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0T20:03:14.149"/>
    </inkml:context>
    <inkml:brush xml:id="br0">
      <inkml:brushProperty name="width" value="0.14111" units="cm"/>
      <inkml:brushProperty name="height" value="0.14111" units="cm"/>
      <inkml:brushProperty name="transparency" value="10"/>
    </inkml:brush>
  </inkml:definitions>
  <inkml:trace contextRef="#ctx0" brushRef="#br0">666 1 7190,'-9'0'5,"0"0"1,3 0 5,0 0 0,-1 0 12,2 0-18,-2 0 12,0 0 17,2 0-17,-2 0 5,1 0-5,-1 0 11,2 0-6,-2 0-5,0 0-6,2 0-11,-2 0 6,1 0-6,0 0 0,0 0 11,-1 0-17,2 0 6,-2 0 0,0 0 0,1 0 0,0 0 0,0 0 0,-1 0 0,4 5 0,-2-3 6,1 4-6,-3 0 17,2-5-1,-2 4 1,3 1 11,-1-5-22,2 6 16,-1-2-22,-1-4 17,4 10-17,-5-10 17,6 11-6,-6-10-11,6 8 11,-6-8-11,5 10 11,-4-11-5,3 10 5,-3-10 12,5 10-23,-5-9 28,3 9 0,-3-4-28,4 6 16,-5-6-10,6 3 5,-5-8-5,4 10-1,-2-6 1,0 1 11,2 5-17,-4-5 5,5 5-5,-7-4 0,7 2 6,-3-3-6,1 1 6,0 3-6,0-5 5,-1 1 12,3 5-11,-4-5-1,1-1 18,3 6-23,-2-5 5,-1 0 6,2 5 6,-2-6 6,0 6-18,2 2-5,-2-2 17,1-4-11,2 2-1,-6-8 6,5 8-11,-2-2 0,1-1 6,0 4-6,0-3 0,-1-2 22,3 5 6,-5-4-22,3 6 39,-3-6-40,1-2 18,1 2-18,-3-6 23,6 10-22,-6-10 0,2 4-6,2 1 5,-5-5 12,4 6-17,-3-7 6,3 5-1,-4-4 12,5 5-17,-5-6 22,0 0-22,2 0 0,-2 0 6,1 0-6,0 0 6,0 0-6,-1 0 11,2 0-11,-2 0-6,0 0 12,1 0-6,0 0 0,0 0 0,-1 0 0,2 0 0,-2 0 5,0 0-5,2 0 0,-2 0 0,1 0 0,0 0 0,0 0-5,-1 0 5,0 0 5,2 0-5,-2 0 0,1 0 0,0 0-11,0 0 17,-1 0-1,2 0 1,-2 0-6,0 0-6,2 0 12,-2 0-6,3-6-375,-1 5-1686,8-4 2061,-1 5 0,2 0 0,3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BF52D-E596-9147-A5FD-95379706AFA2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4E9D-22C3-DB43-BB76-F1408A5921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38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8412ef83c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8412ef83c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step2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423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2621-57DD-FE47-BF90-39D434C6B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90A78-CD07-F94F-AB04-531E24843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7D5C4-053A-7046-82F8-C23F1C4D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E187B-1098-8948-8C13-F936E91D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C2FF6-B1F4-6642-A89D-5A90C15D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617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8556-F78A-E045-9F77-71C86418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D2326-D524-F142-B3A4-8A1F189F4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DC11-8602-F84A-B87E-43738497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2C26F-7259-7E47-9823-BF6F9DE7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790A-DA97-8741-8C7F-28B764F0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913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E11AC-02A3-7649-81E8-60E9148D4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70BD7-A2A5-9D43-BD01-EEAB72FA1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B966-1EE5-6144-9013-BB56557B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0DC8-BC27-A44B-BA1A-8D85E910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B6DD2-2600-AB40-9FE2-A8FD6B70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654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90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C8A6-4D82-7E40-AE11-8C806394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C23D-C8A5-FD4A-BB4A-C8911B68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AFCFD-56DF-084A-BC2B-C499256F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F45C-C558-0E42-A67F-FEB22661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1F80B-5CC9-D044-BEE9-0BEF0F22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77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55DD-0D75-8143-A151-8FADAC1A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4C2EF-47B9-764A-9B34-F60309048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1CE5F-E709-854F-83BB-EC0273B3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B229D-6805-AA4F-B9B3-19C8198B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D0D7B-C351-9143-BFBC-9BB9C142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859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FC8B-899E-FA44-9ECD-C28F0372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FD4AA-5BC8-EE41-8F48-E9131ECED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7F9EC-98FF-E648-BADD-58A5BD370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BDBA1-A0E1-D148-8849-DFE2838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6EFB1-1E09-2046-9DE4-33C043DA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1933E-C206-AD43-BD8C-5127171C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78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DDB1-66FF-7440-B747-6D68116E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4C8C0-FF71-1441-8065-AFD008244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F31BF-5AE0-0A4B-AC28-8CE812EDF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A7C12-3BAE-174A-8221-8118ABB5B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0C958-42DE-2849-BA12-574D42284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4794B-684E-2E4F-8B94-B7356810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3CD0D-FCCF-AE4E-9CA2-661E90C8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800A9-0B1A-4947-84AC-45044CC2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149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1C16-7A9C-0741-ADCB-9F0EBAE2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A738E-D912-E94F-8ED5-E3CE7075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4ADDD-D96B-9D41-856F-09D80E16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9C10D-31CB-C546-A340-533B03E3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316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19F5B-E61D-1C4D-BFA5-B6C0B9F6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80508-5EE3-6044-8796-AE222229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F126A-CCB5-7649-86F2-A4B653AD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850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99DC-CCCF-3043-BF54-C0E8C0F6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C2617-47AC-E64C-B296-25530C0F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6EE1B-DD0C-3746-9502-5602F3862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1B462-DD13-4C46-8662-BCFDF11B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D5D83-AC83-CF4E-AB9A-EA427080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0B139-8EF7-FE4D-93B1-0917CA68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289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AC69-FE3B-274A-8D09-339AE9D5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48CC4-D2C3-C64E-9D61-ABFC4B4FF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7AA11-6221-8449-B6B8-6EE646A5A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1DAED-4B0A-1343-8125-BED45BEA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4E9-2E09-8A40-B5E5-C08521E2FBFA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BB7EA-4D9E-604D-8AB1-55873ABC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35177-D893-FD4A-A4E5-8465BF6E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923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75008-D78C-FC49-B6F2-BA5830FA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553C3-B015-CB48-A61C-182E0FEA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5FFF-42FD-CF46-AC59-48ECE7BD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B94E9-2E09-8A40-B5E5-C08521E2FBFA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9A65A-E69D-ED41-A495-54CA9E205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C8DC-7754-5149-87ED-623AFE84D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10A2C-6E37-4346-B225-8D1CADAC1EC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020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customXml" Target="../ink/ink1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1C78C98-88F7-E647-B06C-FE1273FB1DEB}"/>
              </a:ext>
            </a:extLst>
          </p:cNvPr>
          <p:cNvGrpSpPr/>
          <p:nvPr/>
        </p:nvGrpSpPr>
        <p:grpSpPr>
          <a:xfrm>
            <a:off x="3280658" y="1989450"/>
            <a:ext cx="5630685" cy="2879100"/>
            <a:chOff x="2460493" y="1492087"/>
            <a:chExt cx="4223014" cy="21593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E22E137-96B5-A442-BEEA-BFCCB16ABDA2}"/>
                </a:ext>
              </a:extLst>
            </p:cNvPr>
            <p:cNvGrpSpPr/>
            <p:nvPr/>
          </p:nvGrpSpPr>
          <p:grpSpPr>
            <a:xfrm>
              <a:off x="2460493" y="1492087"/>
              <a:ext cx="4223014" cy="2159325"/>
              <a:chOff x="1299525" y="1687775"/>
              <a:chExt cx="4223014" cy="2159325"/>
            </a:xfrm>
          </p:grpSpPr>
          <p:sp>
            <p:nvSpPr>
              <p:cNvPr id="197" name="Google Shape;197;p18"/>
              <p:cNvSpPr/>
              <p:nvPr/>
            </p:nvSpPr>
            <p:spPr>
              <a:xfrm>
                <a:off x="1299525" y="16877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>
                <a:off x="1299525" y="23570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>
                <a:off x="1299525" y="30263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200" name="Google Shape;200;p18"/>
              <p:cNvGrpSpPr/>
              <p:nvPr/>
            </p:nvGrpSpPr>
            <p:grpSpPr>
              <a:xfrm>
                <a:off x="3790484" y="2357094"/>
                <a:ext cx="600565" cy="600579"/>
                <a:chOff x="4861200" y="959925"/>
                <a:chExt cx="689195" cy="688500"/>
              </a:xfrm>
            </p:grpSpPr>
            <p:sp>
              <p:nvSpPr>
                <p:cNvPr id="201" name="Google Shape;201;p18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2" name="Google Shape;202;p18"/>
                <p:cNvSpPr/>
                <p:nvPr/>
              </p:nvSpPr>
              <p:spPr>
                <a:xfrm rot="10800000">
                  <a:off x="4861295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 w="222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 dirty="0"/>
                </a:p>
              </p:txBody>
            </p:sp>
          </p:grpSp>
          <p:cxnSp>
            <p:nvCxnSpPr>
              <p:cNvPr id="203" name="Google Shape;203;p18"/>
              <p:cNvCxnSpPr/>
              <p:nvPr/>
            </p:nvCxnSpPr>
            <p:spPr>
              <a:xfrm>
                <a:off x="1900125" y="19880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4" name="Google Shape;204;p18"/>
              <p:cNvCxnSpPr/>
              <p:nvPr/>
            </p:nvCxnSpPr>
            <p:spPr>
              <a:xfrm>
                <a:off x="1900125" y="2657375"/>
                <a:ext cx="1890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5" name="Google Shape;205;p18"/>
              <p:cNvCxnSpPr/>
              <p:nvPr/>
            </p:nvCxnSpPr>
            <p:spPr>
              <a:xfrm rot="10800000" flipH="1">
                <a:off x="1900125" y="26573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pic>
            <p:nvPicPr>
              <p:cNvPr id="206" name="Google Shape;206;p18" descr="f(x)=\tau(z) " title="MathEquation,#00000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863875" y="3188650"/>
                <a:ext cx="1193776" cy="2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18" descr="= \tau(w_1x_1 + w_2x_2 + w_3x_3 + b)" title="MathEquation,#00000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12125" y="3571050"/>
                <a:ext cx="3110414" cy="2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18" descr="x_1" title="MathEquation,#00000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69850" y="1890117"/>
                <a:ext cx="259950" cy="1959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18" descr="x_2" title="MathEquation,#00000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469850" y="2559408"/>
                <a:ext cx="259950" cy="1959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18" descr="x_3" title="MathEquation,#00000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469850" y="3228711"/>
                <a:ext cx="259950" cy="1959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18" descr="w_2" title="MathEquation,#000000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397450" y="2447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" name="Google Shape;213;p18" descr="w_3" title="MathEquation,#000000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9125" y="2906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18" descr="w_1" title="MathEquation,#000000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481275" y="2009859"/>
                <a:ext cx="259950" cy="1718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676F45-58B8-0043-B091-1C0ADB20083A}"/>
                    </a:ext>
                  </a:extLst>
                </p14:cNvPr>
                <p14:cNvContentPartPr>
                  <a14:cpLocks xmlns:a14="http://schemas.microsoft.com/office/drawing/2010/main" noChangeAspect="1"/>
                </p14:cNvContentPartPr>
                <p14:nvPr/>
              </p14:nvContentPartPr>
              <p14:xfrm>
                <a:off x="5308390" y="2386635"/>
                <a:ext cx="180000" cy="150104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676F45-58B8-0043-B091-1C0ADB2008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83190" y="2361438"/>
                  <a:ext cx="230400" cy="20049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028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</cp:revision>
  <dcterms:created xsi:type="dcterms:W3CDTF">2021-01-17T15:21:08Z</dcterms:created>
  <dcterms:modified xsi:type="dcterms:W3CDTF">2021-01-17T15:23:15Z</dcterms:modified>
</cp:coreProperties>
</file>