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6BD2-3AA7-2346-A439-30D41EA19FA3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7C5E0-8B71-184F-AABA-7854499F39E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393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8412ef83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8412ef83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98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43B8-81C2-3941-81ED-6CE078BF7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27843-4168-2349-8A89-2659E2833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2267E-B1B7-F44D-80DD-4CD22F38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3BC5-4D6E-4743-AB55-FA01E926D15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F80A-71B8-AB45-A652-CEB94C0E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4866A-6E77-2645-B6BE-99A60DC3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31F5-0858-2442-ACD2-9DF9F4B4B8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773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6843-9671-5741-A091-A3204B7E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48928-E912-C547-983F-93E2AF49E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FA7FA-BCA3-A148-AEE4-232C8E39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3BC5-4D6E-4743-AB55-FA01E926D15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A24F9-57B0-4B4C-8ADB-3697C551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9D15C-EF39-934F-82A8-09322795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31F5-0858-2442-ACD2-9DF9F4B4B8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2466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3A211-C3F8-CF45-923C-83CF21130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1ECFF-0DB5-1240-B3C8-22B893548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9614B-9094-A84A-BFEE-8E103C8EB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3BC5-4D6E-4743-AB55-FA01E926D15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EF90E-C5A1-634C-AD2A-FF73A21D6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36ACB-0934-764C-8506-86394804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31F5-0858-2442-ACD2-9DF9F4B4B8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331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969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743F-59C2-6B48-A06E-6C003A39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9C47-872F-F747-8367-A81DD9166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F92F1-F9AB-6E4B-BBBA-2EEAA6A9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3BC5-4D6E-4743-AB55-FA01E926D15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42EDA-B6EB-304F-9FFE-B8B0B346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600A-844B-CF46-80B4-F90BB56E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31F5-0858-2442-ACD2-9DF9F4B4B8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979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C170-EF25-4C4B-8BC8-688F4EC4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13329-E8C7-0D43-9F48-AA139F3D3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E970-F7B5-1D47-8510-0FC96458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3BC5-4D6E-4743-AB55-FA01E926D15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E1D9-C629-FC40-8A37-BD482B5B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0080B-1292-2D45-943C-C29A051D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31F5-0858-2442-ACD2-9DF9F4B4B8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5198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A320-A7BD-0A49-BAB8-39AB4AC6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BA81-0222-DC42-8167-9D53F9249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D0E1D-C58A-C54C-A15B-F714E2E2C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80588-2D54-6446-BED6-3ADCAB80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3BC5-4D6E-4743-AB55-FA01E926D15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94492-D751-5A41-9D0B-274D0FA2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C8E44-704A-1445-94C8-834602BE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31F5-0858-2442-ACD2-9DF9F4B4B8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02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E15B-4536-BC40-9F89-4797BF4C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45A07-FBEB-1C4F-9528-78663D44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69144-7BF4-6F43-AB45-161734A37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0801B-3B46-3847-AB6D-7711C57E1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90AB2-98E7-0849-A79C-A74ABEFDE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EA7BC-EDE9-0C4D-A821-17457BD7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3BC5-4D6E-4743-AB55-FA01E926D15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875F3-AA7F-E743-BD93-DAA59C0F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0909D-E6E9-434C-A902-B1B4B81A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31F5-0858-2442-ACD2-9DF9F4B4B8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888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D6AEE-7946-7A42-98EA-22AE8031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08190-38DD-2B42-8B0C-9C46EC73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3BC5-4D6E-4743-AB55-FA01E926D15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8D9E9-CBF6-7540-92FA-046F9723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94B588-5462-8C40-9645-299598D5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31F5-0858-2442-ACD2-9DF9F4B4B8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158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0393F-9509-8044-AFD4-06C7DE64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3BC5-4D6E-4743-AB55-FA01E926D15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F62F1-4832-0242-8856-03B1B6CBC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D6958-8D24-A146-B4D2-069789A6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31F5-0858-2442-ACD2-9DF9F4B4B8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1511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298C-0948-7344-B8A5-CCE30D09F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528D5-055F-6947-B9CE-B5BD75C1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2E492-F6FE-F347-BC78-8D54A9632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7FC0B-D68C-EE44-8E4B-CB732C7C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3BC5-4D6E-4743-AB55-FA01E926D15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D649D-B70B-5F47-B1B6-2B678F37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DC9DB-08B0-0B48-9393-DB7104C8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31F5-0858-2442-ACD2-9DF9F4B4B8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902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B97C-047D-2644-837D-7348B81D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93A02-7E3B-EA4C-9221-12C473F22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97C52-2D27-284B-ACD7-FDA55979C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967F6-8DCD-1448-A4CD-D20223D8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3BC5-4D6E-4743-AB55-FA01E926D15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7A95-C38A-074E-8EF2-2B34DC30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03F6B-4071-2143-BF1F-554DA13E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F31F5-0858-2442-ACD2-9DF9F4B4B8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E80921-DB23-D94B-8CCA-895FC962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AC44B-3FC5-AE43-B734-4F9F7706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A6EFC-5E06-AD42-AD40-186EE86583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3BC5-4D6E-4743-AB55-FA01E926D15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2FCC2-D1CA-6145-A2AD-22C05457A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3EF2-3786-1E47-92F8-FE5DEF764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F31F5-0858-2442-ACD2-9DF9F4B4B85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85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2E4705-935A-0D48-8E0E-5530A7496E7D}"/>
              </a:ext>
            </a:extLst>
          </p:cNvPr>
          <p:cNvGrpSpPr/>
          <p:nvPr/>
        </p:nvGrpSpPr>
        <p:grpSpPr>
          <a:xfrm>
            <a:off x="3204150" y="1199912"/>
            <a:ext cx="5783701" cy="4458176"/>
            <a:chOff x="2403112" y="899934"/>
            <a:chExt cx="4337776" cy="33436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08FAF11-4CD1-D445-98C1-ED6642878810}"/>
                </a:ext>
              </a:extLst>
            </p:cNvPr>
            <p:cNvGrpSpPr/>
            <p:nvPr/>
          </p:nvGrpSpPr>
          <p:grpSpPr>
            <a:xfrm>
              <a:off x="2403112" y="899934"/>
              <a:ext cx="4337776" cy="3343632"/>
              <a:chOff x="2434227" y="897673"/>
              <a:chExt cx="4337776" cy="334363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F329017-5814-6B41-9F91-DCAEB38634B8}"/>
                  </a:ext>
                </a:extLst>
              </p:cNvPr>
              <p:cNvGrpSpPr/>
              <p:nvPr/>
            </p:nvGrpSpPr>
            <p:grpSpPr>
              <a:xfrm>
                <a:off x="2434227" y="1261825"/>
                <a:ext cx="4337776" cy="2979480"/>
                <a:chOff x="1282156" y="1047800"/>
                <a:chExt cx="4337776" cy="2979480"/>
              </a:xfrm>
            </p:grpSpPr>
            <p:sp>
              <p:nvSpPr>
                <p:cNvPr id="110" name="Google Shape;110;p15"/>
                <p:cNvSpPr/>
                <p:nvPr/>
              </p:nvSpPr>
              <p:spPr>
                <a:xfrm>
                  <a:off x="1299525" y="104780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1299525" y="1704775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1299525" y="23617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1282156" y="342668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114" name="Google Shape;114;p15"/>
                <p:cNvGrpSpPr/>
                <p:nvPr/>
              </p:nvGrpSpPr>
              <p:grpSpPr>
                <a:xfrm>
                  <a:off x="4110481" y="17047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15" name="Google Shape;115;p15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6" name="Google Shape;116;p15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17" name="Google Shape;117;p15"/>
                <p:cNvGrpSpPr/>
                <p:nvPr/>
              </p:nvGrpSpPr>
              <p:grpSpPr>
                <a:xfrm>
                  <a:off x="4110481" y="23617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18" name="Google Shape;118;p15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19" name="Google Shape;119;p15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cxnSp>
              <p:nvCxnSpPr>
                <p:cNvPr id="120" name="Google Shape;120;p15"/>
                <p:cNvCxnSpPr>
                  <a:stCxn id="110" idx="6"/>
                  <a:endCxn id="115" idx="2"/>
                </p:cNvCxnSpPr>
                <p:nvPr/>
              </p:nvCxnSpPr>
              <p:spPr>
                <a:xfrm>
                  <a:off x="1900125" y="1348100"/>
                  <a:ext cx="2210400" cy="65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1" name="Google Shape;121;p15"/>
                <p:cNvCxnSpPr>
                  <a:endCxn id="115" idx="2"/>
                </p:cNvCxnSpPr>
                <p:nvPr/>
              </p:nvCxnSpPr>
              <p:spPr>
                <a:xfrm>
                  <a:off x="1900081" y="2005071"/>
                  <a:ext cx="2210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2" name="Google Shape;122;p15"/>
                <p:cNvCxnSpPr>
                  <a:endCxn id="115" idx="2"/>
                </p:cNvCxnSpPr>
                <p:nvPr/>
              </p:nvCxnSpPr>
              <p:spPr>
                <a:xfrm rot="10800000" flipH="1">
                  <a:off x="1900081" y="2005071"/>
                  <a:ext cx="2210400" cy="65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3" name="Google Shape;123;p15"/>
                <p:cNvCxnSpPr>
                  <a:stCxn id="113" idx="6"/>
                  <a:endCxn id="115" idx="2"/>
                </p:cNvCxnSpPr>
                <p:nvPr/>
              </p:nvCxnSpPr>
              <p:spPr>
                <a:xfrm flipV="1">
                  <a:off x="1882756" y="2005072"/>
                  <a:ext cx="2227725" cy="172190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4" name="Google Shape;124;p15"/>
                <p:cNvCxnSpPr>
                  <a:stCxn id="110" idx="6"/>
                  <a:endCxn id="118" idx="2"/>
                </p:cNvCxnSpPr>
                <p:nvPr/>
              </p:nvCxnSpPr>
              <p:spPr>
                <a:xfrm>
                  <a:off x="1900125" y="1348100"/>
                  <a:ext cx="2210400" cy="1314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5" name="Google Shape;125;p15"/>
                <p:cNvCxnSpPr>
                  <a:stCxn id="111" idx="6"/>
                  <a:endCxn id="118" idx="2"/>
                </p:cNvCxnSpPr>
                <p:nvPr/>
              </p:nvCxnSpPr>
              <p:spPr>
                <a:xfrm>
                  <a:off x="1900125" y="2005075"/>
                  <a:ext cx="2210400" cy="657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6" name="Google Shape;126;p15"/>
                <p:cNvCxnSpPr>
                  <a:stCxn id="112" idx="6"/>
                  <a:endCxn id="118" idx="2"/>
                </p:cNvCxnSpPr>
                <p:nvPr/>
              </p:nvCxnSpPr>
              <p:spPr>
                <a:xfrm>
                  <a:off x="1900125" y="2662050"/>
                  <a:ext cx="2210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27" name="Google Shape;127;p15"/>
                <p:cNvCxnSpPr>
                  <a:stCxn id="113" idx="6"/>
                  <a:endCxn id="118" idx="2"/>
                </p:cNvCxnSpPr>
                <p:nvPr/>
              </p:nvCxnSpPr>
              <p:spPr>
                <a:xfrm flipV="1">
                  <a:off x="1882756" y="2662047"/>
                  <a:ext cx="2227725" cy="106493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pic>
              <p:nvPicPr>
                <p:cNvPr id="130" name="Google Shape;130;p15" descr="Prob(1)" title="MathEquation,#000000"/>
                <p:cNvPicPr preferRelativeResize="0">
                  <a:picLocks noChangeAspect="1"/>
                </p:cNvPicPr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4881473" y="1894900"/>
                  <a:ext cx="738459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1" name="Google Shape;131;p15" descr="Prob(2)" title="MathEquation,#000000"/>
                <p:cNvPicPr preferRelativeResize="0">
                  <a:picLocks noChangeAspect="1"/>
                </p:cNvPicPr>
                <p:nvPr/>
              </p:nvPicPr>
              <p:blipFill>
                <a:blip r:embed="rId4">
                  <a:alphaModFix/>
                </a:blip>
                <a:stretch>
                  <a:fillRect/>
                </a:stretch>
              </p:blipFill>
              <p:spPr>
                <a:xfrm>
                  <a:off x="4881463" y="2595227"/>
                  <a:ext cx="738469" cy="252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96F9D03-4068-7644-8743-357726E8A6A8}"/>
                  </a:ext>
                </a:extLst>
              </p:cNvPr>
              <p:cNvSpPr/>
              <p:nvPr/>
            </p:nvSpPr>
            <p:spPr>
              <a:xfrm>
                <a:off x="2453854" y="897673"/>
                <a:ext cx="701153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DE" sz="2400" b="1" dirty="0">
                    <a:latin typeface="Helvetica" pitchFamily="2" charset="0"/>
                  </a:rPr>
                  <a:t>Input</a:t>
                </a:r>
                <a:endParaRPr lang="en-DE" sz="24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C2F8FCB-C176-4E4A-831C-152D5B5FC8B4}"/>
                  </a:ext>
                </a:extLst>
              </p:cNvPr>
              <p:cNvSpPr txBox="1"/>
              <p:nvPr/>
            </p:nvSpPr>
            <p:spPr>
              <a:xfrm>
                <a:off x="5116035" y="897691"/>
                <a:ext cx="89351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DE" sz="2400" b="1" dirty="0">
                    <a:latin typeface="Helvetica" pitchFamily="2" charset="0"/>
                  </a:rPr>
                  <a:t>Output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EB4DA8-96EC-D54C-B806-B5053CB56251}"/>
                </a:ext>
              </a:extLst>
            </p:cNvPr>
            <p:cNvSpPr/>
            <p:nvPr/>
          </p:nvSpPr>
          <p:spPr>
            <a:xfrm>
              <a:off x="2693316" y="3256647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8ED63A1-E04B-7848-AFB9-A6353B920411}"/>
                </a:ext>
              </a:extLst>
            </p:cNvPr>
            <p:cNvSpPr/>
            <p:nvPr/>
          </p:nvSpPr>
          <p:spPr>
            <a:xfrm>
              <a:off x="2693316" y="3393974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876EBFA-9571-6249-AFB0-58876CDDCECF}"/>
                </a:ext>
              </a:extLst>
            </p:cNvPr>
            <p:cNvSpPr/>
            <p:nvPr/>
          </p:nvSpPr>
          <p:spPr>
            <a:xfrm>
              <a:off x="2690073" y="3531301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2400"/>
            </a:p>
          </p:txBody>
        </p:sp>
      </p:grpSp>
    </p:spTree>
    <p:extLst>
      <p:ext uri="{BB962C8B-B14F-4D97-AF65-F5344CB8AC3E}">
        <p14:creationId xmlns:p14="http://schemas.microsoft.com/office/powerpoint/2010/main" val="337065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2021-01-17T15:21:09Z</dcterms:created>
  <dcterms:modified xsi:type="dcterms:W3CDTF">2021-01-17T15:22:43Z</dcterms:modified>
</cp:coreProperties>
</file>