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4B924-19A8-1E47-9AC4-5E38D15C5573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EABA3-9909-3F4D-9156-E1CE60EE7A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140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01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B46C-AB70-CB41-BC80-29E336943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C2B57-9FDD-3644-87A9-A4BDBAA53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63B5-4FB7-3E41-8246-04406F06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8799-CACB-F346-A2FC-734A47E8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98D4-C030-5C42-AACC-53C28752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320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3B20-6860-E44F-89E3-3552E6A9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324D0-4103-2E4A-A981-7E54A12E9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C2E91-CD95-D144-8A6D-6D83957A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21E03-5FF8-424E-AFA0-913091C0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2F10-F13C-A84D-8061-DBDFEF92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11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F3811-72E4-A840-B466-627294087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B6937-E33E-3D42-BC21-0869B349B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6D672-09C5-6C4A-9217-8AC088B5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C279C-A2A3-8143-A10C-E493DDFF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79B5-4840-5348-A5B1-E12FBDC1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7873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80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2B76-BC83-FB47-87C1-5EFE59B7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C66A5-CE81-A940-9926-99F665CC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7FDA5-9C07-754E-893B-E87954A3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AE9B6-7309-F949-A5BF-93CAA1CB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1A339-A8C3-0748-82FA-69D7A8D6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085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1F7B-D180-364F-8D76-96415481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F0ED5-A542-244E-AD9C-944E05C8E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1E69-7849-634B-A2B6-4E7B3045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D06B7-7A89-0742-92B4-0C545B23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B81CB-DE33-754D-9514-87E1F7AF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84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6610-B3F5-EC41-BF0C-2EFC1B76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CFAC-7FEE-004B-9A41-B17422F4C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E1990-5C1E-DF41-973C-B938F29B4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712A8-08E3-9D47-B407-60E6AC44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4EFFF-4E6C-A942-930D-6E93FBBF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37423-CD79-A142-B83A-751F57CF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346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B41C-AC75-A64C-8927-8D02B250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BD545-A77A-8C49-B953-63879EF7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39697-BE89-B145-947D-667F0AB3E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1A680-CD31-EB4B-90FE-D90849971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29552-EF40-E04D-801D-8207C0812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56E24-A4B4-6748-96D9-8E87DA6C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5565F-DC74-7740-BCAF-219315D6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DE0BE-8AFA-A74D-B553-EC32F2CF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825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1BD-D78C-4F46-8359-2046DCE1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B76B8-C1C6-C74E-8DA8-244230AA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ADA8A-9FF3-D942-B9B3-59570C9C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99C4-B233-B845-A31F-B78CE9D1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828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E368-0B1C-8B47-B0F8-17D1EF32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80C71-6FDF-BD4C-92BE-B0F53AEE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AD134-8468-7343-999C-82A21E98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041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ADC8-BA27-E442-9419-CBB56E7A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4C5B-5DA2-844B-A9B2-8FE3D7762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C8B9-8CE7-8844-966D-D0D37E64F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329A4-FDC6-584A-BD85-A2B36B7F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F787-C3A5-7449-83AB-49AAEB19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9B474-B46D-2D42-B06D-B189FFD3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127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80E2-42DF-8748-96BF-295563A3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6E787-579F-DE44-8DCB-9963F3764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388F4-924A-D746-870F-A56B6EA32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1844A-3523-EE49-B1BA-B731D0D9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051A-251C-5048-BDE4-315C27B46665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579A7-661C-AE4F-B04D-C6972E31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6CEC6-72EA-4045-8318-923A0281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812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61526-0D53-7F48-846D-97D86429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5E38E-02DB-C340-B354-061045523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3B90-F236-E846-A058-2DD575C08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D051A-251C-5048-BDE4-315C27B46665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B774-25CD-BE48-91CA-70A67B2F9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E3738-20EB-2F49-B4C7-1A763DE27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704D-1561-C44A-A9FA-22D46F12E1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037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061420-D454-8441-B17D-7B4A62548360}"/>
              </a:ext>
            </a:extLst>
          </p:cNvPr>
          <p:cNvGrpSpPr/>
          <p:nvPr/>
        </p:nvGrpSpPr>
        <p:grpSpPr>
          <a:xfrm>
            <a:off x="2560467" y="585601"/>
            <a:ext cx="7071067" cy="4521460"/>
            <a:chOff x="1920350" y="995560"/>
            <a:chExt cx="5303300" cy="339109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9E18EAE-803A-BA42-BEF9-385B34862A17}"/>
                </a:ext>
              </a:extLst>
            </p:cNvPr>
            <p:cNvGrpSpPr/>
            <p:nvPr/>
          </p:nvGrpSpPr>
          <p:grpSpPr>
            <a:xfrm>
              <a:off x="2050850" y="1556701"/>
              <a:ext cx="4974500" cy="2829954"/>
              <a:chOff x="1299525" y="1003307"/>
              <a:chExt cx="4974500" cy="2829954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1299525" y="1453950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1299525" y="2172450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299525" y="2890950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40" name="Google Shape;140;p16"/>
              <p:cNvGrpSpPr/>
              <p:nvPr/>
            </p:nvGrpSpPr>
            <p:grpSpPr>
              <a:xfrm>
                <a:off x="3522106" y="1003307"/>
                <a:ext cx="600569" cy="600579"/>
                <a:chOff x="4861200" y="959925"/>
                <a:chExt cx="689200" cy="6885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3" name="Google Shape;143;p16"/>
              <p:cNvGrpSpPr/>
              <p:nvPr/>
            </p:nvGrpSpPr>
            <p:grpSpPr>
              <a:xfrm>
                <a:off x="3522106" y="1746432"/>
                <a:ext cx="600569" cy="600579"/>
                <a:chOff x="4861200" y="959925"/>
                <a:chExt cx="689200" cy="688500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6" name="Google Shape;146;p16"/>
              <p:cNvGrpSpPr/>
              <p:nvPr/>
            </p:nvGrpSpPr>
            <p:grpSpPr>
              <a:xfrm>
                <a:off x="3522106" y="2489557"/>
                <a:ext cx="600569" cy="600579"/>
                <a:chOff x="4861200" y="959925"/>
                <a:chExt cx="689200" cy="688500"/>
              </a:xfrm>
            </p:grpSpPr>
            <p:sp>
              <p:nvSpPr>
                <p:cNvPr id="147" name="Google Shape;147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9" name="Google Shape;149;p16"/>
              <p:cNvGrpSpPr/>
              <p:nvPr/>
            </p:nvGrpSpPr>
            <p:grpSpPr>
              <a:xfrm>
                <a:off x="3522106" y="3232682"/>
                <a:ext cx="600569" cy="600579"/>
                <a:chOff x="4861200" y="959925"/>
                <a:chExt cx="689200" cy="688500"/>
              </a:xfrm>
            </p:grpSpPr>
            <p:sp>
              <p:nvSpPr>
                <p:cNvPr id="150" name="Google Shape;150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1" name="Google Shape;151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52" name="Google Shape;152;p16"/>
              <p:cNvGrpSpPr/>
              <p:nvPr/>
            </p:nvGrpSpPr>
            <p:grpSpPr>
              <a:xfrm>
                <a:off x="5673456" y="2172469"/>
                <a:ext cx="600569" cy="600579"/>
                <a:chOff x="4861200" y="959925"/>
                <a:chExt cx="689200" cy="688500"/>
              </a:xfrm>
            </p:grpSpPr>
            <p:sp>
              <p:nvSpPr>
                <p:cNvPr id="153" name="Google Shape;153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cxnSp>
            <p:nvCxnSpPr>
              <p:cNvPr id="155" name="Google Shape;155;p16"/>
              <p:cNvCxnSpPr>
                <a:stCxn id="137" idx="6"/>
                <a:endCxn id="141" idx="2"/>
              </p:cNvCxnSpPr>
              <p:nvPr/>
            </p:nvCxnSpPr>
            <p:spPr>
              <a:xfrm rot="10800000" flipH="1">
                <a:off x="1900125" y="1303650"/>
                <a:ext cx="1622100" cy="450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6" name="Google Shape;156;p16"/>
              <p:cNvCxnSpPr>
                <a:stCxn id="137" idx="6"/>
                <a:endCxn id="144" idx="2"/>
              </p:cNvCxnSpPr>
              <p:nvPr/>
            </p:nvCxnSpPr>
            <p:spPr>
              <a:xfrm>
                <a:off x="1900125" y="1754250"/>
                <a:ext cx="1622100" cy="292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6"/>
              <p:cNvCxnSpPr>
                <a:stCxn id="138" idx="6"/>
                <a:endCxn id="141" idx="2"/>
              </p:cNvCxnSpPr>
              <p:nvPr/>
            </p:nvCxnSpPr>
            <p:spPr>
              <a:xfrm rot="10800000" flipH="1">
                <a:off x="1900125" y="1303650"/>
                <a:ext cx="16221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6"/>
              <p:cNvCxnSpPr>
                <a:stCxn id="137" idx="6"/>
                <a:endCxn id="150" idx="2"/>
              </p:cNvCxnSpPr>
              <p:nvPr/>
            </p:nvCxnSpPr>
            <p:spPr>
              <a:xfrm>
                <a:off x="1900125" y="1754250"/>
                <a:ext cx="1622100" cy="1778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6"/>
              <p:cNvCxnSpPr>
                <a:stCxn id="138" idx="6"/>
                <a:endCxn id="144" idx="2"/>
              </p:cNvCxnSpPr>
              <p:nvPr/>
            </p:nvCxnSpPr>
            <p:spPr>
              <a:xfrm rot="10800000" flipH="1">
                <a:off x="1900125" y="2046750"/>
                <a:ext cx="16221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0" name="Google Shape;160;p16"/>
              <p:cNvCxnSpPr>
                <a:stCxn id="138" idx="6"/>
                <a:endCxn id="150" idx="2"/>
              </p:cNvCxnSpPr>
              <p:nvPr/>
            </p:nvCxnSpPr>
            <p:spPr>
              <a:xfrm>
                <a:off x="1900125" y="2472750"/>
                <a:ext cx="16221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1" name="Google Shape;161;p16"/>
              <p:cNvCxnSpPr>
                <a:stCxn id="139" idx="6"/>
                <a:endCxn id="141" idx="2"/>
              </p:cNvCxnSpPr>
              <p:nvPr/>
            </p:nvCxnSpPr>
            <p:spPr>
              <a:xfrm rot="10800000" flipH="1">
                <a:off x="1900125" y="1303650"/>
                <a:ext cx="1622100" cy="1887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2" name="Google Shape;162;p16"/>
              <p:cNvCxnSpPr>
                <a:stCxn id="139" idx="6"/>
                <a:endCxn id="144" idx="2"/>
              </p:cNvCxnSpPr>
              <p:nvPr/>
            </p:nvCxnSpPr>
            <p:spPr>
              <a:xfrm rot="10800000" flipH="1">
                <a:off x="1900125" y="2046750"/>
                <a:ext cx="1622100" cy="1144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3" name="Google Shape;163;p16"/>
              <p:cNvCxnSpPr>
                <a:stCxn id="139" idx="6"/>
                <a:endCxn id="150" idx="2"/>
              </p:cNvCxnSpPr>
              <p:nvPr/>
            </p:nvCxnSpPr>
            <p:spPr>
              <a:xfrm>
                <a:off x="1900125" y="3191250"/>
                <a:ext cx="1622100" cy="341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4" name="Google Shape;164;p16"/>
              <p:cNvCxnSpPr>
                <a:stCxn id="139" idx="6"/>
                <a:endCxn id="147" idx="2"/>
              </p:cNvCxnSpPr>
              <p:nvPr/>
            </p:nvCxnSpPr>
            <p:spPr>
              <a:xfrm rot="10800000" flipH="1">
                <a:off x="1900125" y="2789850"/>
                <a:ext cx="1622100" cy="40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5" name="Google Shape;165;p16"/>
              <p:cNvCxnSpPr>
                <a:stCxn id="138" idx="6"/>
                <a:endCxn id="147" idx="2"/>
              </p:cNvCxnSpPr>
              <p:nvPr/>
            </p:nvCxnSpPr>
            <p:spPr>
              <a:xfrm>
                <a:off x="1900125" y="2472750"/>
                <a:ext cx="16221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6" name="Google Shape;166;p16"/>
              <p:cNvCxnSpPr>
                <a:stCxn id="137" idx="6"/>
                <a:endCxn id="147" idx="2"/>
              </p:cNvCxnSpPr>
              <p:nvPr/>
            </p:nvCxnSpPr>
            <p:spPr>
              <a:xfrm>
                <a:off x="1900125" y="1754250"/>
                <a:ext cx="1622100" cy="1035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7" name="Google Shape;167;p16"/>
              <p:cNvCxnSpPr>
                <a:stCxn id="142" idx="2"/>
                <a:endCxn id="153" idx="2"/>
              </p:cNvCxnSpPr>
              <p:nvPr/>
            </p:nvCxnSpPr>
            <p:spPr>
              <a:xfrm>
                <a:off x="4122675" y="1303596"/>
                <a:ext cx="15507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8" name="Google Shape;168;p16"/>
              <p:cNvCxnSpPr>
                <a:stCxn id="145" idx="2"/>
                <a:endCxn id="153" idx="2"/>
              </p:cNvCxnSpPr>
              <p:nvPr/>
            </p:nvCxnSpPr>
            <p:spPr>
              <a:xfrm>
                <a:off x="4122675" y="2046721"/>
                <a:ext cx="15507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9" name="Google Shape;169;p16"/>
              <p:cNvCxnSpPr>
                <a:stCxn id="148" idx="2"/>
                <a:endCxn id="153" idx="2"/>
              </p:cNvCxnSpPr>
              <p:nvPr/>
            </p:nvCxnSpPr>
            <p:spPr>
              <a:xfrm rot="10800000" flipH="1">
                <a:off x="4122675" y="2472746"/>
                <a:ext cx="15507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0" name="Google Shape;170;p16"/>
              <p:cNvCxnSpPr>
                <a:stCxn id="151" idx="2"/>
                <a:endCxn id="153" idx="2"/>
              </p:cNvCxnSpPr>
              <p:nvPr/>
            </p:nvCxnSpPr>
            <p:spPr>
              <a:xfrm rot="10800000" flipH="1">
                <a:off x="4122675" y="2472771"/>
                <a:ext cx="15507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BE41454-83D3-6845-AE78-1ADBD9EE479F}"/>
                </a:ext>
              </a:extLst>
            </p:cNvPr>
            <p:cNvGrpSpPr/>
            <p:nvPr/>
          </p:nvGrpSpPr>
          <p:grpSpPr>
            <a:xfrm>
              <a:off x="2177414" y="2161326"/>
              <a:ext cx="347472" cy="1698734"/>
              <a:chOff x="2177414" y="2161326"/>
              <a:chExt cx="347472" cy="169873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6FBF59A-0B56-B646-9C49-E9B2B694F056}"/>
                  </a:ext>
                </a:extLst>
              </p:cNvPr>
              <p:cNvSpPr txBox="1"/>
              <p:nvPr/>
            </p:nvSpPr>
            <p:spPr>
              <a:xfrm>
                <a:off x="2177414" y="2161326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-3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686245-B1DF-6549-9756-29A19E038170}"/>
                  </a:ext>
                </a:extLst>
              </p:cNvPr>
              <p:cNvSpPr txBox="1"/>
              <p:nvPr/>
            </p:nvSpPr>
            <p:spPr>
              <a:xfrm>
                <a:off x="2177414" y="2900405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1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26AAF28-EDB5-2A49-A38D-37A13A1FE2EB}"/>
                  </a:ext>
                </a:extLst>
              </p:cNvPr>
              <p:cNvSpPr txBox="1"/>
              <p:nvPr/>
            </p:nvSpPr>
            <p:spPr>
              <a:xfrm>
                <a:off x="2177414" y="3606144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5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73EE32-A0CC-984F-8ECC-A86EB8D3BBAC}"/>
                </a:ext>
              </a:extLst>
            </p:cNvPr>
            <p:cNvSpPr txBox="1"/>
            <p:nvPr/>
          </p:nvSpPr>
          <p:spPr>
            <a:xfrm>
              <a:off x="3093539" y="2666791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F55893-BB0A-6C41-8068-6B19FFCBD848}"/>
                </a:ext>
              </a:extLst>
            </p:cNvPr>
            <p:cNvSpPr txBox="1"/>
            <p:nvPr/>
          </p:nvSpPr>
          <p:spPr>
            <a:xfrm>
              <a:off x="3093539" y="3178974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-1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105DA92-F5DA-0B42-9EA6-5C1B9764157B}"/>
                </a:ext>
              </a:extLst>
            </p:cNvPr>
            <p:cNvSpPr txBox="1"/>
            <p:nvPr/>
          </p:nvSpPr>
          <p:spPr>
            <a:xfrm>
              <a:off x="3027617" y="3649986"/>
              <a:ext cx="4133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F1E45AC-1E15-5E47-823E-ED9FAD5F186A}"/>
                </a:ext>
              </a:extLst>
            </p:cNvPr>
            <p:cNvSpPr txBox="1"/>
            <p:nvPr/>
          </p:nvSpPr>
          <p:spPr>
            <a:xfrm>
              <a:off x="4273263" y="3938605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7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85F7348-F254-6745-A1AA-375B0964813E}"/>
                </a:ext>
              </a:extLst>
            </p:cNvPr>
            <p:cNvGrpSpPr/>
            <p:nvPr/>
          </p:nvGrpSpPr>
          <p:grpSpPr>
            <a:xfrm>
              <a:off x="1920350" y="995560"/>
              <a:ext cx="5303300" cy="381700"/>
              <a:chOff x="1920350" y="756844"/>
              <a:chExt cx="5303300" cy="381700"/>
            </a:xfrm>
          </p:grpSpPr>
          <p:sp>
            <p:nvSpPr>
              <p:cNvPr id="56" name="Google Shape;171;p16">
                <a:extLst>
                  <a:ext uri="{FF2B5EF4-FFF2-40B4-BE49-F238E27FC236}">
                    <a16:creationId xmlns:a16="http://schemas.microsoft.com/office/drawing/2014/main" id="{EF345228-FB5D-504A-B782-740A3FBFAC08}"/>
                  </a:ext>
                </a:extLst>
              </p:cNvPr>
              <p:cNvSpPr txBox="1"/>
              <p:nvPr/>
            </p:nvSpPr>
            <p:spPr>
              <a:xfrm>
                <a:off x="1920350" y="781544"/>
                <a:ext cx="8616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 dirty="0">
                    <a:solidFill>
                      <a:srgbClr val="ECCC24"/>
                    </a:solidFill>
                  </a:rPr>
                  <a:t>Input</a:t>
                </a:r>
                <a:endParaRPr sz="2267" b="1" dirty="0">
                  <a:solidFill>
                    <a:srgbClr val="ECCC24"/>
                  </a:solidFill>
                </a:endParaRPr>
              </a:p>
            </p:txBody>
          </p:sp>
          <p:sp>
            <p:nvSpPr>
              <p:cNvPr id="57" name="Google Shape;172;p16">
                <a:extLst>
                  <a:ext uri="{FF2B5EF4-FFF2-40B4-BE49-F238E27FC236}">
                    <a16:creationId xmlns:a16="http://schemas.microsoft.com/office/drawing/2014/main" id="{A58D05FE-0E06-C148-9AA0-CCD0016B3C50}"/>
                  </a:ext>
                </a:extLst>
              </p:cNvPr>
              <p:cNvSpPr txBox="1"/>
              <p:nvPr/>
            </p:nvSpPr>
            <p:spPr>
              <a:xfrm>
                <a:off x="4075113" y="7568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 dirty="0">
                    <a:solidFill>
                      <a:srgbClr val="45818E"/>
                    </a:solidFill>
                  </a:rPr>
                  <a:t>Hidden</a:t>
                </a:r>
                <a:endParaRPr sz="2267" b="1" dirty="0">
                  <a:solidFill>
                    <a:srgbClr val="45818E"/>
                  </a:solidFill>
                </a:endParaRPr>
              </a:p>
            </p:txBody>
          </p:sp>
          <p:sp>
            <p:nvSpPr>
              <p:cNvPr id="58" name="Google Shape;173;p16">
                <a:extLst>
                  <a:ext uri="{FF2B5EF4-FFF2-40B4-BE49-F238E27FC236}">
                    <a16:creationId xmlns:a16="http://schemas.microsoft.com/office/drawing/2014/main" id="{5CCB4ECE-EE8B-ED45-8A7E-5D6F0D0824A4}"/>
                  </a:ext>
                </a:extLst>
              </p:cNvPr>
              <p:cNvSpPr txBox="1"/>
              <p:nvPr/>
            </p:nvSpPr>
            <p:spPr>
              <a:xfrm>
                <a:off x="6226450" y="7815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>
                    <a:solidFill>
                      <a:srgbClr val="6AA84F"/>
                    </a:solidFill>
                  </a:rPr>
                  <a:t>Output</a:t>
                </a:r>
                <a:endParaRPr sz="2267" b="1">
                  <a:solidFill>
                    <a:srgbClr val="6AA84F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46898A0-AA70-DA40-A851-439754133344}"/>
                    </a:ext>
                  </a:extLst>
                </p:cNvPr>
                <p:cNvSpPr txBox="1"/>
                <p:nvPr/>
              </p:nvSpPr>
              <p:spPr>
                <a:xfrm>
                  <a:off x="4271759" y="3576013"/>
                  <a:ext cx="600482" cy="223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33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33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1333" b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1333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33" b="1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DE" sz="1333" b="1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46898A0-AA70-DA40-A851-4397541333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759" y="3576013"/>
                  <a:ext cx="600482" cy="2230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538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3</cp:revision>
  <dcterms:created xsi:type="dcterms:W3CDTF">2021-01-17T15:28:15Z</dcterms:created>
  <dcterms:modified xsi:type="dcterms:W3CDTF">2021-03-05T20:34:58Z</dcterms:modified>
</cp:coreProperties>
</file>