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C09F4-2CD4-0D45-B577-E47B0217192A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2C3CC-E9A0-E943-95FE-02998E6134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67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AEE6-6E60-F34D-B45F-F554B017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B1B47-21C9-7149-AFA6-FDF1E6806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12C0-5996-964D-B081-D023DD84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99F7-E101-2B4F-B971-4C64540C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4B46D-9B9C-DD4A-BED4-BBC26097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976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3978-CD15-2145-ACE1-A9444D45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F06F3-D08A-D944-BED8-F917622B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5F169-3375-3B41-8DF3-D3505742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BE02-556C-7F48-AE70-06B62E99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C8CEA-6606-8D41-A347-820F6900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4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98A4D5-6457-8A45-81DB-FB3CCD666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2C6BC-104C-7C4A-9139-4EA544D8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C6C6-B968-BF47-BC9B-B853F171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8ADD8-2465-C24E-9E3C-ED7C531F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AE23-8876-6B45-8718-A1108B45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73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358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D202-C7A1-B74F-9F94-CF9A3FD7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0D475-07EF-CC49-8DF0-16FB67813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65C1-9BF7-0842-93DE-2FB5E27F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5A0A-D828-5B4E-AC0F-8B6CBDCA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302D9-59F5-5C41-B58E-7F7749AD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948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87B4-E757-1040-97D8-90DC7CE8D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2F1EE-9D56-D942-823B-D42239B39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91CB-04C2-8C4A-BB54-D27DB9A0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7849-162C-134F-9C98-FB82C292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FB2B-98CF-7D4F-9D8B-7C860A35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722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6123-6BEB-C24E-B2E8-B87500C9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E902-7806-7D49-8719-1168E8BD1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031A7-5171-6340-80D2-D493F24E2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61E9-B13C-E146-9498-03F33F9C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72D0-38A9-1844-9A31-3B9EB456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F649-245C-A44D-96EE-41B49AB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7409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A9D1-9F08-5743-B02E-4942534D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903D-160E-5549-9837-2A5C33E2B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21BE6-3DFD-FF4A-9C16-1D7EFF253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D6848D-20D6-2D41-8C0D-6E01C12A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B3D31-C8D6-8444-A935-33D306DAF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58E8E-B304-124A-9EC9-47A86799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CF03F-4FFE-3144-B073-D9C8E808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AB113-CA66-FF47-B366-0D802AF2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643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67E2-C9A2-DC49-AD51-7D54E395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D8D3C-D0D1-3F4A-8694-AEC43022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3A503-B987-4347-AE79-A2B0D0BF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6F004-3814-8546-B2A7-B1AC10AD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066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44EC1-EDE1-DF4B-AC36-C76D92D4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F080C-0337-894F-9814-F2912BB8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8457-0E05-D34E-811B-5ACD0FD4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738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0370-51C0-E943-8117-7515E8C8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8D5-CC65-8842-97B0-9110F76D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1F04E-C686-034C-B154-E321D9EC8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7B34B-5AE4-AF49-9B1D-BE44D7AB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E07E-AE81-894C-A3BC-8F420B0D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602D3-CB94-1E43-807E-D5C8D4A8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032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257B-2CDF-3A4B-B650-D6A54D81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D2BBF-6740-9344-B4F0-A3A9CBC60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0FEF2-CBE2-A34E-93DE-30B8C206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870C2-09C2-AD49-BC68-35FBD4B2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79D6C-CC83-3A4B-8AC7-F9C980DB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2091-95B3-194D-9BBD-D1F43C7E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994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C6064-27E1-144B-B7ED-07CAECE6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1810-71EB-A342-8211-30A0D8EA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420C-85BD-3B42-AFB4-AB98C70C5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1EF3E-6532-6A43-9597-701BF4DA9833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AA4F-AA02-F043-A264-0A5411C13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D16C5-A00D-D144-B31D-BC7ECE4DB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425B-736E-DE47-B8CB-4E6AF061108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754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F29E1DE-B50E-4643-9B51-5ABF50E2378B}"/>
              </a:ext>
            </a:extLst>
          </p:cNvPr>
          <p:cNvGrpSpPr/>
          <p:nvPr/>
        </p:nvGrpSpPr>
        <p:grpSpPr>
          <a:xfrm>
            <a:off x="2560467" y="585601"/>
            <a:ext cx="7071067" cy="4521459"/>
            <a:chOff x="1920350" y="995560"/>
            <a:chExt cx="5303300" cy="339109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9E18EAE-803A-BA42-BEF9-385B34862A17}"/>
                </a:ext>
              </a:extLst>
            </p:cNvPr>
            <p:cNvGrpSpPr/>
            <p:nvPr/>
          </p:nvGrpSpPr>
          <p:grpSpPr>
            <a:xfrm>
              <a:off x="2050850" y="1556701"/>
              <a:ext cx="4974500" cy="2829954"/>
              <a:chOff x="1299525" y="1003307"/>
              <a:chExt cx="4974500" cy="2829954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1299525" y="1453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1299525" y="21724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1299525" y="2890950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40" name="Google Shape;140;p16"/>
              <p:cNvGrpSpPr/>
              <p:nvPr/>
            </p:nvGrpSpPr>
            <p:grpSpPr>
              <a:xfrm>
                <a:off x="3522106" y="1003307"/>
                <a:ext cx="600569" cy="600579"/>
                <a:chOff x="4861200" y="959925"/>
                <a:chExt cx="689200" cy="688500"/>
              </a:xfrm>
            </p:grpSpPr>
            <p:sp>
              <p:nvSpPr>
                <p:cNvPr id="141" name="Google Shape;141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2" name="Google Shape;142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3" name="Google Shape;143;p16"/>
              <p:cNvGrpSpPr/>
              <p:nvPr/>
            </p:nvGrpSpPr>
            <p:grpSpPr>
              <a:xfrm>
                <a:off x="3522106" y="1746432"/>
                <a:ext cx="600569" cy="600579"/>
                <a:chOff x="4861200" y="959925"/>
                <a:chExt cx="689200" cy="688500"/>
              </a:xfrm>
            </p:grpSpPr>
            <p:sp>
              <p:nvSpPr>
                <p:cNvPr id="144" name="Google Shape;144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5" name="Google Shape;145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6" name="Google Shape;146;p16"/>
              <p:cNvGrpSpPr/>
              <p:nvPr/>
            </p:nvGrpSpPr>
            <p:grpSpPr>
              <a:xfrm>
                <a:off x="3522106" y="2489557"/>
                <a:ext cx="600569" cy="600579"/>
                <a:chOff x="4861200" y="959925"/>
                <a:chExt cx="689200" cy="688500"/>
              </a:xfrm>
            </p:grpSpPr>
            <p:sp>
              <p:nvSpPr>
                <p:cNvPr id="147" name="Google Shape;147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48" name="Google Shape;148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49" name="Google Shape;149;p16"/>
              <p:cNvGrpSpPr/>
              <p:nvPr/>
            </p:nvGrpSpPr>
            <p:grpSpPr>
              <a:xfrm>
                <a:off x="3522106" y="3232682"/>
                <a:ext cx="600569" cy="600579"/>
                <a:chOff x="4861200" y="959925"/>
                <a:chExt cx="689200" cy="688500"/>
              </a:xfrm>
            </p:grpSpPr>
            <p:sp>
              <p:nvSpPr>
                <p:cNvPr id="150" name="Google Shape;150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A2C4C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1" name="Google Shape;151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45818E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52" name="Google Shape;152;p16"/>
              <p:cNvGrpSpPr/>
              <p:nvPr/>
            </p:nvGrpSpPr>
            <p:grpSpPr>
              <a:xfrm>
                <a:off x="5673456" y="2172469"/>
                <a:ext cx="600569" cy="600579"/>
                <a:chOff x="4861200" y="959925"/>
                <a:chExt cx="689200" cy="6885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8612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B6D7A8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 rot="10800000">
                  <a:off x="4861300" y="959925"/>
                  <a:ext cx="689100" cy="688500"/>
                </a:xfrm>
                <a:prstGeom prst="pie">
                  <a:avLst>
                    <a:gd name="adj1" fmla="val 5396744"/>
                    <a:gd name="adj2" fmla="val 16200000"/>
                  </a:avLst>
                </a:prstGeom>
                <a:solidFill>
                  <a:srgbClr val="6AA84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cxnSp>
            <p:nvCxnSpPr>
              <p:cNvPr id="155" name="Google Shape;155;p16"/>
              <p:cNvCxnSpPr>
                <a:stCxn id="137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450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6" name="Google Shape;156;p16"/>
              <p:cNvCxnSpPr>
                <a:stCxn id="137" idx="6"/>
                <a:endCxn id="144" idx="2"/>
              </p:cNvCxnSpPr>
              <p:nvPr/>
            </p:nvCxnSpPr>
            <p:spPr>
              <a:xfrm>
                <a:off x="1900125" y="1754250"/>
                <a:ext cx="1622100" cy="292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7" name="Google Shape;157;p16"/>
              <p:cNvCxnSpPr>
                <a:stCxn id="138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8" name="Google Shape;158;p16"/>
              <p:cNvCxnSpPr>
                <a:stCxn id="137" idx="6"/>
                <a:endCxn id="150" idx="2"/>
              </p:cNvCxnSpPr>
              <p:nvPr/>
            </p:nvCxnSpPr>
            <p:spPr>
              <a:xfrm>
                <a:off x="1900125" y="1754250"/>
                <a:ext cx="1622100" cy="177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59" name="Google Shape;159;p16"/>
              <p:cNvCxnSpPr>
                <a:stCxn id="138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0" name="Google Shape;160;p16"/>
              <p:cNvCxnSpPr>
                <a:stCxn id="138" idx="6"/>
                <a:endCxn id="150" idx="2"/>
              </p:cNvCxnSpPr>
              <p:nvPr/>
            </p:nvCxnSpPr>
            <p:spPr>
              <a:xfrm>
                <a:off x="1900125" y="2472750"/>
                <a:ext cx="16221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1" name="Google Shape;161;p16"/>
              <p:cNvCxnSpPr>
                <a:stCxn id="139" idx="6"/>
                <a:endCxn id="141" idx="2"/>
              </p:cNvCxnSpPr>
              <p:nvPr/>
            </p:nvCxnSpPr>
            <p:spPr>
              <a:xfrm rot="10800000" flipH="1">
                <a:off x="1900125" y="1303650"/>
                <a:ext cx="1622100" cy="188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2" name="Google Shape;162;p16"/>
              <p:cNvCxnSpPr>
                <a:stCxn id="139" idx="6"/>
                <a:endCxn id="144" idx="2"/>
              </p:cNvCxnSpPr>
              <p:nvPr/>
            </p:nvCxnSpPr>
            <p:spPr>
              <a:xfrm rot="10800000" flipH="1">
                <a:off x="1900125" y="2046750"/>
                <a:ext cx="1622100" cy="11445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3" name="Google Shape;163;p16"/>
              <p:cNvCxnSpPr>
                <a:stCxn id="139" idx="6"/>
                <a:endCxn id="150" idx="2"/>
              </p:cNvCxnSpPr>
              <p:nvPr/>
            </p:nvCxnSpPr>
            <p:spPr>
              <a:xfrm>
                <a:off x="1900125" y="3191250"/>
                <a:ext cx="1622100" cy="341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6"/>
              <p:cNvCxnSpPr>
                <a:stCxn id="139" idx="6"/>
                <a:endCxn id="147" idx="2"/>
              </p:cNvCxnSpPr>
              <p:nvPr/>
            </p:nvCxnSpPr>
            <p:spPr>
              <a:xfrm rot="10800000" flipH="1">
                <a:off x="1900125" y="2789850"/>
                <a:ext cx="1622100" cy="40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5" name="Google Shape;165;p16"/>
              <p:cNvCxnSpPr>
                <a:stCxn id="138" idx="6"/>
                <a:endCxn id="147" idx="2"/>
              </p:cNvCxnSpPr>
              <p:nvPr/>
            </p:nvCxnSpPr>
            <p:spPr>
              <a:xfrm>
                <a:off x="1900125" y="2472750"/>
                <a:ext cx="16221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6" name="Google Shape;166;p16"/>
              <p:cNvCxnSpPr>
                <a:stCxn id="137" idx="6"/>
                <a:endCxn id="147" idx="2"/>
              </p:cNvCxnSpPr>
              <p:nvPr/>
            </p:nvCxnSpPr>
            <p:spPr>
              <a:xfrm>
                <a:off x="1900125" y="1754250"/>
                <a:ext cx="1622100" cy="1035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7" name="Google Shape;167;p16"/>
              <p:cNvCxnSpPr>
                <a:stCxn id="142" idx="2"/>
                <a:endCxn id="153" idx="2"/>
              </p:cNvCxnSpPr>
              <p:nvPr/>
            </p:nvCxnSpPr>
            <p:spPr>
              <a:xfrm>
                <a:off x="4122675" y="1303596"/>
                <a:ext cx="1550700" cy="1169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8" name="Google Shape;168;p16"/>
              <p:cNvCxnSpPr>
                <a:stCxn id="145" idx="2"/>
                <a:endCxn id="153" idx="2"/>
              </p:cNvCxnSpPr>
              <p:nvPr/>
            </p:nvCxnSpPr>
            <p:spPr>
              <a:xfrm>
                <a:off x="4122675" y="2046721"/>
                <a:ext cx="1550700" cy="42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9" name="Google Shape;169;p16"/>
              <p:cNvCxnSpPr>
                <a:stCxn id="148" idx="2"/>
                <a:endCxn id="153" idx="2"/>
              </p:cNvCxnSpPr>
              <p:nvPr/>
            </p:nvCxnSpPr>
            <p:spPr>
              <a:xfrm rot="10800000" flipH="1">
                <a:off x="4122675" y="2472746"/>
                <a:ext cx="1550700" cy="317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0" name="Google Shape;170;p16"/>
              <p:cNvCxnSpPr>
                <a:stCxn id="151" idx="2"/>
                <a:endCxn id="153" idx="2"/>
              </p:cNvCxnSpPr>
              <p:nvPr/>
            </p:nvCxnSpPr>
            <p:spPr>
              <a:xfrm rot="10800000" flipH="1">
                <a:off x="4122675" y="2472771"/>
                <a:ext cx="1550700" cy="1060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CCCCCC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AFD8BA-4F0E-A34B-8CCB-A0A206C2B5EC}"/>
                </a:ext>
              </a:extLst>
            </p:cNvPr>
            <p:cNvGrpSpPr/>
            <p:nvPr/>
          </p:nvGrpSpPr>
          <p:grpSpPr>
            <a:xfrm>
              <a:off x="4507993" y="1694382"/>
              <a:ext cx="442118" cy="2478025"/>
              <a:chOff x="4507993" y="1694382"/>
              <a:chExt cx="442118" cy="2478025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8C4778-1239-8049-86C7-5D40276746D8}"/>
                  </a:ext>
                </a:extLst>
              </p:cNvPr>
              <p:cNvSpPr txBox="1"/>
              <p:nvPr/>
            </p:nvSpPr>
            <p:spPr>
              <a:xfrm>
                <a:off x="4507993" y="1694382"/>
                <a:ext cx="429767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>
                    <a:solidFill>
                      <a:schemeClr val="bg2"/>
                    </a:solidFill>
                  </a:rPr>
                  <a:t>0.05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4ED612-4084-854B-8A84-4722C503B0C1}"/>
                  </a:ext>
                </a:extLst>
              </p:cNvPr>
              <p:cNvSpPr txBox="1"/>
              <p:nvPr/>
            </p:nvSpPr>
            <p:spPr>
              <a:xfrm>
                <a:off x="4514652" y="3230194"/>
                <a:ext cx="428769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>
                    <a:solidFill>
                      <a:schemeClr val="bg2"/>
                    </a:solidFill>
                  </a:rPr>
                  <a:t>0.50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D2E7BF-1724-0847-8605-49FB2E085C89}"/>
                  </a:ext>
                </a:extLst>
              </p:cNvPr>
              <p:cNvSpPr txBox="1"/>
              <p:nvPr/>
            </p:nvSpPr>
            <p:spPr>
              <a:xfrm>
                <a:off x="4507993" y="2479101"/>
                <a:ext cx="4319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>
                    <a:solidFill>
                      <a:schemeClr val="bg2"/>
                    </a:solidFill>
                  </a:rPr>
                  <a:t>0.88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EAB93B-B13D-7446-9A7B-41464CCFAC72}"/>
                  </a:ext>
                </a:extLst>
              </p:cNvPr>
              <p:cNvSpPr txBox="1"/>
              <p:nvPr/>
            </p:nvSpPr>
            <p:spPr>
              <a:xfrm>
                <a:off x="4514652" y="3949316"/>
                <a:ext cx="435459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>
                    <a:solidFill>
                      <a:schemeClr val="bg2"/>
                    </a:solidFill>
                  </a:rPr>
                  <a:t>0.99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AACB1BC-2767-5547-A3A3-8292056BAB84}"/>
                </a:ext>
              </a:extLst>
            </p:cNvPr>
            <p:cNvSpPr txBox="1"/>
            <p:nvPr/>
          </p:nvSpPr>
          <p:spPr>
            <a:xfrm>
              <a:off x="5375029" y="2078008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1F39DE3-6EE9-9E4B-8A6E-C779ACC1E584}"/>
                </a:ext>
              </a:extLst>
            </p:cNvPr>
            <p:cNvSpPr txBox="1"/>
            <p:nvPr/>
          </p:nvSpPr>
          <p:spPr>
            <a:xfrm>
              <a:off x="5290511" y="2525285"/>
              <a:ext cx="43199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-12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D1A626-2487-E242-8288-D7438ADC1523}"/>
                </a:ext>
              </a:extLst>
            </p:cNvPr>
            <p:cNvSpPr txBox="1"/>
            <p:nvPr/>
          </p:nvSpPr>
          <p:spPr>
            <a:xfrm>
              <a:off x="5332770" y="2959632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56560D-33B9-8149-858B-0DBBE6EAF3B7}"/>
                </a:ext>
              </a:extLst>
            </p:cNvPr>
            <p:cNvSpPr txBox="1"/>
            <p:nvPr/>
          </p:nvSpPr>
          <p:spPr>
            <a:xfrm>
              <a:off x="5332770" y="3409323"/>
              <a:ext cx="34747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b="1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4DF51F-C909-4F4E-B810-40897F295CFD}"/>
                </a:ext>
              </a:extLst>
            </p:cNvPr>
            <p:cNvSpPr txBox="1"/>
            <p:nvPr/>
          </p:nvSpPr>
          <p:spPr>
            <a:xfrm>
              <a:off x="6364939" y="2885746"/>
              <a:ext cx="431990" cy="223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333" b="1" dirty="0"/>
                <a:t>0.57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15FBC5-957E-3B41-A84F-AA295193CD92}"/>
                </a:ext>
              </a:extLst>
            </p:cNvPr>
            <p:cNvGrpSpPr/>
            <p:nvPr/>
          </p:nvGrpSpPr>
          <p:grpSpPr>
            <a:xfrm>
              <a:off x="1920350" y="995560"/>
              <a:ext cx="5303300" cy="381700"/>
              <a:chOff x="1920350" y="756844"/>
              <a:chExt cx="5303300" cy="381700"/>
            </a:xfrm>
          </p:grpSpPr>
          <p:sp>
            <p:nvSpPr>
              <p:cNvPr id="57" name="Google Shape;171;p16">
                <a:extLst>
                  <a:ext uri="{FF2B5EF4-FFF2-40B4-BE49-F238E27FC236}">
                    <a16:creationId xmlns:a16="http://schemas.microsoft.com/office/drawing/2014/main" id="{83532AFC-5EE0-2F40-941C-45C9070E496A}"/>
                  </a:ext>
                </a:extLst>
              </p:cNvPr>
              <p:cNvSpPr txBox="1"/>
              <p:nvPr/>
            </p:nvSpPr>
            <p:spPr>
              <a:xfrm>
                <a:off x="1920350" y="781544"/>
                <a:ext cx="8616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ECCC24"/>
                    </a:solidFill>
                  </a:rPr>
                  <a:t>Input</a:t>
                </a:r>
                <a:endParaRPr sz="2267" b="1" dirty="0">
                  <a:solidFill>
                    <a:srgbClr val="ECCC24"/>
                  </a:solidFill>
                </a:endParaRPr>
              </a:p>
            </p:txBody>
          </p:sp>
          <p:sp>
            <p:nvSpPr>
              <p:cNvPr id="58" name="Google Shape;172;p16">
                <a:extLst>
                  <a:ext uri="{FF2B5EF4-FFF2-40B4-BE49-F238E27FC236}">
                    <a16:creationId xmlns:a16="http://schemas.microsoft.com/office/drawing/2014/main" id="{91A916A5-593E-624B-8A6F-5E918CB397BE}"/>
                  </a:ext>
                </a:extLst>
              </p:cNvPr>
              <p:cNvSpPr txBox="1"/>
              <p:nvPr/>
            </p:nvSpPr>
            <p:spPr>
              <a:xfrm>
                <a:off x="4075113" y="7568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 dirty="0">
                    <a:solidFill>
                      <a:srgbClr val="45818E"/>
                    </a:solidFill>
                  </a:rPr>
                  <a:t>Hidden</a:t>
                </a:r>
                <a:endParaRPr sz="2267" b="1" dirty="0">
                  <a:solidFill>
                    <a:srgbClr val="45818E"/>
                  </a:solidFill>
                </a:endParaRPr>
              </a:p>
            </p:txBody>
          </p:sp>
          <p:sp>
            <p:nvSpPr>
              <p:cNvPr id="59" name="Google Shape;173;p16">
                <a:extLst>
                  <a:ext uri="{FF2B5EF4-FFF2-40B4-BE49-F238E27FC236}">
                    <a16:creationId xmlns:a16="http://schemas.microsoft.com/office/drawing/2014/main" id="{0FE4F239-DC31-E944-9231-94303EEC317C}"/>
                  </a:ext>
                </a:extLst>
              </p:cNvPr>
              <p:cNvSpPr txBox="1"/>
              <p:nvPr/>
            </p:nvSpPr>
            <p:spPr>
              <a:xfrm>
                <a:off x="6226450" y="781544"/>
                <a:ext cx="997200" cy="3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/>
                <a:r>
                  <a:rPr lang="en" sz="2267" b="1">
                    <a:solidFill>
                      <a:srgbClr val="6AA84F"/>
                    </a:solidFill>
                  </a:rPr>
                  <a:t>Output</a:t>
                </a:r>
                <a:endParaRPr sz="2267" b="1">
                  <a:solidFill>
                    <a:srgbClr val="6AA84F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5EE0E96-75EE-534D-AD1E-128C20688B01}"/>
                    </a:ext>
                  </a:extLst>
                </p:cNvPr>
                <p:cNvSpPr txBox="1"/>
                <p:nvPr/>
              </p:nvSpPr>
              <p:spPr>
                <a:xfrm>
                  <a:off x="6424668" y="2513143"/>
                  <a:ext cx="600482" cy="2230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333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US" sz="1333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333" b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m:oMathPara>
                  </a14:m>
                  <a:endParaRPr lang="en-DE" sz="1333" b="1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5EE0E96-75EE-534D-AD1E-128C20688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668" y="2513143"/>
                  <a:ext cx="600482" cy="2230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938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3</cp:revision>
  <dcterms:created xsi:type="dcterms:W3CDTF">2021-01-17T15:28:12Z</dcterms:created>
  <dcterms:modified xsi:type="dcterms:W3CDTF">2021-03-05T20:35:59Z</dcterms:modified>
</cp:coreProperties>
</file>