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358F0-87CD-0C42-8400-3264021C1FF2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B3AD7-D714-0D43-B4A7-2F2FFA3B22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539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6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ADC-3485-F643-8BFE-6661C7EC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D7BBB-E7B6-C84C-8584-4D4873DBF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773A-A1A9-1045-9F2A-8BD8BF3B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43F27-599D-AB4C-8768-BFDE27B1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9C27-5325-6742-92A2-AC87ED04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038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CB86-D47B-2E43-89D5-DDEC9B0B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D9AC-2603-874C-B4AC-EC8DBDF2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90DA-11F2-A44F-9E6F-6D9CB733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F7F5-5EBA-A347-B7F6-7F091D23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D545-15FD-524A-9EFB-D00E9E7A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96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2FC8A-7DFD-7649-9256-5ABAA4B6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7F24F-2E05-8D49-ABF3-57ADB0560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9168-8708-8542-BED6-FC83674B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35C9-1485-C44D-930D-0C9C9035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5A1C-31C6-A34E-8008-0D29C46D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654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380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9BB5-147A-CB43-A4F1-C212C91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AB9F-503A-CD45-BD81-90AEC9EA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09CF-1ED8-6A4F-A75B-A39464FF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466F4-9512-664F-8488-E215E5DC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8B3B-1B87-6D41-8790-F46D487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095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C9C5-DCC3-2243-9704-6D45C293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7E939-4803-8A4B-A415-3BA68E8F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8B3D-B570-F640-AD3D-1E879150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39C1-F582-A94F-8513-0E91820F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A46B-4F41-E649-8850-8376E76F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91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E931-BAC1-B843-81AD-72FC7E16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D450-A961-8046-AF05-F262EB8CA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FDE1E-6855-0842-BF2F-ED3334196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FD738-0D42-184B-8E4B-339A28D7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7F051-1748-3047-B62C-8C7CD95A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B032-4379-694A-8759-ABAD0F75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09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19F0-F46C-824E-B197-00DBCA45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A9B73-8934-F34B-9AA8-3CC5A909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65055-23CD-C548-9E94-6F9AA99B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6B12-5ECB-1E4B-B5F3-F56D135A5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23CD5-C38F-FD41-8613-DD23FC3FD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0B77D-8051-8C48-8B34-5641E06D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63459-54ED-604A-8EAE-C14122E3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C270A-7FE6-9847-89CF-89D1AE61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901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0D3D-4294-394F-81C6-612D2DA3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D293D-3311-EE4E-8075-F288915D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89A90-C9BE-344F-8765-7331899A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EFDA9-46FC-FB41-8F88-8175EED0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13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69345-DC68-EC40-8B0C-EB453420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67CB8-80A9-1D4A-AE31-88013A3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C6B08-2F44-484B-BA6E-80D4CAD6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713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1F8E-B8DF-1448-B21B-E99FAEFA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647C-F638-7E4E-808C-617F44D0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E324-5775-D244-8173-6AA45322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72C11-61DF-6E46-A1EB-6B0A7D3F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F2F56-7B7B-1F4E-A361-0ABACD76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4B12-95C3-724C-B5EA-3CEC4DF2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265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7637-0FB9-B04F-B6C1-9D83D936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17CFD-437A-DF45-8D36-9AF14CB1F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E00D7-72AD-FD48-B401-0F2E599BE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6A203-DC27-C34B-BDB4-5889ED75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33E1E-9FC3-7F49-8291-90EA7CCC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BB147-086B-034E-8828-15709F8E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1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12B7C-74A1-E744-A262-CF1DEA07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FD53-1081-A045-A904-ED215B10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23EAE-0024-4E4A-A074-4FC265402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17B5-4B52-8449-8E67-310A3E85612F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E91B-D074-1448-81F6-F5A78B4B6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1812-3E5F-2C45-AF2B-1F26BC550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30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41B87C9-B6B1-F042-BEE2-DEE8875AD543}"/>
              </a:ext>
            </a:extLst>
          </p:cNvPr>
          <p:cNvGrpSpPr/>
          <p:nvPr/>
        </p:nvGrpSpPr>
        <p:grpSpPr>
          <a:xfrm>
            <a:off x="2560467" y="585601"/>
            <a:ext cx="7071067" cy="4521460"/>
            <a:chOff x="1920350" y="995560"/>
            <a:chExt cx="5303300" cy="33910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9E18EAE-803A-BA42-BEF9-385B34862A17}"/>
                </a:ext>
              </a:extLst>
            </p:cNvPr>
            <p:cNvGrpSpPr/>
            <p:nvPr/>
          </p:nvGrpSpPr>
          <p:grpSpPr>
            <a:xfrm>
              <a:off x="2050850" y="1556701"/>
              <a:ext cx="4974500" cy="2829954"/>
              <a:chOff x="1299525" y="1003307"/>
              <a:chExt cx="4974500" cy="2829954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1299525" y="14539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299525" y="21724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299525" y="28909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40" name="Google Shape;140;p16"/>
              <p:cNvGrpSpPr/>
              <p:nvPr/>
            </p:nvGrpSpPr>
            <p:grpSpPr>
              <a:xfrm>
                <a:off x="3522106" y="1003307"/>
                <a:ext cx="600569" cy="600579"/>
                <a:chOff x="4861200" y="959925"/>
                <a:chExt cx="689200" cy="6885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3522106" y="1746432"/>
                <a:ext cx="600569" cy="600579"/>
                <a:chOff x="4861200" y="959925"/>
                <a:chExt cx="689200" cy="68850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3522106" y="2489557"/>
                <a:ext cx="600569" cy="600579"/>
                <a:chOff x="4861200" y="959925"/>
                <a:chExt cx="689200" cy="6885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3522106" y="3232682"/>
                <a:ext cx="600569" cy="600579"/>
                <a:chOff x="4861200" y="959925"/>
                <a:chExt cx="689200" cy="68850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5673456" y="2172469"/>
                <a:ext cx="600569" cy="600579"/>
                <a:chOff x="4861200" y="959925"/>
                <a:chExt cx="689200" cy="6885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cxnSp>
            <p:nvCxnSpPr>
              <p:cNvPr id="155" name="Google Shape;155;p16"/>
              <p:cNvCxnSpPr>
                <a:stCxn id="137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450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6"/>
              <p:cNvCxnSpPr>
                <a:stCxn id="137" idx="6"/>
                <a:endCxn id="144" idx="2"/>
              </p:cNvCxnSpPr>
              <p:nvPr/>
            </p:nvCxnSpPr>
            <p:spPr>
              <a:xfrm>
                <a:off x="1900125" y="1754250"/>
                <a:ext cx="1622100" cy="29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6"/>
              <p:cNvCxnSpPr>
                <a:stCxn id="138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6"/>
              <p:cNvCxnSpPr>
                <a:stCxn id="137" idx="6"/>
                <a:endCxn id="150" idx="2"/>
              </p:cNvCxnSpPr>
              <p:nvPr/>
            </p:nvCxnSpPr>
            <p:spPr>
              <a:xfrm>
                <a:off x="1900125" y="1754250"/>
                <a:ext cx="1622100" cy="177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6"/>
              <p:cNvCxnSpPr>
                <a:stCxn id="138" idx="6"/>
                <a:endCxn id="144" idx="2"/>
              </p:cNvCxnSpPr>
              <p:nvPr/>
            </p:nvCxnSpPr>
            <p:spPr>
              <a:xfrm rot="10800000" flipH="1">
                <a:off x="1900125" y="2046750"/>
                <a:ext cx="16221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160;p16"/>
              <p:cNvCxnSpPr>
                <a:stCxn id="138" idx="6"/>
                <a:endCxn id="150" idx="2"/>
              </p:cNvCxnSpPr>
              <p:nvPr/>
            </p:nvCxnSpPr>
            <p:spPr>
              <a:xfrm>
                <a:off x="1900125" y="2472750"/>
                <a:ext cx="16221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16"/>
              <p:cNvCxnSpPr>
                <a:stCxn id="139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1887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162;p16"/>
              <p:cNvCxnSpPr>
                <a:stCxn id="139" idx="6"/>
                <a:endCxn id="144" idx="2"/>
              </p:cNvCxnSpPr>
              <p:nvPr/>
            </p:nvCxnSpPr>
            <p:spPr>
              <a:xfrm rot="10800000" flipH="1">
                <a:off x="1900125" y="2046750"/>
                <a:ext cx="1622100" cy="114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Google Shape;163;p16"/>
              <p:cNvCxnSpPr>
                <a:stCxn id="139" idx="6"/>
                <a:endCxn id="150" idx="2"/>
              </p:cNvCxnSpPr>
              <p:nvPr/>
            </p:nvCxnSpPr>
            <p:spPr>
              <a:xfrm>
                <a:off x="1900125" y="3191250"/>
                <a:ext cx="1622100" cy="34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6"/>
              <p:cNvCxnSpPr>
                <a:stCxn id="139" idx="6"/>
                <a:endCxn id="147" idx="2"/>
              </p:cNvCxnSpPr>
              <p:nvPr/>
            </p:nvCxnSpPr>
            <p:spPr>
              <a:xfrm rot="10800000" flipH="1">
                <a:off x="1900125" y="2789850"/>
                <a:ext cx="1622100" cy="40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Google Shape;165;p16"/>
              <p:cNvCxnSpPr>
                <a:stCxn id="138" idx="6"/>
                <a:endCxn id="147" idx="2"/>
              </p:cNvCxnSpPr>
              <p:nvPr/>
            </p:nvCxnSpPr>
            <p:spPr>
              <a:xfrm>
                <a:off x="1900125" y="2472750"/>
                <a:ext cx="16221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16"/>
              <p:cNvCxnSpPr>
                <a:stCxn id="137" idx="6"/>
                <a:endCxn id="147" idx="2"/>
              </p:cNvCxnSpPr>
              <p:nvPr/>
            </p:nvCxnSpPr>
            <p:spPr>
              <a:xfrm>
                <a:off x="1900125" y="1754250"/>
                <a:ext cx="1622100" cy="103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16"/>
              <p:cNvCxnSpPr>
                <a:stCxn id="142" idx="2"/>
                <a:endCxn id="153" idx="2"/>
              </p:cNvCxnSpPr>
              <p:nvPr/>
            </p:nvCxnSpPr>
            <p:spPr>
              <a:xfrm>
                <a:off x="4122675" y="1303596"/>
                <a:ext cx="15507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16"/>
              <p:cNvCxnSpPr>
                <a:stCxn id="145" idx="2"/>
                <a:endCxn id="153" idx="2"/>
              </p:cNvCxnSpPr>
              <p:nvPr/>
            </p:nvCxnSpPr>
            <p:spPr>
              <a:xfrm>
                <a:off x="4122675" y="2046721"/>
                <a:ext cx="15507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6"/>
              <p:cNvCxnSpPr>
                <a:stCxn id="148" idx="2"/>
                <a:endCxn id="153" idx="2"/>
              </p:cNvCxnSpPr>
              <p:nvPr/>
            </p:nvCxnSpPr>
            <p:spPr>
              <a:xfrm rot="10800000" flipH="1">
                <a:off x="4122675" y="2472746"/>
                <a:ext cx="15507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6"/>
              <p:cNvCxnSpPr>
                <a:stCxn id="151" idx="2"/>
                <a:endCxn id="153" idx="2"/>
              </p:cNvCxnSpPr>
              <p:nvPr/>
            </p:nvCxnSpPr>
            <p:spPr>
              <a:xfrm rot="10800000" flipH="1">
                <a:off x="4122675" y="2472771"/>
                <a:ext cx="15507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8E860FA-DDE7-0A46-8E9B-BFBA061BED15}"/>
                </a:ext>
              </a:extLst>
            </p:cNvPr>
            <p:cNvSpPr txBox="1"/>
            <p:nvPr/>
          </p:nvSpPr>
          <p:spPr>
            <a:xfrm>
              <a:off x="6659291" y="2894145"/>
              <a:ext cx="431990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333" b="1" dirty="0"/>
                <a:t>0.64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D4E9D07-6ABC-D343-8C5F-5558403063F8}"/>
                </a:ext>
              </a:extLst>
            </p:cNvPr>
            <p:cNvGrpSpPr/>
            <p:nvPr/>
          </p:nvGrpSpPr>
          <p:grpSpPr>
            <a:xfrm>
              <a:off x="1920350" y="995560"/>
              <a:ext cx="5303300" cy="381700"/>
              <a:chOff x="1920350" y="756844"/>
              <a:chExt cx="5303300" cy="381700"/>
            </a:xfrm>
          </p:grpSpPr>
          <p:sp>
            <p:nvSpPr>
              <p:cNvPr id="44" name="Google Shape;171;p16">
                <a:extLst>
                  <a:ext uri="{FF2B5EF4-FFF2-40B4-BE49-F238E27FC236}">
                    <a16:creationId xmlns:a16="http://schemas.microsoft.com/office/drawing/2014/main" id="{54EF459B-87D1-AD43-BDC9-E581640D2604}"/>
                  </a:ext>
                </a:extLst>
              </p:cNvPr>
              <p:cNvSpPr txBox="1"/>
              <p:nvPr/>
            </p:nvSpPr>
            <p:spPr>
              <a:xfrm>
                <a:off x="1920350" y="781544"/>
                <a:ext cx="8616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ECCC24"/>
                    </a:solidFill>
                  </a:rPr>
                  <a:t>Input</a:t>
                </a:r>
                <a:endParaRPr sz="2267" b="1" dirty="0">
                  <a:solidFill>
                    <a:srgbClr val="ECCC24"/>
                  </a:solidFill>
                </a:endParaRPr>
              </a:p>
            </p:txBody>
          </p:sp>
          <p:sp>
            <p:nvSpPr>
              <p:cNvPr id="45" name="Google Shape;172;p16">
                <a:extLst>
                  <a:ext uri="{FF2B5EF4-FFF2-40B4-BE49-F238E27FC236}">
                    <a16:creationId xmlns:a16="http://schemas.microsoft.com/office/drawing/2014/main" id="{DF469995-74B9-8D41-ABBE-1CC20DF92E43}"/>
                  </a:ext>
                </a:extLst>
              </p:cNvPr>
              <p:cNvSpPr txBox="1"/>
              <p:nvPr/>
            </p:nvSpPr>
            <p:spPr>
              <a:xfrm>
                <a:off x="4075113" y="7568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45818E"/>
                    </a:solidFill>
                  </a:rPr>
                  <a:t>Hidden</a:t>
                </a:r>
                <a:endParaRPr sz="2267" b="1" dirty="0">
                  <a:solidFill>
                    <a:srgbClr val="45818E"/>
                  </a:solidFill>
                </a:endParaRPr>
              </a:p>
            </p:txBody>
          </p:sp>
          <p:sp>
            <p:nvSpPr>
              <p:cNvPr id="46" name="Google Shape;173;p16">
                <a:extLst>
                  <a:ext uri="{FF2B5EF4-FFF2-40B4-BE49-F238E27FC236}">
                    <a16:creationId xmlns:a16="http://schemas.microsoft.com/office/drawing/2014/main" id="{8DE65AD1-EBC8-5E4D-86E5-9C16E294F82E}"/>
                  </a:ext>
                </a:extLst>
              </p:cNvPr>
              <p:cNvSpPr txBox="1"/>
              <p:nvPr/>
            </p:nvSpPr>
            <p:spPr>
              <a:xfrm>
                <a:off x="6226450" y="7815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>
                    <a:solidFill>
                      <a:srgbClr val="6AA84F"/>
                    </a:solidFill>
                  </a:rPr>
                  <a:t>Output</a:t>
                </a:r>
                <a:endParaRPr sz="2267" b="1">
                  <a:solidFill>
                    <a:srgbClr val="6AA84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766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3</cp:revision>
  <dcterms:created xsi:type="dcterms:W3CDTF">2021-01-17T15:28:11Z</dcterms:created>
  <dcterms:modified xsi:type="dcterms:W3CDTF">2021-03-05T20:36:12Z</dcterms:modified>
</cp:coreProperties>
</file>