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48D3D-1EEA-7E4B-AD87-027143BFDEF9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B0338-52BD-B74F-869D-858D6D4A6DC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96774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945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052A-6E18-C541-BB34-840F01196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61C16-059D-3B40-80B6-B80DD8B86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2C23B-E349-2843-9D72-03685D097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8489-0F75-E74F-BD5F-65CCD377DFC0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D41E4-1FB1-8343-A66B-2FE7B66D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3D015-5424-CE42-B39C-C6069E98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8593-3C98-4948-9777-3252652C10E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030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B752-7E89-6C49-B53A-24B0EF980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39ED0-29B8-9F45-81AB-40E029A00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B68B8-4DF4-2E47-8B02-1E6FDA163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8489-0F75-E74F-BD5F-65CCD377DFC0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174BB-5D66-A149-A447-3D1CA8F8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3F56B-AE1B-9847-B244-4F5BBA5A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8593-3C98-4948-9777-3252652C10E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6640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B759AB-2086-8941-9B26-A680E624A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7F3A2-41BC-534C-949D-2C5C21C5A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9EC46-66D0-7847-871C-06AF2BCA4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8489-0F75-E74F-BD5F-65CCD377DFC0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74AA8-4ED2-5D47-AA52-435E056E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7B494-C558-CF4A-8177-8B7BCC46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8593-3C98-4948-9777-3252652C10E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8470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E43E-0664-6940-B22A-A95CA858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BD757-57D3-CD48-B5F2-AC4E28548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0706B-CEBB-AA48-98B4-7BC89646F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8489-0F75-E74F-BD5F-65CCD377DFC0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A6326-7221-E040-83B4-ABC49CC7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36DBD-880C-C941-9C4F-9D941DEB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8593-3C98-4948-9777-3252652C10E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2547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D6EF-BABE-AB46-BAE7-8F110BA56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4E0BD-0DFB-2949-B71F-37242C40F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8FC44-9B8D-2943-BBDA-F6B654D3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8489-0F75-E74F-BD5F-65CCD377DFC0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C3A0B-A13F-364E-A0D3-6F8A2FBE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6D3A8-854E-7B42-BF1F-D68DC6EFB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8593-3C98-4948-9777-3252652C10E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8851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62D5-6CBA-854F-BA10-AC352B3A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A1140-97DD-A247-A64C-4EBA363B2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15569-03D3-7E4B-9A27-F124AC12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AF26B-2400-6C4D-9BA1-727DD539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8489-0F75-E74F-BD5F-65CCD377DFC0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AA4E0-2FD6-804B-9271-77A6CF78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CE07F-8BC7-2D4C-B2EA-BEC61985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8593-3C98-4948-9777-3252652C10E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5481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E602-78CC-8A4A-BFF2-DE1DD85C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E10F1-4903-4B45-B2F1-5B3E8F7F9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BB8BB-05C7-2D42-8322-73203496B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BA9C6-04A8-1540-8DDD-DBF170B90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83F25-266B-6D4C-86BA-E37BE873B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0E9EC-15D6-6847-942B-7F0654DFA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8489-0F75-E74F-BD5F-65CCD377DFC0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09760E-98F4-0B49-9AA3-906BC7DF5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FE7CCD-46F0-E445-9288-50E4A9684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8593-3C98-4948-9777-3252652C10E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422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85AFE-9B18-B845-B734-3282A461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9784E-5F7F-6F41-A126-0B52E7F9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8489-0F75-E74F-BD5F-65CCD377DFC0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BD6A9A-2D1F-764D-B353-94AA7DB0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5021A-BA34-9147-BE25-27F89460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8593-3C98-4948-9777-3252652C10E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357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E42C7-F1B2-A144-B9FA-A0FEE56D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8489-0F75-E74F-BD5F-65CCD377DFC0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5F1E6D-8E3B-D24B-BC4E-E02BBF6E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B0339-476E-8740-8ECA-C297D948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8593-3C98-4948-9777-3252652C10E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2223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86B4-1CD5-D34F-A75E-3B77B104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D859B-F9C6-A043-9B56-3C4AB55A9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A2461-CEB8-5A43-8B79-FBB7290AB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597FF-225D-5348-86A3-FD6CD3370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8489-0F75-E74F-BD5F-65CCD377DFC0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95339-C658-1244-B707-AE04E9A1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60D28-5FAB-E242-9899-460C093C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8593-3C98-4948-9777-3252652C10E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30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7859-E4B0-1A4E-B56F-DC749BC06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D635C5-1EF5-C34F-A06F-1467D5047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66AEB-3F03-0A42-9570-E092BC7CE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6884F-8004-F344-A632-FD76B374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8489-0F75-E74F-BD5F-65CCD377DFC0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426C4-5387-BA47-AAB8-DDADD7994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598E3-DFCF-9F48-A925-1A829A22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8593-3C98-4948-9777-3252652C10E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9057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0E21AF-D29B-1B4B-A710-85BFC591A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7C286-2EB1-7D42-A444-2649C8BD6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70778-8EC2-3B4C-B444-A7A273407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28489-0F75-E74F-BD5F-65CCD377DFC0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14782-860D-0848-912F-8DCA39F2D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28349-BC65-194B-A727-09A2CC1F6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F8593-3C98-4948-9777-3252652C10E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9039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68257" y="3659960"/>
            <a:ext cx="11507688" cy="116496"/>
          </a:xfrm>
          <a:prstGeom prst="flowChartTerminator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" name="Google Shape;55;p13"/>
          <p:cNvSpPr/>
          <p:nvPr/>
        </p:nvSpPr>
        <p:spPr>
          <a:xfrm>
            <a:off x="1842957" y="3572593"/>
            <a:ext cx="291200" cy="2912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" name="Google Shape;56;p13"/>
          <p:cNvSpPr/>
          <p:nvPr/>
        </p:nvSpPr>
        <p:spPr>
          <a:xfrm>
            <a:off x="3847791" y="3572611"/>
            <a:ext cx="291200" cy="291200"/>
          </a:xfrm>
          <a:prstGeom prst="ellipse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" name="Google Shape;57;p13"/>
          <p:cNvSpPr/>
          <p:nvPr/>
        </p:nvSpPr>
        <p:spPr>
          <a:xfrm>
            <a:off x="4910057" y="3572611"/>
            <a:ext cx="291200" cy="291200"/>
          </a:xfrm>
          <a:prstGeom prst="ellipse">
            <a:avLst/>
          </a:prstGeom>
          <a:solidFill>
            <a:srgbClr val="45818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" name="Google Shape;58;p13"/>
          <p:cNvSpPr/>
          <p:nvPr/>
        </p:nvSpPr>
        <p:spPr>
          <a:xfrm>
            <a:off x="5231691" y="3572611"/>
            <a:ext cx="291200" cy="2912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" name="Google Shape;59;p13"/>
          <p:cNvSpPr/>
          <p:nvPr/>
        </p:nvSpPr>
        <p:spPr>
          <a:xfrm>
            <a:off x="6497157" y="3572577"/>
            <a:ext cx="291200" cy="2912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" name="Google Shape;60;p13"/>
          <p:cNvSpPr/>
          <p:nvPr/>
        </p:nvSpPr>
        <p:spPr>
          <a:xfrm>
            <a:off x="6834108" y="3572611"/>
            <a:ext cx="291200" cy="291200"/>
          </a:xfrm>
          <a:prstGeom prst="ellipse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" name="Google Shape;61;p13"/>
          <p:cNvSpPr/>
          <p:nvPr/>
        </p:nvSpPr>
        <p:spPr>
          <a:xfrm>
            <a:off x="7516041" y="3572611"/>
            <a:ext cx="291200" cy="291200"/>
          </a:xfrm>
          <a:prstGeom prst="ellipse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" name="Google Shape;62;p13"/>
          <p:cNvSpPr/>
          <p:nvPr/>
        </p:nvSpPr>
        <p:spPr>
          <a:xfrm>
            <a:off x="8245341" y="3572611"/>
            <a:ext cx="291200" cy="2912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" name="Google Shape;63;p13"/>
          <p:cNvSpPr txBox="1"/>
          <p:nvPr/>
        </p:nvSpPr>
        <p:spPr>
          <a:xfrm>
            <a:off x="1290524" y="4417460"/>
            <a:ext cx="1747600" cy="10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solidFill>
                  <a:srgbClr val="666666"/>
                </a:solidFill>
              </a:rPr>
              <a:t>1960</a:t>
            </a:r>
            <a:endParaRPr sz="1600">
              <a:solidFill>
                <a:srgbClr val="666666"/>
              </a:solidFill>
            </a:endParaRPr>
          </a:p>
          <a:p>
            <a:r>
              <a:rPr lang="en" sz="2400" b="1"/>
              <a:t>Mark 1 Perceptron</a:t>
            </a:r>
            <a:endParaRPr sz="2400" b="1"/>
          </a:p>
        </p:txBody>
      </p:sp>
      <p:sp>
        <p:nvSpPr>
          <p:cNvPr id="64" name="Google Shape;64;p13"/>
          <p:cNvSpPr txBox="1"/>
          <p:nvPr/>
        </p:nvSpPr>
        <p:spPr>
          <a:xfrm>
            <a:off x="3435157" y="2197827"/>
            <a:ext cx="1000800" cy="7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solidFill>
                  <a:srgbClr val="666666"/>
                </a:solidFill>
              </a:rPr>
              <a:t>2002</a:t>
            </a:r>
            <a:endParaRPr sz="1600">
              <a:solidFill>
                <a:srgbClr val="666666"/>
              </a:solidFill>
            </a:endParaRPr>
          </a:p>
          <a:p>
            <a:r>
              <a:rPr lang="en" sz="2400" b="1"/>
              <a:t>Torch</a:t>
            </a:r>
            <a:endParaRPr sz="2400" b="1"/>
          </a:p>
        </p:txBody>
      </p:sp>
      <p:sp>
        <p:nvSpPr>
          <p:cNvPr id="65" name="Google Shape;65;p13"/>
          <p:cNvSpPr txBox="1"/>
          <p:nvPr/>
        </p:nvSpPr>
        <p:spPr>
          <a:xfrm>
            <a:off x="4555257" y="4427993"/>
            <a:ext cx="1000800" cy="7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solidFill>
                  <a:srgbClr val="666666"/>
                </a:solidFill>
              </a:rPr>
              <a:t>2007</a:t>
            </a:r>
            <a:endParaRPr sz="1600">
              <a:solidFill>
                <a:srgbClr val="666666"/>
              </a:solidFill>
            </a:endParaRPr>
          </a:p>
          <a:p>
            <a:r>
              <a:rPr lang="en" sz="2400" b="1"/>
              <a:t>CUDA</a:t>
            </a:r>
            <a:endParaRPr sz="2400" b="1"/>
          </a:p>
        </p:txBody>
      </p:sp>
      <p:sp>
        <p:nvSpPr>
          <p:cNvPr id="66" name="Google Shape;66;p13"/>
          <p:cNvSpPr txBox="1"/>
          <p:nvPr/>
        </p:nvSpPr>
        <p:spPr>
          <a:xfrm>
            <a:off x="4910057" y="2197827"/>
            <a:ext cx="1160400" cy="7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solidFill>
                  <a:srgbClr val="666666"/>
                </a:solidFill>
              </a:rPr>
              <a:t>2008</a:t>
            </a:r>
            <a:endParaRPr sz="1600">
              <a:solidFill>
                <a:srgbClr val="666666"/>
              </a:solidFill>
            </a:endParaRPr>
          </a:p>
          <a:p>
            <a:r>
              <a:rPr lang="en" sz="2400" b="1"/>
              <a:t>Theano</a:t>
            </a:r>
            <a:endParaRPr sz="2400" b="1"/>
          </a:p>
        </p:txBody>
      </p:sp>
      <p:sp>
        <p:nvSpPr>
          <p:cNvPr id="67" name="Google Shape;67;p13"/>
          <p:cNvSpPr txBox="1"/>
          <p:nvPr/>
        </p:nvSpPr>
        <p:spPr>
          <a:xfrm>
            <a:off x="6222357" y="4427993"/>
            <a:ext cx="840800" cy="7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solidFill>
                  <a:srgbClr val="666666"/>
                </a:solidFill>
              </a:rPr>
              <a:t>2014</a:t>
            </a:r>
            <a:endParaRPr sz="1600">
              <a:solidFill>
                <a:srgbClr val="666666"/>
              </a:solidFill>
            </a:endParaRPr>
          </a:p>
          <a:p>
            <a:r>
              <a:rPr lang="en" sz="2400" b="1"/>
              <a:t>Caffe</a:t>
            </a:r>
            <a:endParaRPr sz="2400" b="1"/>
          </a:p>
        </p:txBody>
      </p:sp>
      <p:sp>
        <p:nvSpPr>
          <p:cNvPr id="68" name="Google Shape;68;p13"/>
          <p:cNvSpPr txBox="1"/>
          <p:nvPr/>
        </p:nvSpPr>
        <p:spPr>
          <a:xfrm>
            <a:off x="6341357" y="2197827"/>
            <a:ext cx="2115600" cy="7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solidFill>
                  <a:srgbClr val="666666"/>
                </a:solidFill>
              </a:rPr>
              <a:t>2015</a:t>
            </a:r>
            <a:endParaRPr sz="1600">
              <a:solidFill>
                <a:srgbClr val="666666"/>
              </a:solidFill>
            </a:endParaRPr>
          </a:p>
          <a:p>
            <a:r>
              <a:rPr lang="en" sz="2400" b="1"/>
              <a:t>TensorFlow 0.1</a:t>
            </a:r>
            <a:endParaRPr sz="2400" b="1"/>
          </a:p>
        </p:txBody>
      </p:sp>
      <p:sp>
        <p:nvSpPr>
          <p:cNvPr id="69" name="Google Shape;69;p13"/>
          <p:cNvSpPr txBox="1"/>
          <p:nvPr/>
        </p:nvSpPr>
        <p:spPr>
          <a:xfrm>
            <a:off x="7236024" y="4427977"/>
            <a:ext cx="1665600" cy="7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solidFill>
                  <a:srgbClr val="666666"/>
                </a:solidFill>
              </a:rPr>
              <a:t>2017</a:t>
            </a:r>
            <a:endParaRPr sz="1600">
              <a:solidFill>
                <a:srgbClr val="666666"/>
              </a:solidFill>
            </a:endParaRPr>
          </a:p>
          <a:p>
            <a:r>
              <a:rPr lang="en" sz="2400" b="1"/>
              <a:t>PyTorch 0.1</a:t>
            </a:r>
            <a:endParaRPr sz="2400" b="1"/>
          </a:p>
        </p:txBody>
      </p:sp>
      <p:sp>
        <p:nvSpPr>
          <p:cNvPr id="70" name="Google Shape;70;p13"/>
          <p:cNvSpPr txBox="1"/>
          <p:nvPr/>
        </p:nvSpPr>
        <p:spPr>
          <a:xfrm>
            <a:off x="8536557" y="5181660"/>
            <a:ext cx="1000800" cy="7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solidFill>
                  <a:srgbClr val="666666"/>
                </a:solidFill>
              </a:rPr>
              <a:t>2017</a:t>
            </a:r>
            <a:endParaRPr sz="1600">
              <a:solidFill>
                <a:srgbClr val="666666"/>
              </a:solidFill>
            </a:endParaRPr>
          </a:p>
          <a:p>
            <a:r>
              <a:rPr lang="en" sz="2400" b="1"/>
              <a:t>MXNet</a:t>
            </a:r>
            <a:endParaRPr sz="2400" b="1"/>
          </a:p>
        </p:txBody>
      </p:sp>
      <p:sp>
        <p:nvSpPr>
          <p:cNvPr id="71" name="Google Shape;71;p13"/>
          <p:cNvSpPr txBox="1"/>
          <p:nvPr/>
        </p:nvSpPr>
        <p:spPr>
          <a:xfrm>
            <a:off x="8067857" y="1535193"/>
            <a:ext cx="1406000" cy="7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solidFill>
                  <a:srgbClr val="666666"/>
                </a:solidFill>
              </a:rPr>
              <a:t>2017</a:t>
            </a:r>
            <a:endParaRPr sz="1600">
              <a:solidFill>
                <a:srgbClr val="666666"/>
              </a:solidFill>
            </a:endParaRPr>
          </a:p>
          <a:p>
            <a:r>
              <a:rPr lang="en" sz="2400" b="1"/>
              <a:t>Caffe 2.0</a:t>
            </a:r>
            <a:endParaRPr sz="2400" b="1"/>
          </a:p>
        </p:txBody>
      </p:sp>
      <p:sp>
        <p:nvSpPr>
          <p:cNvPr id="72" name="Google Shape;72;p13"/>
          <p:cNvSpPr txBox="1"/>
          <p:nvPr/>
        </p:nvSpPr>
        <p:spPr>
          <a:xfrm>
            <a:off x="8827757" y="2889444"/>
            <a:ext cx="2115600" cy="7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solidFill>
                  <a:srgbClr val="666666"/>
                </a:solidFill>
              </a:rPr>
              <a:t>2019</a:t>
            </a:r>
            <a:endParaRPr sz="1600">
              <a:solidFill>
                <a:srgbClr val="666666"/>
              </a:solidFill>
            </a:endParaRPr>
          </a:p>
          <a:p>
            <a:r>
              <a:rPr lang="en" sz="2400" b="1"/>
              <a:t>TensorFlow 2.0</a:t>
            </a:r>
            <a:endParaRPr sz="2400" b="1"/>
          </a:p>
        </p:txBody>
      </p:sp>
      <p:cxnSp>
        <p:nvCxnSpPr>
          <p:cNvPr id="73" name="Google Shape;73;p13"/>
          <p:cNvCxnSpPr/>
          <p:nvPr/>
        </p:nvCxnSpPr>
        <p:spPr>
          <a:xfrm>
            <a:off x="1988557" y="3827360"/>
            <a:ext cx="0" cy="6408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3"/>
          <p:cNvCxnSpPr/>
          <p:nvPr/>
        </p:nvCxnSpPr>
        <p:spPr>
          <a:xfrm>
            <a:off x="3993391" y="2931827"/>
            <a:ext cx="0" cy="640800"/>
          </a:xfrm>
          <a:prstGeom prst="straightConnector1">
            <a:avLst/>
          </a:prstGeom>
          <a:noFill/>
          <a:ln w="38100" cap="flat" cmpd="sng">
            <a:solidFill>
              <a:srgbClr val="A61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>
            <a:off x="5055657" y="3812793"/>
            <a:ext cx="0" cy="640800"/>
          </a:xfrm>
          <a:prstGeom prst="straightConnector1">
            <a:avLst/>
          </a:prstGeom>
          <a:noFill/>
          <a:ln w="38100" cap="flat" cmpd="sng">
            <a:solidFill>
              <a:srgbClr val="45818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3"/>
          <p:cNvCxnSpPr/>
          <p:nvPr/>
        </p:nvCxnSpPr>
        <p:spPr>
          <a:xfrm>
            <a:off x="5377291" y="2931827"/>
            <a:ext cx="0" cy="64080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77;p13"/>
          <p:cNvCxnSpPr/>
          <p:nvPr/>
        </p:nvCxnSpPr>
        <p:spPr>
          <a:xfrm>
            <a:off x="6642757" y="3827360"/>
            <a:ext cx="0" cy="640800"/>
          </a:xfrm>
          <a:prstGeom prst="straightConnector1">
            <a:avLst/>
          </a:prstGeom>
          <a:noFill/>
          <a:ln w="38100" cap="flat" cmpd="sng">
            <a:solidFill>
              <a:srgbClr val="FFD9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78;p13"/>
          <p:cNvCxnSpPr/>
          <p:nvPr/>
        </p:nvCxnSpPr>
        <p:spPr>
          <a:xfrm>
            <a:off x="6979724" y="2931827"/>
            <a:ext cx="0" cy="640800"/>
          </a:xfrm>
          <a:prstGeom prst="straightConnector1">
            <a:avLst/>
          </a:prstGeom>
          <a:noFill/>
          <a:ln w="38100" cap="flat" cmpd="sng">
            <a:solidFill>
              <a:srgbClr val="A61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13"/>
          <p:cNvCxnSpPr/>
          <p:nvPr/>
        </p:nvCxnSpPr>
        <p:spPr>
          <a:xfrm>
            <a:off x="7661657" y="3827360"/>
            <a:ext cx="0" cy="640800"/>
          </a:xfrm>
          <a:prstGeom prst="straightConnector1">
            <a:avLst/>
          </a:prstGeom>
          <a:noFill/>
          <a:ln w="38100" cap="flat" cmpd="sng">
            <a:solidFill>
              <a:srgbClr val="6FA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3"/>
          <p:cNvCxnSpPr/>
          <p:nvPr/>
        </p:nvCxnSpPr>
        <p:spPr>
          <a:xfrm rot="-5400000" flipH="1">
            <a:off x="7576857" y="3912160"/>
            <a:ext cx="1426800" cy="12572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6FA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13"/>
          <p:cNvCxnSpPr/>
          <p:nvPr/>
        </p:nvCxnSpPr>
        <p:spPr>
          <a:xfrm rot="-5400000">
            <a:off x="7545257" y="2436760"/>
            <a:ext cx="1339600" cy="11068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6FA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3"/>
          <p:cNvCxnSpPr>
            <a:stCxn id="62" idx="0"/>
          </p:cNvCxnSpPr>
          <p:nvPr/>
        </p:nvCxnSpPr>
        <p:spPr>
          <a:xfrm rot="10800000">
            <a:off x="8390941" y="3223011"/>
            <a:ext cx="0" cy="3496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3"/>
          <p:cNvCxnSpPr/>
          <p:nvPr/>
        </p:nvCxnSpPr>
        <p:spPr>
          <a:xfrm>
            <a:off x="8390957" y="3252227"/>
            <a:ext cx="4368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CC7A2C-982D-904C-9D8A-4F1003B27C09}"/>
              </a:ext>
            </a:extLst>
          </p:cNvPr>
          <p:cNvSpPr txBox="1"/>
          <p:nvPr/>
        </p:nvSpPr>
        <p:spPr>
          <a:xfrm>
            <a:off x="3597386" y="574037"/>
            <a:ext cx="4997228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/>
              <a:t>History of DL Tools</a:t>
            </a:r>
            <a:endParaRPr lang="en-DE" sz="3733" b="1" dirty="0"/>
          </a:p>
        </p:txBody>
      </p:sp>
    </p:spTree>
    <p:extLst>
      <p:ext uri="{BB962C8B-B14F-4D97-AF65-F5344CB8AC3E}">
        <p14:creationId xmlns:p14="http://schemas.microsoft.com/office/powerpoint/2010/main" val="87467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</Words>
  <Application>Microsoft Macintosh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charrakh</dc:creator>
  <cp:lastModifiedBy>omid charrakh</cp:lastModifiedBy>
  <cp:revision>1</cp:revision>
  <dcterms:created xsi:type="dcterms:W3CDTF">2021-01-17T15:18:15Z</dcterms:created>
  <dcterms:modified xsi:type="dcterms:W3CDTF">2021-01-17T15:19:24Z</dcterms:modified>
</cp:coreProperties>
</file>