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51542-2873-1A49-9D53-615005CDC24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AE975-F2F2-904F-8AFE-0F76288436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13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59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D62C-31DC-2344-A23D-30ABD8520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92875-EF72-AB4B-A461-D4CE0BAAB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97BA-E3D9-BF4E-9E07-7ACF5786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EF43-B49A-D04A-9808-F2BD4CCA02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274B4-449F-2844-B3E6-D5C22F82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664A-916A-9340-9AE2-8FACB062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9EAA-18A4-DA42-A4B3-90F2FE1208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149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E1FF-3A8B-5244-89EE-4A3A7361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E6BC0-BE7D-2546-ABAB-685B4939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DCFC-8B41-FA42-82E2-3450B6DA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EF43-B49A-D04A-9808-F2BD4CCA02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A19C-B917-3B40-A341-765F3F62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F555-48D1-BA41-9DD5-686762CA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9EAA-18A4-DA42-A4B3-90F2FE1208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45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213C2-7363-084D-AFD0-A50BF3ACC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7DEA9-A071-174E-A91F-B53854E97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D506-B133-4B45-97FD-1AD72A4C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EF43-B49A-D04A-9808-F2BD4CCA02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323D-4D5A-CF47-8FF4-8C2DE551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821C-7E9D-5243-98C1-52853CEC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9EAA-18A4-DA42-A4B3-90F2FE1208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2955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185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3CBD-D6D6-2548-B980-AEBF9751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00E5-61E3-CD42-A6BB-6C2598AFB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FC9E4-9044-5644-927F-4433F897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EF43-B49A-D04A-9808-F2BD4CCA02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679D-D4A9-E34E-BAF8-7636E7E2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46B7-912C-6748-8D9C-199DA762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9EAA-18A4-DA42-A4B3-90F2FE1208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613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7357-41A2-EA44-A9D7-E9F3053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9DEE7-7C60-8A4D-B5F2-67F7CD5D1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B07BB-0625-C742-8278-92AA23F9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EF43-B49A-D04A-9808-F2BD4CCA02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F8113-A946-9142-A03B-9C84C3D9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DDF76-7372-1347-BB24-40BB8AAF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9EAA-18A4-DA42-A4B3-90F2FE1208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22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57E-BA76-3541-A0A3-EE9CA92D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0BC9-B806-044A-B5B4-717AD5EBA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CCF71-79E4-7941-869A-F6706D56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990F8-7E4C-A643-8575-03B16353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EF43-B49A-D04A-9808-F2BD4CCA02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21611-1FB4-4040-AC13-109255D1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C8BDC-FC95-9144-82AE-8B66817C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9EAA-18A4-DA42-A4B3-90F2FE1208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85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5E71-74A2-FB4C-8F4C-0099FF31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D633F-B496-A846-A2F5-9A1E88FE3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BD407-88C9-2340-9E84-11A8C3382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FDDB3-1A85-EC48-87C1-3AEBBEC6B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58AA1-7271-584B-8A0E-B29DA3FFE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60E18-E717-0F48-AF35-0B12AB01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EF43-B49A-D04A-9808-F2BD4CCA02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3622A-78F0-F845-A1E4-3DA9024C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585E7-87BE-3F49-BDFC-5B70ACC5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9EAA-18A4-DA42-A4B3-90F2FE1208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563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521C-D917-3443-8227-E3015B1D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75F0D-FA29-734D-A9F6-0C260048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EF43-B49A-D04A-9808-F2BD4CCA02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DBC4-6A3A-5849-B743-EF78DD39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AE856-37AA-E840-9F40-77E1455B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9EAA-18A4-DA42-A4B3-90F2FE1208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336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3FC35-6C36-4845-BE3B-66559CFC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EF43-B49A-D04A-9808-F2BD4CCA02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998BB-4232-A744-A7C7-566A6B7C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5C6D7-157F-6A4A-A3DD-CC78C638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9EAA-18A4-DA42-A4B3-90F2FE1208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252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902D-AF0E-5645-9181-751DCEFC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280D-3C50-CF45-A2A5-7FD0F469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31027-727B-5D46-BFFC-FEA6A058D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B82DC-D6CD-F545-9427-F4027B79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EF43-B49A-D04A-9808-F2BD4CCA02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38A3E-D06C-544F-80AA-E0F9BE92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FD105-2BC1-8E4B-B8D3-983E1FDB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9EAA-18A4-DA42-A4B3-90F2FE1208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053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3C62-EDBC-F843-AE7D-FF427A43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62DCF-A695-1448-A4A0-427E69161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E10EC-6D44-404D-A760-A21462C3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1BEDC-C743-4A4B-9396-4DF4926F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EF43-B49A-D04A-9808-F2BD4CCA02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599C6-0357-5940-8BD4-76C620A1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17760-C876-4F43-810F-D9F85DDB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79EAA-18A4-DA42-A4B3-90F2FE1208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405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C749C-2052-8D4C-B3C9-8867B6F5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C4F2-C324-EC42-9D0A-B35826729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30E26-EAA3-234F-A9FA-CF896F672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EF43-B49A-D04A-9808-F2BD4CCA02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8C7E-AC4E-1145-8E01-0C8683642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1AB9-DD7D-8A4D-9306-46FB95709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79EAA-18A4-DA42-A4B3-90F2FE1208B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39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4E1E974-82F4-2145-8493-8D183B4897B3}"/>
              </a:ext>
            </a:extLst>
          </p:cNvPr>
          <p:cNvGrpSpPr/>
          <p:nvPr/>
        </p:nvGrpSpPr>
        <p:grpSpPr>
          <a:xfrm>
            <a:off x="2808281" y="1846907"/>
            <a:ext cx="5665468" cy="3164187"/>
            <a:chOff x="2106210" y="1385180"/>
            <a:chExt cx="4249101" cy="23731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53B0A40-49E4-434B-8B4E-D232F1983C17}"/>
                </a:ext>
              </a:extLst>
            </p:cNvPr>
            <p:cNvGrpSpPr/>
            <p:nvPr/>
          </p:nvGrpSpPr>
          <p:grpSpPr>
            <a:xfrm>
              <a:off x="2106210" y="1385180"/>
              <a:ext cx="4249101" cy="2373140"/>
              <a:chOff x="2459822" y="1153946"/>
              <a:chExt cx="4249101" cy="2373140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2459822" y="1153946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2459822" y="1890066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2459822" y="2926486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182" name="Google Shape;182;p17"/>
              <p:cNvCxnSpPr>
                <a:cxnSpLocks/>
                <a:stCxn id="179" idx="6"/>
                <a:endCxn id="183" idx="2"/>
              </p:cNvCxnSpPr>
              <p:nvPr/>
            </p:nvCxnSpPr>
            <p:spPr>
              <a:xfrm>
                <a:off x="3060422" y="1454246"/>
                <a:ext cx="2489206" cy="43582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4" name="Google Shape;184;p17"/>
              <p:cNvCxnSpPr>
                <a:cxnSpLocks/>
                <a:stCxn id="180" idx="6"/>
                <a:endCxn id="183" idx="2"/>
              </p:cNvCxnSpPr>
              <p:nvPr/>
            </p:nvCxnSpPr>
            <p:spPr>
              <a:xfrm flipV="1">
                <a:off x="3060422" y="1890066"/>
                <a:ext cx="2489206" cy="300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5" name="Google Shape;185;p17"/>
              <p:cNvCxnSpPr>
                <a:cxnSpLocks/>
                <a:stCxn id="181" idx="7"/>
                <a:endCxn id="183" idx="2"/>
              </p:cNvCxnSpPr>
              <p:nvPr/>
            </p:nvCxnSpPr>
            <p:spPr>
              <a:xfrm flipV="1">
                <a:off x="2972466" y="1890066"/>
                <a:ext cx="2577162" cy="112437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" name="Google Shape;92;p14">
                <a:extLst>
                  <a:ext uri="{FF2B5EF4-FFF2-40B4-BE49-F238E27FC236}">
                    <a16:creationId xmlns:a16="http://schemas.microsoft.com/office/drawing/2014/main" id="{D7F91275-2BC5-D747-AED6-2199BA4AE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0122" y="2626178"/>
                <a:ext cx="0" cy="300298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9679452-2525-3C42-9AED-E88333F05B03}"/>
                  </a:ext>
                </a:extLst>
              </p:cNvPr>
              <p:cNvGrpSpPr/>
              <p:nvPr/>
            </p:nvGrpSpPr>
            <p:grpSpPr>
              <a:xfrm>
                <a:off x="5549628" y="1589776"/>
                <a:ext cx="600482" cy="600579"/>
                <a:chOff x="4999518" y="1835659"/>
                <a:chExt cx="600482" cy="600579"/>
              </a:xfrm>
            </p:grpSpPr>
            <p:sp>
              <p:nvSpPr>
                <p:cNvPr id="178" name="Google Shape;178;p17"/>
                <p:cNvSpPr/>
                <p:nvPr/>
              </p:nvSpPr>
              <p:spPr>
                <a:xfrm rot="10800000">
                  <a:off x="4999518" y="1835659"/>
                  <a:ext cx="600482" cy="600579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3" name="Google Shape;183;p17"/>
                <p:cNvSpPr/>
                <p:nvPr/>
              </p:nvSpPr>
              <p:spPr>
                <a:xfrm>
                  <a:off x="4999518" y="1835659"/>
                  <a:ext cx="600482" cy="600579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8F51EC-9DE7-304D-B6AC-A1375F3CA757}"/>
                    </a:ext>
                  </a:extLst>
                </p:cNvPr>
                <p:cNvSpPr txBox="1"/>
                <p:nvPr/>
              </p:nvSpPr>
              <p:spPr>
                <a:xfrm>
                  <a:off x="5005119" y="1874338"/>
                  <a:ext cx="294640" cy="500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3733" dirty="0">
                      <a:cs typeface="Mangal" panose="02040503050203030202" pitchFamily="18" charset="0"/>
                    </a:rPr>
                    <a:t>+</a:t>
                  </a:r>
                </a:p>
              </p:txBody>
            </p:sp>
          </p:grpSp>
          <p:pic>
            <p:nvPicPr>
              <p:cNvPr id="29" name="Google Shape;98;p14">
                <a:extLst>
                  <a:ext uri="{FF2B5EF4-FFF2-40B4-BE49-F238E27FC236}">
                    <a16:creationId xmlns:a16="http://schemas.microsoft.com/office/drawing/2014/main" id="{4325F628-C24F-5347-B590-19071FE0C79E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645822" y="1262381"/>
                <a:ext cx="228600" cy="323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99;p14">
                <a:extLst>
                  <a:ext uri="{FF2B5EF4-FFF2-40B4-BE49-F238E27FC236}">
                    <a16:creationId xmlns:a16="http://schemas.microsoft.com/office/drawing/2014/main" id="{840D93D0-5F01-934A-98DE-A48CEAE4C49A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636297" y="1986936"/>
                <a:ext cx="247650" cy="3238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Google Shape;101;p14">
                <a:extLst>
                  <a:ext uri="{FF2B5EF4-FFF2-40B4-BE49-F238E27FC236}">
                    <a16:creationId xmlns:a16="http://schemas.microsoft.com/office/drawing/2014/main" id="{B3D31387-93CB-CA44-A237-F1160B447E03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645822" y="3033412"/>
                <a:ext cx="266701" cy="36195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3" name="Google Shape;184;p17">
                <a:extLst>
                  <a:ext uri="{FF2B5EF4-FFF2-40B4-BE49-F238E27FC236}">
                    <a16:creationId xmlns:a16="http://schemas.microsoft.com/office/drawing/2014/main" id="{4236791B-76D8-6049-AD4E-F8901D4F1D83}"/>
                  </a:ext>
                </a:extLst>
              </p:cNvPr>
              <p:cNvCxnSpPr>
                <a:cxnSpLocks/>
                <a:stCxn id="178" idx="2"/>
              </p:cNvCxnSpPr>
              <p:nvPr/>
            </p:nvCxnSpPr>
            <p:spPr>
              <a:xfrm>
                <a:off x="6150110" y="1890065"/>
                <a:ext cx="29950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ED0228-934E-6446-B177-6F1C0197BBC8}"/>
                      </a:ext>
                    </a:extLst>
                  </p:cNvPr>
                  <p:cNvSpPr txBox="1"/>
                  <p:nvPr/>
                </p:nvSpPr>
                <p:spPr>
                  <a:xfrm>
                    <a:off x="6544310" y="1728689"/>
                    <a:ext cx="164613" cy="2461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213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DE" sz="2133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ED0228-934E-6446-B177-6F1C0197BB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4310" y="1728689"/>
                    <a:ext cx="164613" cy="24617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316" r="-21053" b="-25926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8B9AD0-EE70-2C46-A87F-3241E6C37434}"/>
                    </a:ext>
                  </a:extLst>
                </p:cNvPr>
                <p:cNvSpPr txBox="1"/>
                <p:nvPr/>
              </p:nvSpPr>
              <p:spPr>
                <a:xfrm>
                  <a:off x="3512433" y="1577758"/>
                  <a:ext cx="3163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sz="2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8B9AD0-EE70-2C46-A87F-3241E6C37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33" y="1577758"/>
                  <a:ext cx="31638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824" r="-5882" b="-1666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F34F4-E3A1-964E-8D4F-281F4819A9FF}"/>
                    </a:ext>
                  </a:extLst>
                </p:cNvPr>
                <p:cNvSpPr txBox="1"/>
                <p:nvPr/>
              </p:nvSpPr>
              <p:spPr>
                <a:xfrm>
                  <a:off x="3497917" y="2081546"/>
                  <a:ext cx="3217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E" sz="2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F34F4-E3A1-964E-8D4F-281F4819A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17" y="2081546"/>
                  <a:ext cx="3217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824" r="-5882" b="-1666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CDCA944-D2A2-064E-944A-EABC48F630D7}"/>
                    </a:ext>
                  </a:extLst>
                </p:cNvPr>
                <p:cNvSpPr txBox="1"/>
                <p:nvPr/>
              </p:nvSpPr>
              <p:spPr>
                <a:xfrm>
                  <a:off x="3514455" y="2788165"/>
                  <a:ext cx="325185" cy="298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DE" sz="24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CDCA944-D2A2-064E-944A-EABC48F63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455" y="2788165"/>
                  <a:ext cx="325185" cy="298400"/>
                </a:xfrm>
                <a:prstGeom prst="rect">
                  <a:avLst/>
                </a:prstGeom>
                <a:blipFill>
                  <a:blip r:embed="rId9"/>
                  <a:stretch>
                    <a:fillRect l="-8571" r="-5714" b="-18750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EEB233AC-5328-B547-85AE-F3F80291B0E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9647" y="2041021"/>
              <a:ext cx="232721" cy="1651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A0FF44-EED3-2C47-90B7-FBF4201E9DC8}"/>
                </a:ext>
              </a:extLst>
            </p:cNvPr>
            <p:cNvSpPr/>
            <p:nvPr/>
          </p:nvSpPr>
          <p:spPr>
            <a:xfrm>
              <a:off x="4529743" y="3115958"/>
              <a:ext cx="446049" cy="2570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708D4F56-F574-CA45-98D6-7755B252B3DF}"/>
                </a:ext>
              </a:extLst>
            </p:cNvPr>
            <p:cNvCxnSpPr>
              <a:stCxn id="183" idx="1"/>
              <a:endCxn id="13" idx="3"/>
            </p:cNvCxnSpPr>
            <p:nvPr/>
          </p:nvCxnSpPr>
          <p:spPr>
            <a:xfrm rot="5400000">
              <a:off x="4824569" y="2572813"/>
              <a:ext cx="822912" cy="520465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B02E90CA-2767-CA40-BEE4-CBC3C97A30FE}"/>
                </a:ext>
              </a:extLst>
            </p:cNvPr>
            <p:cNvCxnSpPr>
              <a:cxnSpLocks/>
              <a:stCxn id="13" idx="1"/>
              <a:endCxn id="28" idx="2"/>
            </p:cNvCxnSpPr>
            <p:nvPr/>
          </p:nvCxnSpPr>
          <p:spPr>
            <a:xfrm rot="10800000">
              <a:off x="3677048" y="3086566"/>
              <a:ext cx="852695" cy="157935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BCE1FC-5805-CF46-A6DD-9B88EEB08BBE}"/>
                </a:ext>
              </a:extLst>
            </p:cNvPr>
            <p:cNvSpPr txBox="1"/>
            <p:nvPr/>
          </p:nvSpPr>
          <p:spPr>
            <a:xfrm>
              <a:off x="4621706" y="2917223"/>
              <a:ext cx="262123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4267" dirty="0">
                  <a:latin typeface="+mj-lt"/>
                  <a:cs typeface="Mangal" panose="02040503050203030202" pitchFamily="18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6FFA80-5F3F-574C-8464-58EA24F53627}"/>
                </a:ext>
              </a:extLst>
            </p:cNvPr>
            <p:cNvSpPr txBox="1"/>
            <p:nvPr/>
          </p:nvSpPr>
          <p:spPr>
            <a:xfrm>
              <a:off x="4440021" y="3377758"/>
              <a:ext cx="70355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2400" b="1" dirty="0">
                  <a:latin typeface="Helvetica" pitchFamily="2" charset="0"/>
                </a:rPr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75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2021-01-17T15:21:05Z</dcterms:created>
  <dcterms:modified xsi:type="dcterms:W3CDTF">2021-01-17T15:25:09Z</dcterms:modified>
</cp:coreProperties>
</file>