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2"/>
  </p:normalViewPr>
  <p:slideViewPr>
    <p:cSldViewPr snapToGrid="0" snapToObjects="1">
      <p:cViewPr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D88C-AB42-254C-9042-D15FC9332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AE1C-7AD6-DA41-A0A7-DA1B45646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14E5-6808-8C4F-82F0-5D71A711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0F4C-D294-D94A-BF19-D3F18D7C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B134-4687-7444-8D63-4BBE8B00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41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A051-4803-F546-B520-AC28E3A0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45722-D384-274F-8AFE-E1A47DBEC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A9E2-B6FB-B948-8D91-4AFB0B7E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081E-BC46-D847-A8DC-E28CE333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B90F-F034-FC41-9DF0-3FE71D1B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303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7E4FC-FDCD-714A-A38C-A44ED4A05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5BEF3-E202-7543-A529-6561127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7B69-21A6-2943-BAFF-FCC8D1F6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E2D2-FC22-8040-98E5-70C3B3C0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DFA8-665E-6D43-8289-06B2F0B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931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DEF9-302E-E248-BE1F-3E16420B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93C9-32B2-B34F-9FD4-C6708731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EBE2-CB7F-8741-B6C2-2F5B273E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C6DE4-50D9-E344-B082-68DC9A89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12069-2E1C-444B-B3A8-B7F69BB5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70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1733-CFEE-FD46-80C3-3EC5A42A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D44C5-40AD-8143-8220-C51F184E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79B4-0439-7540-B1FB-CC0D1549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725E-393D-404B-95D7-7C9E1E2E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49D7-3F32-0549-90CA-EEA2AA4A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360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612D-B4C4-5B44-905F-C7625649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72F8-2522-0D4E-A9EE-ED495AD13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4A9D7-E93F-7347-B889-D114A5B5C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DD13-4601-6341-9983-60C9EA89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EB46F-127F-AB45-9856-BADC68EB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B70F-3548-1645-8CF6-107F79DD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643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FCA2-45A7-5F43-822F-158DAA17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A1827-6326-BD46-93E1-ACAF3801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5A70F-F86A-7340-BD6C-9D2DCA982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62718-6A49-3E41-AF6E-0AD0D3599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AD3BE-026C-9B48-A65D-7BEEEA41E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CE5A1-F450-6B40-B181-02C884E3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BC6E-2F85-6A43-AFF8-B6AC6269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559F2-B28F-AD4F-A255-7566FDD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434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DDC7-7A2D-094C-B18A-C2C34037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B85CC-E322-8F46-A200-F4DC1871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8AB9E-8EA5-D74A-BA85-4B65E606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D2392-55A1-FA41-8EF0-AE82ABEB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4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35F5A-47B5-5E42-B700-352211AD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726A7-FB78-BF4D-AD4A-D8F3BFA6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3F5B9-1B6B-0544-903A-FFB9624E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177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9576-A6D3-DD43-8EDE-A2F603CF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9330-12F9-8D46-B296-48FAA3B6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84FA-2EFE-D14A-A2FB-C7F9D8C47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63C4E-00CE-CE47-BE74-B1BC7A6C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714A-5F78-4049-A702-C3F07717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823AA-0403-CD47-A30C-707B8E38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18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4F98-5D80-1049-885E-D00F6DA9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A41DC-E783-334C-AB90-09D7A8BBC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CEE60-607D-D047-BEE8-1F54A134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C407F-F9C7-E64D-A441-1F922860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B65F9-EA2A-D947-B9F0-6F2FDA41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AAA10-11E5-2940-B30F-D28256E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95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9DCB4-9066-1041-9A45-79ADEA9D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CA706-384C-1B49-ACC6-720338DFB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A8AC-9621-934F-98C7-6E4B19CCB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6C2C-9A79-BE4B-A6AF-DEC2DCD41717}" type="datetimeFigureOut">
              <a:rPr lang="en-DE" smtClean="0"/>
              <a:t>14.04.21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DFAE-CEE4-F245-9109-4357BA65F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33525-C9B2-AC4A-8BFE-D938E5BE0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6ADB3-4A8D-E547-AC43-504817EE744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11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414219-89DC-064A-8D38-CCAE0F188AEC}"/>
              </a:ext>
            </a:extLst>
          </p:cNvPr>
          <p:cNvGrpSpPr/>
          <p:nvPr/>
        </p:nvGrpSpPr>
        <p:grpSpPr>
          <a:xfrm>
            <a:off x="995423" y="42218"/>
            <a:ext cx="10000525" cy="6640348"/>
            <a:chOff x="995423" y="42218"/>
            <a:chExt cx="10000525" cy="66403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9C46C4-86B2-6948-B295-DB87A4DE5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2000"/>
                      </a14:imgEffect>
                      <a14:imgEffect>
                        <a14:colorTemperature colorTemp="5034"/>
                      </a14:imgEffect>
                      <a14:imgEffect>
                        <a14:saturation sat="0"/>
                      </a14:imgEffect>
                      <a14:imgEffect>
                        <a14:brightnessContrast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5423" y="42218"/>
              <a:ext cx="10000525" cy="6640348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CE05AB-B7E0-6340-BEA6-1B7A688C1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4172" y="2525197"/>
              <a:ext cx="6483026" cy="1228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65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3</cp:revision>
  <dcterms:created xsi:type="dcterms:W3CDTF">2021-04-13T23:21:28Z</dcterms:created>
  <dcterms:modified xsi:type="dcterms:W3CDTF">2021-04-13T23:45:21Z</dcterms:modified>
</cp:coreProperties>
</file>