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99C6-AC2B-A543-98E9-0D73D9F88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7E8B5-C496-A749-8B96-51437D8C9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2A91-ED6C-BA4A-A474-14A0DAFE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4FBA-66FF-9045-B6C7-71651638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E4E6-4727-524F-81D2-6D536AAC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29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DFEE-8460-AA42-A220-95E3C5DC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1DC9-4626-8743-B977-59A6DD5DB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B37-A2C6-3E47-96E2-F2E96088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6E5-09E1-EF45-A6AD-24956E0C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2899-6B66-AF4C-B9E5-FF0BADAA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797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AE11A-332E-0042-BFFC-24C4142B9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1A16B-60EC-5A4F-9BBA-5CB785814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EF81-A9B7-8840-A927-FCDCF5D6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E467-7AA7-5441-95A9-806B5DC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814A-E370-DC44-8966-5D08F0B6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24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C853-0AEB-EE43-9903-154BB194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5FC5-AD4F-C241-B3FB-3D0D02DD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567F-779F-4F46-85ED-3D42A5BE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5A78-7AA1-BF47-B79D-082E1615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8824-324E-B545-A140-530DA855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69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389C-5D4D-A747-81BE-76B79A2E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4D62-7F99-8E42-A683-8339C303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26C0-94E0-1943-9947-E7A6E6C8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4774-3C47-3D46-8E0A-CD544FA5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EDA4-5BEB-6E44-8ACB-4E06B404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C7CB-C744-4441-A1F6-16EC1058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8238-F850-1F4C-A406-A6E6CD401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DFCD9-69CC-5348-82E6-5021D555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F61C-87C0-5C4F-A07F-82230832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9B5DC-3918-3E48-95D8-F6403FB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294B-AA30-5643-80E6-8B20850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054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C87-B4A7-224B-B178-680B1C5D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7CBA-8CCB-F64F-BA09-B88C19AF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D5EE-AD5F-F841-8DBE-AFD980211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86017-1E3A-7443-8240-AE938DBA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EB1D8-AA95-8342-88CB-2B2F5F55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C2047-4574-F043-9816-B50DC1EC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6C63D-9543-6546-9F05-7BFA9BE4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0166B-0397-7A49-913A-4AF7B1EC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51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1544-C4AF-E749-95B8-73715C6A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111C7-2DB3-CE45-8ABD-57DCFC9D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8A882-AD40-A24B-886E-837493A9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16F4-F179-F748-B5F4-D783E5C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63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C3BBB-B84D-4945-A35B-C146A9CE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7F2B4-7115-B640-8109-3E4AC4EE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A443-4FFC-FB49-973C-7876A048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24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00C4-19FB-424A-B081-2C97FAE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2E93-D86B-C84E-9B93-3E8BB98F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19A3-73E5-EB4D-B120-63DE004C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9F69-020A-0E46-95C7-502EE057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CC9AF-5B97-BF47-891F-2635D880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C22F-080C-BE46-B207-0C33E5A7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94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F65C-9050-BF4C-90FF-EF3FA482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77DF-2E51-4A40-918A-E8F75F8B8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87FE-7FD5-DA44-A49A-1DBD7D2D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548F4-2189-644C-924E-927CA1D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DC5D-D22C-3F43-ADD5-3CB052B1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90358-3A56-2240-BF43-27A00892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5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B055D-4B14-FA46-A4B8-36440E7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D885-0332-6847-9573-D16C192C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B74A-38E5-AD41-A2A4-75ADB2AF1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ED01-48BA-C94E-98CC-CA82A197F49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5713-3867-EB41-BF6C-B212E1E8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131C-FBDC-7345-89EF-474B1EFDB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627D-BA63-4642-B42C-CE490D722E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06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E913737-4E40-6D43-9F65-FC88FC059CC3}"/>
              </a:ext>
            </a:extLst>
          </p:cNvPr>
          <p:cNvGrpSpPr/>
          <p:nvPr/>
        </p:nvGrpSpPr>
        <p:grpSpPr>
          <a:xfrm>
            <a:off x="2124646" y="717256"/>
            <a:ext cx="7942707" cy="5423488"/>
            <a:chOff x="368525" y="524481"/>
            <a:chExt cx="7942707" cy="54234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7189B0-475C-6643-9F8A-4D99A3E73DAF}"/>
                </a:ext>
              </a:extLst>
            </p:cNvPr>
            <p:cNvSpPr/>
            <p:nvPr/>
          </p:nvSpPr>
          <p:spPr>
            <a:xfrm>
              <a:off x="2531445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A1ACB1-C7D1-2640-9B33-9E29D9DCED90}"/>
                </a:ext>
              </a:extLst>
            </p:cNvPr>
            <p:cNvSpPr/>
            <p:nvPr/>
          </p:nvSpPr>
          <p:spPr>
            <a:xfrm>
              <a:off x="3266975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B0F906-6F51-084C-9F2A-BB10AD4C2284}"/>
                </a:ext>
              </a:extLst>
            </p:cNvPr>
            <p:cNvSpPr/>
            <p:nvPr/>
          </p:nvSpPr>
          <p:spPr>
            <a:xfrm>
              <a:off x="4002505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060874-6C0D-6C4E-8540-EF09A000F9E2}"/>
                </a:ext>
              </a:extLst>
            </p:cNvPr>
            <p:cNvSpPr/>
            <p:nvPr/>
          </p:nvSpPr>
          <p:spPr>
            <a:xfrm>
              <a:off x="4743651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E79C5C-EED9-6941-9F69-B2201D57C56C}"/>
                </a:ext>
              </a:extLst>
            </p:cNvPr>
            <p:cNvSpPr/>
            <p:nvPr/>
          </p:nvSpPr>
          <p:spPr>
            <a:xfrm>
              <a:off x="5479181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D3BC94-17F3-394D-8B7E-46547E928BB7}"/>
                </a:ext>
              </a:extLst>
            </p:cNvPr>
            <p:cNvSpPr/>
            <p:nvPr/>
          </p:nvSpPr>
          <p:spPr>
            <a:xfrm>
              <a:off x="6214711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A74997-FA3B-244E-BE6E-E4B636AD9B65}"/>
                </a:ext>
              </a:extLst>
            </p:cNvPr>
            <p:cNvSpPr/>
            <p:nvPr/>
          </p:nvSpPr>
          <p:spPr>
            <a:xfrm>
              <a:off x="6947838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0CFA1F-6702-2A4C-AB18-E0E54948553C}"/>
                </a:ext>
              </a:extLst>
            </p:cNvPr>
            <p:cNvSpPr/>
            <p:nvPr/>
          </p:nvSpPr>
          <p:spPr>
            <a:xfrm>
              <a:off x="7683368" y="5103797"/>
              <a:ext cx="500513" cy="5005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3A6E96-0DE1-F141-8B9F-0CD4A3E307E4}"/>
                </a:ext>
              </a:extLst>
            </p:cNvPr>
            <p:cNvSpPr/>
            <p:nvPr/>
          </p:nvSpPr>
          <p:spPr>
            <a:xfrm>
              <a:off x="3266975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C88D80-E548-DE47-A518-8D4CB8A5F967}"/>
                </a:ext>
              </a:extLst>
            </p:cNvPr>
            <p:cNvSpPr/>
            <p:nvPr/>
          </p:nvSpPr>
          <p:spPr>
            <a:xfrm>
              <a:off x="4002505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D49842-E189-6D47-BCAE-D6BEADE32519}"/>
                </a:ext>
              </a:extLst>
            </p:cNvPr>
            <p:cNvSpPr/>
            <p:nvPr/>
          </p:nvSpPr>
          <p:spPr>
            <a:xfrm>
              <a:off x="4743650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FD70FA-4DAB-2246-B63A-C878646A93DD}"/>
                </a:ext>
              </a:extLst>
            </p:cNvPr>
            <p:cNvSpPr/>
            <p:nvPr/>
          </p:nvSpPr>
          <p:spPr>
            <a:xfrm>
              <a:off x="5479181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4B1D9E-297C-9F44-9394-840478D8CDCD}"/>
                </a:ext>
              </a:extLst>
            </p:cNvPr>
            <p:cNvSpPr/>
            <p:nvPr/>
          </p:nvSpPr>
          <p:spPr>
            <a:xfrm>
              <a:off x="6214711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43BC87-6B4C-4349-BD66-50A0823066FB}"/>
                </a:ext>
              </a:extLst>
            </p:cNvPr>
            <p:cNvSpPr/>
            <p:nvPr/>
          </p:nvSpPr>
          <p:spPr>
            <a:xfrm>
              <a:off x="6950241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A3BA57-7F45-2C46-BA97-F2DA45072605}"/>
                </a:ext>
              </a:extLst>
            </p:cNvPr>
            <p:cNvSpPr/>
            <p:nvPr/>
          </p:nvSpPr>
          <p:spPr>
            <a:xfrm>
              <a:off x="7683368" y="4413515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1A8AC7-1E67-C34D-B3DC-4D1B0A753F71}"/>
                </a:ext>
              </a:extLst>
            </p:cNvPr>
            <p:cNvGrpSpPr/>
            <p:nvPr/>
          </p:nvGrpSpPr>
          <p:grpSpPr>
            <a:xfrm>
              <a:off x="2531445" y="837587"/>
              <a:ext cx="5652436" cy="1190795"/>
              <a:chOff x="2531445" y="658293"/>
              <a:chExt cx="5652436" cy="119079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1500A30-A735-7F42-A4D9-71117EE6465E}"/>
                  </a:ext>
                </a:extLst>
              </p:cNvPr>
              <p:cNvSpPr/>
              <p:nvPr/>
            </p:nvSpPr>
            <p:spPr>
              <a:xfrm>
                <a:off x="2531445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5A258C5-BB13-5347-9897-0B36177C6D5D}"/>
                  </a:ext>
                </a:extLst>
              </p:cNvPr>
              <p:cNvSpPr/>
              <p:nvPr/>
            </p:nvSpPr>
            <p:spPr>
              <a:xfrm>
                <a:off x="3266975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2D46C8-191B-C04A-903B-0AA82DDB78F0}"/>
                  </a:ext>
                </a:extLst>
              </p:cNvPr>
              <p:cNvSpPr/>
              <p:nvPr/>
            </p:nvSpPr>
            <p:spPr>
              <a:xfrm>
                <a:off x="4002505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00CEA8-5A5A-8841-99EF-AE24018D36C4}"/>
                  </a:ext>
                </a:extLst>
              </p:cNvPr>
              <p:cNvSpPr/>
              <p:nvPr/>
            </p:nvSpPr>
            <p:spPr>
              <a:xfrm>
                <a:off x="4743651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9EAA618-2CA4-D54C-8408-6C061974036D}"/>
                  </a:ext>
                </a:extLst>
              </p:cNvPr>
              <p:cNvSpPr/>
              <p:nvPr/>
            </p:nvSpPr>
            <p:spPr>
              <a:xfrm>
                <a:off x="5479181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33B879F-34F6-AB41-8257-B7A005A14F72}"/>
                  </a:ext>
                </a:extLst>
              </p:cNvPr>
              <p:cNvSpPr/>
              <p:nvPr/>
            </p:nvSpPr>
            <p:spPr>
              <a:xfrm>
                <a:off x="6214711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25307B-2F9D-864B-8906-BF54220CF5AE}"/>
                  </a:ext>
                </a:extLst>
              </p:cNvPr>
              <p:cNvSpPr/>
              <p:nvPr/>
            </p:nvSpPr>
            <p:spPr>
              <a:xfrm>
                <a:off x="6947838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CE0D986-442F-AE46-BF68-E9DD5F65F4AF}"/>
                  </a:ext>
                </a:extLst>
              </p:cNvPr>
              <p:cNvSpPr/>
              <p:nvPr/>
            </p:nvSpPr>
            <p:spPr>
              <a:xfrm>
                <a:off x="7683368" y="1348575"/>
                <a:ext cx="500513" cy="5005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7A2C1E1-A737-4B4F-A74F-BD38F3E1DB99}"/>
                  </a:ext>
                </a:extLst>
              </p:cNvPr>
              <p:cNvSpPr/>
              <p:nvPr/>
            </p:nvSpPr>
            <p:spPr>
              <a:xfrm>
                <a:off x="2531445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B915FA1-5CA1-8841-988F-A41FE783ED7D}"/>
                  </a:ext>
                </a:extLst>
              </p:cNvPr>
              <p:cNvSpPr/>
              <p:nvPr/>
            </p:nvSpPr>
            <p:spPr>
              <a:xfrm>
                <a:off x="3266975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6ECBC36-C469-7744-87B3-533819ABBD8C}"/>
                  </a:ext>
                </a:extLst>
              </p:cNvPr>
              <p:cNvSpPr/>
              <p:nvPr/>
            </p:nvSpPr>
            <p:spPr>
              <a:xfrm>
                <a:off x="4002505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33CB21B-B651-CD43-8EAE-FED4E39A0E7B}"/>
                  </a:ext>
                </a:extLst>
              </p:cNvPr>
              <p:cNvSpPr/>
              <p:nvPr/>
            </p:nvSpPr>
            <p:spPr>
              <a:xfrm>
                <a:off x="4743651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5B27BF-857B-C948-9B4E-273CF73BBBD7}"/>
                  </a:ext>
                </a:extLst>
              </p:cNvPr>
              <p:cNvSpPr/>
              <p:nvPr/>
            </p:nvSpPr>
            <p:spPr>
              <a:xfrm>
                <a:off x="5479181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DEC331-A959-B74B-AF9F-D5053EEA7BD4}"/>
                  </a:ext>
                </a:extLst>
              </p:cNvPr>
              <p:cNvSpPr/>
              <p:nvPr/>
            </p:nvSpPr>
            <p:spPr>
              <a:xfrm>
                <a:off x="6214711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71BFEDA-D887-384A-8DDB-537D789B19E3}"/>
                  </a:ext>
                </a:extLst>
              </p:cNvPr>
              <p:cNvSpPr/>
              <p:nvPr/>
            </p:nvSpPr>
            <p:spPr>
              <a:xfrm>
                <a:off x="6947838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E968B5-CDBA-6942-B4D8-DFB7187BDFA9}"/>
                  </a:ext>
                </a:extLst>
              </p:cNvPr>
              <p:cNvSpPr/>
              <p:nvPr/>
            </p:nvSpPr>
            <p:spPr>
              <a:xfrm>
                <a:off x="7683368" y="658293"/>
                <a:ext cx="500513" cy="5005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BA9CCD-5F93-8348-95EC-B1AC89036ECC}"/>
                </a:ext>
              </a:extLst>
            </p:cNvPr>
            <p:cNvSpPr/>
            <p:nvPr/>
          </p:nvSpPr>
          <p:spPr>
            <a:xfrm>
              <a:off x="7683367" y="3473977"/>
              <a:ext cx="500513" cy="50051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A7CEE0-9506-084E-9330-6D54490AF1F2}"/>
                </a:ext>
              </a:extLst>
            </p:cNvPr>
            <p:cNvSpPr/>
            <p:nvPr/>
          </p:nvSpPr>
          <p:spPr>
            <a:xfrm>
              <a:off x="7093646" y="2534438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4345D57-1B2C-C043-A734-E273FFD4CE45}"/>
                </a:ext>
              </a:extLst>
            </p:cNvPr>
            <p:cNvSpPr/>
            <p:nvPr/>
          </p:nvSpPr>
          <p:spPr>
            <a:xfrm>
              <a:off x="4747245" y="2534437"/>
              <a:ext cx="500513" cy="500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ED282BB-9485-2B45-AB7A-A4B99F07E006}"/>
                </a:ext>
              </a:extLst>
            </p:cNvPr>
            <p:cNvCxnSpPr>
              <a:cxnSpLocks/>
              <a:stCxn id="29" idx="0"/>
              <a:endCxn id="47" idx="4"/>
            </p:cNvCxnSpPr>
            <p:nvPr/>
          </p:nvCxnSpPr>
          <p:spPr>
            <a:xfrm flipH="1" flipV="1">
              <a:off x="7933624" y="3974490"/>
              <a:ext cx="1" cy="4390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7655E3-E6AA-C84C-84A5-F78A732A3851}"/>
                </a:ext>
              </a:extLst>
            </p:cNvPr>
            <p:cNvSpPr txBox="1"/>
            <p:nvPr/>
          </p:nvSpPr>
          <p:spPr>
            <a:xfrm>
              <a:off x="2448084" y="5640192"/>
              <a:ext cx="633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Oliver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B0AF53-73D9-1A4F-95C2-00CBD1E8549A}"/>
                </a:ext>
              </a:extLst>
            </p:cNvPr>
            <p:cNvSpPr txBox="1"/>
            <p:nvPr/>
          </p:nvSpPr>
          <p:spPr>
            <a:xfrm>
              <a:off x="3368792" y="5640192"/>
              <a:ext cx="29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9BDF44-48DF-2743-9FF2-1893D1E2A55A}"/>
                </a:ext>
              </a:extLst>
            </p:cNvPr>
            <p:cNvSpPr txBox="1"/>
            <p:nvPr/>
          </p:nvSpPr>
          <p:spPr>
            <a:xfrm>
              <a:off x="4023435" y="564019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glad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F5C54-BB75-C841-B31A-E3AE6EEE9789}"/>
                </a:ext>
              </a:extLst>
            </p:cNvPr>
            <p:cNvSpPr txBox="1"/>
            <p:nvPr/>
          </p:nvSpPr>
          <p:spPr>
            <a:xfrm>
              <a:off x="4907305" y="5640190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370BBF-6ED0-2A45-BDCE-6BD6786E8C51}"/>
                </a:ext>
              </a:extLst>
            </p:cNvPr>
            <p:cNvSpPr txBox="1"/>
            <p:nvPr/>
          </p:nvSpPr>
          <p:spPr>
            <a:xfrm>
              <a:off x="5558307" y="5640192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he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584C29-AD28-A442-A237-D774DF56E7D3}"/>
                </a:ext>
              </a:extLst>
            </p:cNvPr>
            <p:cNvSpPr txBox="1"/>
            <p:nvPr/>
          </p:nvSpPr>
          <p:spPr>
            <a:xfrm>
              <a:off x="6256712" y="5640192"/>
              <a:ext cx="477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met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CD87A9-BCD6-C642-B26C-C8ABD7BAC4D3}"/>
                </a:ext>
              </a:extLst>
            </p:cNvPr>
            <p:cNvSpPr txBox="1"/>
            <p:nvPr/>
          </p:nvSpPr>
          <p:spPr>
            <a:xfrm>
              <a:off x="7051936" y="5640190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his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4A2807-49CA-E748-A810-63076E7DA625}"/>
                </a:ext>
              </a:extLst>
            </p:cNvPr>
            <p:cNvSpPr txBox="1"/>
            <p:nvPr/>
          </p:nvSpPr>
          <p:spPr>
            <a:xfrm>
              <a:off x="7688946" y="5640190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friend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5E6E7A-8BE5-5446-AF7D-A03DB37D3F71}"/>
                </a:ext>
              </a:extLst>
            </p:cNvPr>
            <p:cNvSpPr txBox="1"/>
            <p:nvPr/>
          </p:nvSpPr>
          <p:spPr>
            <a:xfrm>
              <a:off x="2448084" y="52448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friend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9E9FE-8A2C-BB42-976B-2DD18A53C814}"/>
                </a:ext>
              </a:extLst>
            </p:cNvPr>
            <p:cNvSpPr txBox="1"/>
            <p:nvPr/>
          </p:nvSpPr>
          <p:spPr>
            <a:xfrm>
              <a:off x="3315924" y="524483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his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9367CE-876C-0D4C-B58E-B8B3D483F205}"/>
                </a:ext>
              </a:extLst>
            </p:cNvPr>
            <p:cNvSpPr txBox="1"/>
            <p:nvPr/>
          </p:nvSpPr>
          <p:spPr>
            <a:xfrm>
              <a:off x="4025551" y="524481"/>
              <a:ext cx="477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met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A2B709-46F7-5F44-8AD2-7995E84ED690}"/>
                </a:ext>
              </a:extLst>
            </p:cNvPr>
            <p:cNvSpPr txBox="1"/>
            <p:nvPr/>
          </p:nvSpPr>
          <p:spPr>
            <a:xfrm>
              <a:off x="4831995" y="524481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he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646160-8004-6140-8FE2-BC84ACEC24F9}"/>
                </a:ext>
              </a:extLst>
            </p:cNvPr>
            <p:cNvSpPr txBox="1"/>
            <p:nvPr/>
          </p:nvSpPr>
          <p:spPr>
            <a:xfrm>
              <a:off x="5622459" y="524483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1C376F6-ACAD-2E48-947C-DEFC30C0CC7B}"/>
                </a:ext>
              </a:extLst>
            </p:cNvPr>
            <p:cNvSpPr txBox="1"/>
            <p:nvPr/>
          </p:nvSpPr>
          <p:spPr>
            <a:xfrm>
              <a:off x="6243439" y="52448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glad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046544-6440-904E-ADA4-989A4176D96B}"/>
                </a:ext>
              </a:extLst>
            </p:cNvPr>
            <p:cNvSpPr txBox="1"/>
            <p:nvPr/>
          </p:nvSpPr>
          <p:spPr>
            <a:xfrm>
              <a:off x="7093646" y="524481"/>
              <a:ext cx="296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is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295EEC5-FCE6-3345-927F-125D67FDD4B3}"/>
                </a:ext>
              </a:extLst>
            </p:cNvPr>
            <p:cNvSpPr txBox="1"/>
            <p:nvPr/>
          </p:nvSpPr>
          <p:spPr>
            <a:xfrm>
              <a:off x="7685035" y="524481"/>
              <a:ext cx="618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dirty="0"/>
                <a:t>Oliver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1D69EA3-96EB-FF41-8A71-BB46EC3E4CB7}"/>
                </a:ext>
              </a:extLst>
            </p:cNvPr>
            <p:cNvCxnSpPr>
              <a:cxnSpLocks/>
              <a:stCxn id="47" idx="0"/>
              <a:endCxn id="48" idx="4"/>
            </p:cNvCxnSpPr>
            <p:nvPr/>
          </p:nvCxnSpPr>
          <p:spPr>
            <a:xfrm flipH="1" flipV="1">
              <a:off x="7343903" y="3034951"/>
              <a:ext cx="589721" cy="4390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20FE552-5D36-9542-8855-B1A0B2576305}"/>
                </a:ext>
              </a:extLst>
            </p:cNvPr>
            <p:cNvCxnSpPr>
              <a:cxnSpLocks/>
              <a:stCxn id="48" idx="2"/>
              <a:endCxn id="49" idx="6"/>
            </p:cNvCxnSpPr>
            <p:nvPr/>
          </p:nvCxnSpPr>
          <p:spPr>
            <a:xfrm flipH="1" flipV="1">
              <a:off x="5247758" y="2784694"/>
              <a:ext cx="184588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999BEE-6626-624E-8FED-8BB020D2F910}"/>
                </a:ext>
              </a:extLst>
            </p:cNvPr>
            <p:cNvCxnSpPr>
              <a:cxnSpLocks/>
              <a:stCxn id="2" idx="0"/>
              <a:endCxn id="23" idx="4"/>
            </p:cNvCxnSpPr>
            <p:nvPr/>
          </p:nvCxnSpPr>
          <p:spPr>
            <a:xfrm flipV="1">
              <a:off x="2781702" y="4914028"/>
              <a:ext cx="73553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4090455-091B-4B4C-B9A2-CA277EE66580}"/>
                </a:ext>
              </a:extLst>
            </p:cNvPr>
            <p:cNvCxnSpPr>
              <a:cxnSpLocks/>
              <a:stCxn id="11" idx="0"/>
              <a:endCxn id="23" idx="4"/>
            </p:cNvCxnSpPr>
            <p:nvPr/>
          </p:nvCxnSpPr>
          <p:spPr>
            <a:xfrm flipV="1">
              <a:off x="3517232" y="4914028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70E177F-E6A7-5A4B-B348-30805F2EC3E2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4252762" y="4914028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87E410-A197-6047-A61C-75D1E9658489}"/>
                </a:ext>
              </a:extLst>
            </p:cNvPr>
            <p:cNvCxnSpPr>
              <a:cxnSpLocks/>
              <a:stCxn id="14" idx="0"/>
              <a:endCxn id="25" idx="4"/>
            </p:cNvCxnSpPr>
            <p:nvPr/>
          </p:nvCxnSpPr>
          <p:spPr>
            <a:xfrm flipH="1" flipV="1">
              <a:off x="4993907" y="4914028"/>
              <a:ext cx="1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AD62FA6-319D-3843-A3C5-3470478D7126}"/>
                </a:ext>
              </a:extLst>
            </p:cNvPr>
            <p:cNvCxnSpPr>
              <a:cxnSpLocks/>
              <a:stCxn id="15" idx="0"/>
              <a:endCxn id="26" idx="4"/>
            </p:cNvCxnSpPr>
            <p:nvPr/>
          </p:nvCxnSpPr>
          <p:spPr>
            <a:xfrm flipV="1">
              <a:off x="5729438" y="4914028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995C6A1-ADC0-6640-B9E5-467E6C7B7DE6}"/>
                </a:ext>
              </a:extLst>
            </p:cNvPr>
            <p:cNvCxnSpPr>
              <a:cxnSpLocks/>
              <a:stCxn id="16" idx="0"/>
              <a:endCxn id="27" idx="4"/>
            </p:cNvCxnSpPr>
            <p:nvPr/>
          </p:nvCxnSpPr>
          <p:spPr>
            <a:xfrm flipV="1">
              <a:off x="6464968" y="4914028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4416275-4598-C14B-9685-C8331B0F3BC2}"/>
                </a:ext>
              </a:extLst>
            </p:cNvPr>
            <p:cNvCxnSpPr>
              <a:cxnSpLocks/>
              <a:stCxn id="17" idx="0"/>
              <a:endCxn id="28" idx="4"/>
            </p:cNvCxnSpPr>
            <p:nvPr/>
          </p:nvCxnSpPr>
          <p:spPr>
            <a:xfrm flipV="1">
              <a:off x="7198095" y="4914028"/>
              <a:ext cx="2403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4616C8-E745-D742-AACE-9C14E9FD30DD}"/>
                </a:ext>
              </a:extLst>
            </p:cNvPr>
            <p:cNvCxnSpPr>
              <a:cxnSpLocks/>
              <a:stCxn id="18" idx="0"/>
              <a:endCxn id="29" idx="4"/>
            </p:cNvCxnSpPr>
            <p:nvPr/>
          </p:nvCxnSpPr>
          <p:spPr>
            <a:xfrm flipV="1">
              <a:off x="7933625" y="4914028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0F464BE-9B31-5D4E-9F1B-9AA22ACC85B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7450754" y="4663772"/>
              <a:ext cx="2326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944433A-2061-2546-8B34-935122943C93}"/>
                </a:ext>
              </a:extLst>
            </p:cNvPr>
            <p:cNvCxnSpPr>
              <a:cxnSpLocks/>
              <a:stCxn id="29" idx="0"/>
              <a:endCxn id="49" idx="4"/>
            </p:cNvCxnSpPr>
            <p:nvPr/>
          </p:nvCxnSpPr>
          <p:spPr>
            <a:xfrm flipH="1" flipV="1">
              <a:off x="4997502" y="3034950"/>
              <a:ext cx="2936123" cy="1378565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37815D9-E89D-A54F-95DB-44A565A982AD}"/>
                </a:ext>
              </a:extLst>
            </p:cNvPr>
            <p:cNvCxnSpPr>
              <a:cxnSpLocks/>
              <a:stCxn id="25" idx="0"/>
              <a:endCxn id="49" idx="4"/>
            </p:cNvCxnSpPr>
            <p:nvPr/>
          </p:nvCxnSpPr>
          <p:spPr>
            <a:xfrm flipV="1">
              <a:off x="4993907" y="3034950"/>
              <a:ext cx="3595" cy="1378565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1B637B8-B3CF-CF43-8F13-AAD9B333B918}"/>
                </a:ext>
              </a:extLst>
            </p:cNvPr>
            <p:cNvCxnSpPr>
              <a:cxnSpLocks/>
              <a:stCxn id="25" idx="0"/>
              <a:endCxn id="48" idx="4"/>
            </p:cNvCxnSpPr>
            <p:nvPr/>
          </p:nvCxnSpPr>
          <p:spPr>
            <a:xfrm flipV="1">
              <a:off x="4993907" y="3034951"/>
              <a:ext cx="2349996" cy="137856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FDFEE41-5701-0E4B-B479-6B2D0F3F856D}"/>
                </a:ext>
              </a:extLst>
            </p:cNvPr>
            <p:cNvCxnSpPr>
              <a:cxnSpLocks/>
              <a:stCxn id="49" idx="0"/>
              <a:endCxn id="34" idx="4"/>
            </p:cNvCxnSpPr>
            <p:nvPr/>
          </p:nvCxnSpPr>
          <p:spPr>
            <a:xfrm flipH="1" flipV="1">
              <a:off x="4993908" y="2028382"/>
              <a:ext cx="3594" cy="506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A1202DA-6163-114D-8698-EFACD5E656E5}"/>
                </a:ext>
              </a:extLst>
            </p:cNvPr>
            <p:cNvCxnSpPr>
              <a:cxnSpLocks/>
              <a:stCxn id="35" idx="4"/>
              <a:endCxn id="49" idx="0"/>
            </p:cNvCxnSpPr>
            <p:nvPr/>
          </p:nvCxnSpPr>
          <p:spPr>
            <a:xfrm flipH="1">
              <a:off x="4997502" y="2028382"/>
              <a:ext cx="731936" cy="506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590EA41-B89E-444F-82DC-F7E8EBF4FA26}"/>
                </a:ext>
              </a:extLst>
            </p:cNvPr>
            <p:cNvCxnSpPr>
              <a:cxnSpLocks/>
              <a:stCxn id="25" idx="0"/>
              <a:endCxn id="47" idx="4"/>
            </p:cNvCxnSpPr>
            <p:nvPr/>
          </p:nvCxnSpPr>
          <p:spPr>
            <a:xfrm flipV="1">
              <a:off x="4993907" y="3974490"/>
              <a:ext cx="2939717" cy="4390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8D398EA-F331-1340-807F-4F0981C3F6F2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503018" y="4663772"/>
              <a:ext cx="2406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AF54105-405E-0941-88F0-F75A5DAFF4AD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3767488" y="4663772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E39FE48-9C5F-3F4A-8DC6-EC38D7B76A4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5979694" y="4663772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E0B35C3-0BA5-1646-A613-4AA1A7E6A28D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6715224" y="4663772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162A3D2-A066-3140-AD47-1A6B847CEDC2}"/>
                </a:ext>
              </a:extLst>
            </p:cNvPr>
            <p:cNvCxnSpPr>
              <a:cxnSpLocks/>
              <a:stCxn id="48" idx="0"/>
              <a:endCxn id="38" idx="4"/>
            </p:cNvCxnSpPr>
            <p:nvPr/>
          </p:nvCxnSpPr>
          <p:spPr>
            <a:xfrm flipV="1">
              <a:off x="7343903" y="2028382"/>
              <a:ext cx="589722" cy="506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8956C9-9B95-6F42-BF7F-2D5AEFD1D04B}"/>
                </a:ext>
              </a:extLst>
            </p:cNvPr>
            <p:cNvCxnSpPr>
              <a:cxnSpLocks/>
              <a:stCxn id="38" idx="0"/>
              <a:endCxn id="46" idx="4"/>
            </p:cNvCxnSpPr>
            <p:nvPr/>
          </p:nvCxnSpPr>
          <p:spPr>
            <a:xfrm flipV="1">
              <a:off x="7933625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8EA7462-BFE9-8F48-ADCD-1BD127E6D3B3}"/>
                </a:ext>
              </a:extLst>
            </p:cNvPr>
            <p:cNvCxnSpPr>
              <a:cxnSpLocks/>
              <a:stCxn id="37" idx="0"/>
              <a:endCxn id="45" idx="4"/>
            </p:cNvCxnSpPr>
            <p:nvPr/>
          </p:nvCxnSpPr>
          <p:spPr>
            <a:xfrm flipV="1">
              <a:off x="7198095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ED1625D-887E-044B-B1F5-CC73BEA4E3E3}"/>
                </a:ext>
              </a:extLst>
            </p:cNvPr>
            <p:cNvCxnSpPr>
              <a:cxnSpLocks/>
              <a:stCxn id="36" idx="0"/>
              <a:endCxn id="44" idx="4"/>
            </p:cNvCxnSpPr>
            <p:nvPr/>
          </p:nvCxnSpPr>
          <p:spPr>
            <a:xfrm flipV="1">
              <a:off x="6464968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E61C6B2-3EBE-7742-A754-AC7A6DF6DB36}"/>
                </a:ext>
              </a:extLst>
            </p:cNvPr>
            <p:cNvCxnSpPr>
              <a:cxnSpLocks/>
              <a:stCxn id="35" idx="0"/>
              <a:endCxn id="43" idx="4"/>
            </p:cNvCxnSpPr>
            <p:nvPr/>
          </p:nvCxnSpPr>
          <p:spPr>
            <a:xfrm flipV="1">
              <a:off x="5729438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577F0B6-9532-3547-BB1E-5FA93E8653A2}"/>
                </a:ext>
              </a:extLst>
            </p:cNvPr>
            <p:cNvCxnSpPr>
              <a:cxnSpLocks/>
              <a:stCxn id="31" idx="0"/>
              <a:endCxn id="39" idx="4"/>
            </p:cNvCxnSpPr>
            <p:nvPr/>
          </p:nvCxnSpPr>
          <p:spPr>
            <a:xfrm flipV="1">
              <a:off x="2781702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79270F-5910-4A43-861C-BC23C819164E}"/>
                </a:ext>
              </a:extLst>
            </p:cNvPr>
            <p:cNvCxnSpPr>
              <a:cxnSpLocks/>
              <a:stCxn id="34" idx="0"/>
              <a:endCxn id="42" idx="4"/>
            </p:cNvCxnSpPr>
            <p:nvPr/>
          </p:nvCxnSpPr>
          <p:spPr>
            <a:xfrm flipV="1">
              <a:off x="4993908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0C4B2DF-EF11-244C-8B70-EC98D51D26E6}"/>
                </a:ext>
              </a:extLst>
            </p:cNvPr>
            <p:cNvCxnSpPr>
              <a:cxnSpLocks/>
              <a:stCxn id="33" idx="0"/>
              <a:endCxn id="41" idx="4"/>
            </p:cNvCxnSpPr>
            <p:nvPr/>
          </p:nvCxnSpPr>
          <p:spPr>
            <a:xfrm flipV="1">
              <a:off x="4252762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E760B43-530C-A043-8469-5E152751C7DF}"/>
                </a:ext>
              </a:extLst>
            </p:cNvPr>
            <p:cNvCxnSpPr>
              <a:cxnSpLocks/>
              <a:stCxn id="32" idx="0"/>
              <a:endCxn id="40" idx="4"/>
            </p:cNvCxnSpPr>
            <p:nvPr/>
          </p:nvCxnSpPr>
          <p:spPr>
            <a:xfrm flipV="1">
              <a:off x="3517232" y="1338100"/>
              <a:ext cx="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B4069AB3-79CB-294E-B87C-DF6A2C5B8FEB}"/>
                </a:ext>
              </a:extLst>
            </p:cNvPr>
            <p:cNvCxnSpPr>
              <a:cxnSpLocks/>
              <a:stCxn id="33" idx="2"/>
              <a:endCxn id="32" idx="6"/>
            </p:cNvCxnSpPr>
            <p:nvPr/>
          </p:nvCxnSpPr>
          <p:spPr>
            <a:xfrm flipH="1">
              <a:off x="3767488" y="1778126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D9971F-D7B3-5748-8238-BF75FF1DD0FB}"/>
                </a:ext>
              </a:extLst>
            </p:cNvPr>
            <p:cNvCxnSpPr>
              <a:cxnSpLocks/>
              <a:stCxn id="32" idx="2"/>
              <a:endCxn id="31" idx="6"/>
            </p:cNvCxnSpPr>
            <p:nvPr/>
          </p:nvCxnSpPr>
          <p:spPr>
            <a:xfrm flipH="1">
              <a:off x="3031958" y="1778126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14896E3-9CC6-E64B-A035-1116B302FABF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>
              <a:off x="4503018" y="1778126"/>
              <a:ext cx="2406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9057B96-CCF2-D744-B71F-7BE1A3655C30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5979694" y="1778126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C838FB19-9B89-984A-AF67-93BBB2A568E3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6715224" y="1778126"/>
              <a:ext cx="2326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F14A046-900E-6043-A7F0-759043CC2D41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7448351" y="1778126"/>
              <a:ext cx="2350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B0D7874A-3C64-0442-A967-F2FBB8872CF2}"/>
                </a:ext>
              </a:extLst>
            </p:cNvPr>
            <p:cNvCxnSpPr>
              <a:cxnSpLocks/>
              <a:stCxn id="46" idx="4"/>
              <a:endCxn id="37" idx="0"/>
            </p:cNvCxnSpPr>
            <p:nvPr/>
          </p:nvCxnSpPr>
          <p:spPr>
            <a:xfrm flipH="1">
              <a:off x="7198095" y="1338100"/>
              <a:ext cx="73553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C2C086E0-E433-2C4E-A2B3-EDD7BA5E2A66}"/>
                </a:ext>
              </a:extLst>
            </p:cNvPr>
            <p:cNvCxnSpPr>
              <a:cxnSpLocks/>
              <a:stCxn id="42" idx="4"/>
              <a:endCxn id="33" idx="0"/>
            </p:cNvCxnSpPr>
            <p:nvPr/>
          </p:nvCxnSpPr>
          <p:spPr>
            <a:xfrm flipH="1">
              <a:off x="4252762" y="1338100"/>
              <a:ext cx="741146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EB7B48BC-5BEB-5A49-A78F-732EBF6F6E6E}"/>
                </a:ext>
              </a:extLst>
            </p:cNvPr>
            <p:cNvCxnSpPr>
              <a:cxnSpLocks/>
              <a:stCxn id="44" idx="4"/>
              <a:endCxn id="35" idx="0"/>
            </p:cNvCxnSpPr>
            <p:nvPr/>
          </p:nvCxnSpPr>
          <p:spPr>
            <a:xfrm flipH="1">
              <a:off x="5729438" y="1338100"/>
              <a:ext cx="73553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412AEF8-0F39-364C-8F27-A7D0EF3A32E9}"/>
                </a:ext>
              </a:extLst>
            </p:cNvPr>
            <p:cNvCxnSpPr>
              <a:cxnSpLocks/>
              <a:stCxn id="45" idx="4"/>
              <a:endCxn id="36" idx="0"/>
            </p:cNvCxnSpPr>
            <p:nvPr/>
          </p:nvCxnSpPr>
          <p:spPr>
            <a:xfrm flipH="1">
              <a:off x="6464968" y="1338100"/>
              <a:ext cx="733127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F5D0C07-9A59-5643-AC14-71680E6B9A82}"/>
                </a:ext>
              </a:extLst>
            </p:cNvPr>
            <p:cNvCxnSpPr>
              <a:cxnSpLocks/>
              <a:stCxn id="41" idx="4"/>
              <a:endCxn id="32" idx="0"/>
            </p:cNvCxnSpPr>
            <p:nvPr/>
          </p:nvCxnSpPr>
          <p:spPr>
            <a:xfrm flipH="1">
              <a:off x="3517232" y="1338100"/>
              <a:ext cx="73553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AD6D82A-0ADA-0345-9C6F-7EB3BA991001}"/>
                </a:ext>
              </a:extLst>
            </p:cNvPr>
            <p:cNvCxnSpPr>
              <a:cxnSpLocks/>
              <a:stCxn id="40" idx="4"/>
              <a:endCxn id="31" idx="0"/>
            </p:cNvCxnSpPr>
            <p:nvPr/>
          </p:nvCxnSpPr>
          <p:spPr>
            <a:xfrm flipH="1">
              <a:off x="2781702" y="1338100"/>
              <a:ext cx="735530" cy="1897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E3E4E55-D343-DB42-BD81-83197B0752C2}"/>
                </a:ext>
              </a:extLst>
            </p:cNvPr>
            <p:cNvSpPr txBox="1"/>
            <p:nvPr/>
          </p:nvSpPr>
          <p:spPr>
            <a:xfrm>
              <a:off x="368525" y="1248318"/>
              <a:ext cx="150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/>
                <a:t>Decode-Word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0B23BED-F168-3A4A-9CAA-09E6482D1DC4}"/>
                </a:ext>
              </a:extLst>
            </p:cNvPr>
            <p:cNvSpPr txBox="1"/>
            <p:nvPr/>
          </p:nvSpPr>
          <p:spPr>
            <a:xfrm>
              <a:off x="368525" y="2542059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/>
                <a:t>Decode-Sentence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85EC031-1D11-0C4C-8C1A-08FBC62FD2B0}"/>
                </a:ext>
              </a:extLst>
            </p:cNvPr>
            <p:cNvSpPr txBox="1"/>
            <p:nvPr/>
          </p:nvSpPr>
          <p:spPr>
            <a:xfrm>
              <a:off x="368525" y="3635890"/>
              <a:ext cx="182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/>
                <a:t>Encode-Sentence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173602A-BA17-4A43-B629-92219CFFD65D}"/>
                </a:ext>
              </a:extLst>
            </p:cNvPr>
            <p:cNvSpPr txBox="1"/>
            <p:nvPr/>
          </p:nvSpPr>
          <p:spPr>
            <a:xfrm>
              <a:off x="368525" y="4729362"/>
              <a:ext cx="1474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/>
                <a:t>Encode-Word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7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2021-03-05T20:02:50Z</dcterms:created>
  <dcterms:modified xsi:type="dcterms:W3CDTF">2021-03-05T20:03:30Z</dcterms:modified>
</cp:coreProperties>
</file>