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5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405"/>
  </p:normalViewPr>
  <p:slideViewPr>
    <p:cSldViewPr snapToGrid="0" snapToObjects="1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81A42-4ADA-9746-B392-D595793881D8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F2127-03ED-614D-99CD-A448B1DF47E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76856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a8412ef83c_0_4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a8412ef83c_0_4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07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60D9D-C8C3-D140-8E53-C2B80AA44A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8B1E8-0BA1-AC4A-8527-395AB35B4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868EC-5DD6-2849-8DC8-777B5116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D064-4F90-4F49-941A-9E207F482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FE23-CDBC-0A4F-9432-BF1839452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718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12B9-8E22-DE4A-BADB-CDC4C0D77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42B457-4E81-414C-9381-16350B7F7B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A4507-B842-4A4A-85CD-3D050CBE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39CA08-8E8C-9349-B99A-F7314E831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E569A-2C5E-1142-94C2-23B56865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50228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0D2B1D-B960-7E4D-A0B4-BFDFF65920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792438-DDF6-B641-BDDD-D97B8AE081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113D5-2AE4-3544-B091-CA40F7792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5D039-FCE4-B042-BD9E-06D9DEA4A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97E0B2-7FDD-7A48-8FB5-FD75EFE0C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77020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050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C4C74-1AA2-1F47-96E9-FF66E1125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C8DD0-9963-BF41-AAE0-6079D602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1EBD0-21F1-594F-A84D-FBED413E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7B2AF-0D7E-D04F-A87A-AD3EAA88F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BDD4A-2223-5A45-B431-54EF2D6B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2293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C82C5-E40F-5F40-94F0-CF3FD7105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365D8-D3C7-DA47-A85F-BF933D10AC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80450-B051-854B-A827-0262190F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486D-A1F7-D44A-B4C8-0F78DA40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A9287-AC10-0242-BB40-5F33864F2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38766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6B62A-9B37-CA40-86BD-2FA3B124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9A093-1E96-2743-9D30-339F40EA9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7EB2E0-9781-5143-BBA5-D905F3DFC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E80F0-E04C-0A44-B062-C8DCC634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6F3C8A-9DC4-D340-8416-4EEAD358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9F0C6-EDBC-4C4C-9533-014351CE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83548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D51AB-968A-324B-93E1-4DDB6B934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FE80A4-6618-8942-94BF-320E48728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F553F-71E8-CE4F-9AD7-97C5B313A8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D44E7A-8B25-2F42-B40F-936F05231A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8293D-2BE4-B74B-90D1-C6B2AB764D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E6300B-3227-F84E-847E-08D07849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8E840D-95B7-454F-8A0A-BFF02252E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26E168-6702-DF4A-9BAF-97F89FB29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13813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51C53-B7CD-D14B-8371-A68DA53AB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70E450-28B0-514E-9DAE-9F838091A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C93D1D-A388-9D46-80D0-453F5A9EA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E6B288-96B1-AC41-9D89-9353B4511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9909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AF54A-7784-C24A-967B-AACA974DB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75444-33BF-2A4A-8465-EE46C02A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1985C-BDA8-B84F-88C9-4896E6499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6077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0C99B-EF38-D143-9F49-061DC186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483F9-F06C-BF42-8630-C4901D338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478EAD-7C65-4A48-89A4-311BDC9482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6D06B8-0E60-2747-A76B-ABDDA09B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44FE1-C309-9F4D-A924-E6622047F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3EE370-5FED-1243-AF05-76CB4231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854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5776F-DD42-2649-8256-4FE3E98E5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DCA4A3-C843-4D48-B459-82513598B5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2E9D12-AD3A-2144-B6DF-A23011C84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569B4-8461-5044-8678-7928419C8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43C2DF-7792-1744-8CC6-1C0FA1C92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46A28-A04D-2946-9F31-1DAA9E212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01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BB72E6-B895-004E-85A1-1EB1E93EA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72584-ED53-0D4D-898E-E457CD7D0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2AA46-5344-DF4A-9E7B-3A15CA1D2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0C81E-4611-0E46-BFE2-F678501FACED}" type="datetimeFigureOut">
              <a:rPr lang="en-DE" smtClean="0"/>
              <a:t>17.01.21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DAA1F-6BA7-BB4A-92E8-994C7CC95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33E635-3D33-A242-8611-669B658117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FB7568-E637-DB49-A086-3D84EE59D53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4373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F566938-ED67-A545-809C-C43D6AE4521D}"/>
              </a:ext>
            </a:extLst>
          </p:cNvPr>
          <p:cNvGrpSpPr/>
          <p:nvPr/>
        </p:nvGrpSpPr>
        <p:grpSpPr>
          <a:xfrm>
            <a:off x="1947248" y="1709761"/>
            <a:ext cx="8541638" cy="3319395"/>
            <a:chOff x="1460435" y="1282321"/>
            <a:chExt cx="6406229" cy="2489546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788FD99C-33DB-804B-A37C-94F970C20D6C}"/>
                </a:ext>
              </a:extLst>
            </p:cNvPr>
            <p:cNvGrpSpPr/>
            <p:nvPr/>
          </p:nvGrpSpPr>
          <p:grpSpPr>
            <a:xfrm>
              <a:off x="1460435" y="1371633"/>
              <a:ext cx="6406229" cy="2400234"/>
              <a:chOff x="1028103" y="1730187"/>
              <a:chExt cx="6406229" cy="2400234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A5728456-4825-7542-B13E-21456E664238}"/>
                  </a:ext>
                </a:extLst>
              </p:cNvPr>
              <p:cNvGrpSpPr/>
              <p:nvPr/>
            </p:nvGrpSpPr>
            <p:grpSpPr>
              <a:xfrm>
                <a:off x="1028103" y="1730188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C3EA4BC8-A37D-564E-8AF3-680063638200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DF1D808D-3BC6-134E-A6B8-B5E334C198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34" name="Google Shape;98;p14">
                  <a:extLst>
                    <a:ext uri="{FF2B5EF4-FFF2-40B4-BE49-F238E27FC236}">
                      <a16:creationId xmlns:a16="http://schemas.microsoft.com/office/drawing/2014/main" id="{6031DA52-DB8A-BD4F-A546-84CAC8975E6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" name="Google Shape;99;p14">
                  <a:extLst>
                    <a:ext uri="{FF2B5EF4-FFF2-40B4-BE49-F238E27FC236}">
                      <a16:creationId xmlns:a16="http://schemas.microsoft.com/office/drawing/2014/main" id="{8ADDFF21-6D6C-EB4D-8D51-15796D2EB59C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68FB6FEB-543C-1140-93A8-8176CD99C0AB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  <p:sp>
              <p:nvSpPr>
                <p:cNvPr id="6" name="Cross 5">
                  <a:extLst>
                    <a:ext uri="{FF2B5EF4-FFF2-40B4-BE49-F238E27FC236}">
                      <a16:creationId xmlns:a16="http://schemas.microsoft.com/office/drawing/2014/main" id="{0A87AE4F-93B6-EF47-890D-2403000E3444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  <p:sp>
              <p:nvSpPr>
                <p:cNvPr id="37" name="Cross 36">
                  <a:extLst>
                    <a:ext uri="{FF2B5EF4-FFF2-40B4-BE49-F238E27FC236}">
                      <a16:creationId xmlns:a16="http://schemas.microsoft.com/office/drawing/2014/main" id="{BF06D1A6-FC34-0546-8785-0646ED71BDB5}"/>
                    </a:ext>
                  </a:extLst>
                </p:cNvPr>
                <p:cNvSpPr/>
                <p:nvPr/>
              </p:nvSpPr>
              <p:spPr>
                <a:xfrm>
                  <a:off x="2113331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  <p:sp>
              <p:nvSpPr>
                <p:cNvPr id="38" name="Cross 37">
                  <a:extLst>
                    <a:ext uri="{FF2B5EF4-FFF2-40B4-BE49-F238E27FC236}">
                      <a16:creationId xmlns:a16="http://schemas.microsoft.com/office/drawing/2014/main" id="{EE711B41-AA6D-1C4B-BFBD-1F0356BD4BF3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</p:grpSp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C358E050-9D70-9E4C-95D0-ECFB3FDCC738}"/>
                  </a:ext>
                </a:extLst>
              </p:cNvPr>
              <p:cNvGrpSpPr/>
              <p:nvPr/>
            </p:nvGrpSpPr>
            <p:grpSpPr>
              <a:xfrm>
                <a:off x="4652435" y="1730187"/>
                <a:ext cx="2781897" cy="2400233"/>
                <a:chOff x="889254" y="2858291"/>
                <a:chExt cx="2170557" cy="1881730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CEF58EE-FFD7-8842-91CF-462A997AAEC3}"/>
                    </a:ext>
                  </a:extLst>
                </p:cNvPr>
                <p:cNvCxnSpPr/>
                <p:nvPr/>
              </p:nvCxnSpPr>
              <p:spPr>
                <a:xfrm>
                  <a:off x="1060704" y="4425696"/>
                  <a:ext cx="1856232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D0D89156-788A-B042-B3B9-432D402C8A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213104" y="3020216"/>
                  <a:ext cx="0" cy="15578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8" name="Google Shape;98;p14">
                  <a:extLst>
                    <a:ext uri="{FF2B5EF4-FFF2-40B4-BE49-F238E27FC236}">
                      <a16:creationId xmlns:a16="http://schemas.microsoft.com/office/drawing/2014/main" id="{7B68EEE6-6BB8-0948-ACFE-52363ED04261}"/>
                    </a:ext>
                  </a:extLst>
                </p:cNvPr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/>
                <a:stretch/>
              </p:blipFill>
              <p:spPr>
                <a:xfrm>
                  <a:off x="2831211" y="4416171"/>
                  <a:ext cx="228600" cy="3238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49" name="Google Shape;99;p14">
                  <a:extLst>
                    <a:ext uri="{FF2B5EF4-FFF2-40B4-BE49-F238E27FC236}">
                      <a16:creationId xmlns:a16="http://schemas.microsoft.com/office/drawing/2014/main" id="{B7B431E7-BE9C-0744-AEC9-715CD111F6C2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889254" y="2858291"/>
                  <a:ext cx="247650" cy="32384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3447C309-EB07-284F-91C1-91B75B34B63F}"/>
                    </a:ext>
                  </a:extLst>
                </p:cNvPr>
                <p:cNvSpPr/>
                <p:nvPr/>
              </p:nvSpPr>
              <p:spPr>
                <a:xfrm>
                  <a:off x="1118235" y="4330827"/>
                  <a:ext cx="189738" cy="189738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  <p:sp>
              <p:nvSpPr>
                <p:cNvPr id="51" name="Cross 50">
                  <a:extLst>
                    <a:ext uri="{FF2B5EF4-FFF2-40B4-BE49-F238E27FC236}">
                      <a16:creationId xmlns:a16="http://schemas.microsoft.com/office/drawing/2014/main" id="{04749603-B2DF-7F46-B57D-BF9433FB9D63}"/>
                    </a:ext>
                  </a:extLst>
                </p:cNvPr>
                <p:cNvSpPr/>
                <p:nvPr/>
              </p:nvSpPr>
              <p:spPr>
                <a:xfrm>
                  <a:off x="2113332" y="4317752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  <p:sp>
              <p:nvSpPr>
                <p:cNvPr id="53" name="Cross 52">
                  <a:extLst>
                    <a:ext uri="{FF2B5EF4-FFF2-40B4-BE49-F238E27FC236}">
                      <a16:creationId xmlns:a16="http://schemas.microsoft.com/office/drawing/2014/main" id="{B6F7163E-CF81-9045-8C24-BDC21FEEDE15}"/>
                    </a:ext>
                  </a:extLst>
                </p:cNvPr>
                <p:cNvSpPr/>
                <p:nvPr/>
              </p:nvSpPr>
              <p:spPr>
                <a:xfrm>
                  <a:off x="1118235" y="3480086"/>
                  <a:ext cx="203437" cy="215888"/>
                </a:xfrm>
                <a:prstGeom prst="plus">
                  <a:avLst>
                    <a:gd name="adj" fmla="val 36736"/>
                  </a:avLst>
                </a:prstGeom>
                <a:solidFill>
                  <a:srgbClr val="0070C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DE" sz="2400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6E5FE85A-0299-E743-84B0-4EC48AA876B4}"/>
                  </a:ext>
                </a:extLst>
              </p:cNvPr>
              <p:cNvSpPr/>
              <p:nvPr/>
            </p:nvSpPr>
            <p:spPr>
              <a:xfrm>
                <a:off x="6230054" y="2535344"/>
                <a:ext cx="243178" cy="24202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sz="2400"/>
              </a:p>
            </p:txBody>
          </p:sp>
        </p:grp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8A5DBAF6-E624-064C-AD2C-371DA6FEBDA0}"/>
                </a:ext>
              </a:extLst>
            </p:cNvPr>
            <p:cNvSpPr txBox="1"/>
            <p:nvPr/>
          </p:nvSpPr>
          <p:spPr>
            <a:xfrm>
              <a:off x="1683988" y="1282321"/>
              <a:ext cx="239152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400" b="1" dirty="0">
                  <a:latin typeface="Helvetica" pitchFamily="2" charset="0"/>
                </a:rPr>
                <a:t>OR Logical Function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269B0BC-13C1-E345-B76A-7588E4FBDA76}"/>
                </a:ext>
              </a:extLst>
            </p:cNvPr>
            <p:cNvSpPr txBox="1"/>
            <p:nvPr/>
          </p:nvSpPr>
          <p:spPr>
            <a:xfrm>
              <a:off x="5288354" y="1282322"/>
              <a:ext cx="254540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DE" sz="2400" b="1" dirty="0">
                  <a:latin typeface="Helvetica" pitchFamily="2" charset="0"/>
                </a:rPr>
                <a:t>XOR Logical Function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2768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 charrakh</dc:creator>
  <cp:lastModifiedBy>omid charrakh</cp:lastModifiedBy>
  <cp:revision>1</cp:revision>
  <dcterms:created xsi:type="dcterms:W3CDTF">2021-01-17T15:21:04Z</dcterms:created>
  <dcterms:modified xsi:type="dcterms:W3CDTF">2021-01-17T15:25:24Z</dcterms:modified>
</cp:coreProperties>
</file>