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2"/>
  </p:normalViewPr>
  <p:slideViewPr>
    <p:cSldViewPr snapToGrid="0" snapToObjects="1">
      <p:cViewPr>
        <p:scale>
          <a:sx n="78" d="100"/>
          <a:sy n="78" d="100"/>
        </p:scale>
        <p:origin x="24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9DD7-02F8-9248-B197-CFF65EDD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7A057-0392-4240-914E-47136E013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D684B-09C0-A049-806C-C776964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CCD-5B41-464B-BE95-622F3989C598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1EC1A-40A0-194C-90DD-6B80EEC6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B03DA-2FAD-DC4B-9172-6E4FBBDB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104C-D088-514C-96F2-A11FFF01F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868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061F-2922-FD45-8700-CB04D6A0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A192A-1692-0E42-AC87-EA3152E3D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8D4A-4975-B34B-A8CA-DC68B747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CCD-5B41-464B-BE95-622F3989C598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0F8D2-556D-0E44-8E5C-B71E3CC5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827C-BEF5-4F4C-A01F-E04394BC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104C-D088-514C-96F2-A11FFF01F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C8B35-5DB1-7747-B12A-3A9AC2CAA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FC6FD-55F9-F943-88A5-F90B175DE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D93AF-345D-5943-963D-BE2592C6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CCD-5B41-464B-BE95-622F3989C598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8E232-586D-4746-8DFF-74CBD444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5C17-C6E1-114D-B039-8821379B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104C-D088-514C-96F2-A11FFF01F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17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8B56-8B20-8C4B-8494-23F082E7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43139-9410-0C4B-97E4-9322D245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5FDA-1AF2-7040-9AB7-99430AAE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CCD-5B41-464B-BE95-622F3989C598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5E78-0131-1741-A5B0-BF40EAC6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2111-41AA-F948-B17E-7050AB19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104C-D088-514C-96F2-A11FFF01F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111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95E7-5B20-FB4C-B964-EE7ECF69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C280A-D8B8-A043-85EE-DD54D4862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CBF3C-E3F7-B745-87A9-3A0CDB06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CCD-5B41-464B-BE95-622F3989C598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552F-6DEE-0948-8B0F-4E958E3B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D0E3-B849-3147-9AAC-F223A197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104C-D088-514C-96F2-A11FFF01F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754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60B6-802A-D34C-B18D-ABFE583C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E74B-C540-0741-9625-C1275E6B1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C8454-9D69-B54A-8595-1B428760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D3670-4689-DA4A-B36F-247C97A3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CCD-5B41-464B-BE95-622F3989C598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E314F-4178-0746-9E10-718FE831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DB59B-5C0C-B346-B723-AD7EE8CB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104C-D088-514C-96F2-A11FFF01F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66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8910-B837-8049-B453-24A59A71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9E173-1828-4344-A3F6-CF49AC249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4AA5A-E166-C842-A341-0E5625D2B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DAF03-7E3A-D24F-91BC-4DC0A4C40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A7C4C-0617-A542-AD4E-B17FB953B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1DFB0-67F0-3F40-B08E-A41B7891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CCD-5B41-464B-BE95-622F3989C598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0FAF9-7F51-3F4B-A203-95D11B39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6C309-74FD-024B-A91C-269BEA8A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104C-D088-514C-96F2-A11FFF01F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126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73A-61EE-A842-9813-69AC242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E8F67-C57B-EB4C-9C12-73A9D6C6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CCD-5B41-464B-BE95-622F3989C598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7E49F-E23E-D84E-8445-99D98304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2F50A-FD34-0240-A8B8-341DE459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104C-D088-514C-96F2-A11FFF01F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411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20B33-CBC5-B94B-8F99-493AAFF6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CCD-5B41-464B-BE95-622F3989C598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3DB92-1B46-6844-A6AE-F1120E6A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14DD9-1FC7-BD49-892C-3F5C541A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104C-D088-514C-96F2-A11FFF01F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030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BF82-01B1-C249-8616-F0BFBD0F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E28A-B490-254E-9A1A-BF341479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65651-42D9-D341-B9A5-EA744D2F1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EA2DD-A66D-0541-8EFE-40119798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CCD-5B41-464B-BE95-622F3989C598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6D830-0F4D-9B45-8364-FB1BD41E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6EDA9-C936-484B-8FE5-4BB15B9D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104C-D088-514C-96F2-A11FFF01F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98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4F90-7F11-F044-9D41-DC0ECB2C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C5403-BCD9-BC4A-9017-9695A4887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85BF3-5DFC-5E43-BB26-362C800F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7E9DD-5563-C44E-BC59-6CEDF8BB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CCD-5B41-464B-BE95-622F3989C598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12E38-126C-634F-9E5B-5558D0B9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F1D3-99E0-B34A-89C7-8AE415EB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104C-D088-514C-96F2-A11FFF01F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0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03215-5C3D-E743-B327-006D69DF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09C61-AB03-1746-B4CF-F66D13CD2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27EC-5DE3-2042-ADFA-3E8DD13DF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7CCD-5B41-464B-BE95-622F3989C598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4D2DB-510B-FB42-973F-60F8F930F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1392-C60D-F349-BF47-1C2AC8D02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104C-D088-514C-96F2-A11FFF01F5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535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7D550AF-B6EB-D94D-8DEE-CDB06E1F5105}"/>
              </a:ext>
            </a:extLst>
          </p:cNvPr>
          <p:cNvGrpSpPr/>
          <p:nvPr/>
        </p:nvGrpSpPr>
        <p:grpSpPr>
          <a:xfrm>
            <a:off x="2286257" y="2202806"/>
            <a:ext cx="7619485" cy="2452388"/>
            <a:chOff x="2088480" y="696391"/>
            <a:chExt cx="7619485" cy="2452388"/>
          </a:xfrm>
        </p:grpSpPr>
        <p:pic>
          <p:nvPicPr>
            <p:cNvPr id="19" name="Graphic 18" descr="Angry face with no fill">
              <a:extLst>
                <a:ext uri="{FF2B5EF4-FFF2-40B4-BE49-F238E27FC236}">
                  <a16:creationId xmlns:a16="http://schemas.microsoft.com/office/drawing/2014/main" id="{70A02FF2-BD39-1E40-9C72-83CEA275B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3844" y="696391"/>
              <a:ext cx="1080000" cy="1080000"/>
            </a:xfrm>
            <a:prstGeom prst="rect">
              <a:avLst/>
            </a:prstGeom>
          </p:spPr>
        </p:pic>
        <p:pic>
          <p:nvPicPr>
            <p:cNvPr id="21" name="Graphic 20" descr="Neutral face with no fill">
              <a:extLst>
                <a:ext uri="{FF2B5EF4-FFF2-40B4-BE49-F238E27FC236}">
                  <a16:creationId xmlns:a16="http://schemas.microsoft.com/office/drawing/2014/main" id="{372F0CFC-D445-9141-A7CE-4A20A610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223" y="696391"/>
              <a:ext cx="1080000" cy="1080000"/>
            </a:xfrm>
            <a:prstGeom prst="rect">
              <a:avLst/>
            </a:prstGeom>
          </p:spPr>
        </p:pic>
        <p:pic>
          <p:nvPicPr>
            <p:cNvPr id="23" name="Graphic 22" descr="Smiling face with no fill">
              <a:extLst>
                <a:ext uri="{FF2B5EF4-FFF2-40B4-BE49-F238E27FC236}">
                  <a16:creationId xmlns:a16="http://schemas.microsoft.com/office/drawing/2014/main" id="{1141357F-BCB0-644E-A465-0BD8574C9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82602" y="696392"/>
              <a:ext cx="1080000" cy="108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137998-8664-4246-BB49-5C120CF14110}"/>
                </a:ext>
              </a:extLst>
            </p:cNvPr>
            <p:cNvSpPr txBox="1"/>
            <p:nvPr/>
          </p:nvSpPr>
          <p:spPr>
            <a:xfrm>
              <a:off x="2540364" y="1776392"/>
              <a:ext cx="13644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2400" b="1" dirty="0">
                  <a:latin typeface="Helvetica" pitchFamily="2" charset="0"/>
                </a:rPr>
                <a:t>Positive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A9AF9D-93BD-E448-873E-95B22C719D61}"/>
                </a:ext>
              </a:extLst>
            </p:cNvPr>
            <p:cNvSpPr txBox="1"/>
            <p:nvPr/>
          </p:nvSpPr>
          <p:spPr>
            <a:xfrm>
              <a:off x="5215985" y="1776392"/>
              <a:ext cx="12458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2400" b="1" dirty="0">
                  <a:latin typeface="Helvetica" pitchFamily="2" charset="0"/>
                </a:rPr>
                <a:t>Neutral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D308A4-DB50-BF4F-B188-72D1961AABB5}"/>
                </a:ext>
              </a:extLst>
            </p:cNvPr>
            <p:cNvSpPr txBox="1"/>
            <p:nvPr/>
          </p:nvSpPr>
          <p:spPr>
            <a:xfrm>
              <a:off x="7891606" y="1776391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2400" b="1" dirty="0">
                  <a:latin typeface="Helvetica" pitchFamily="2" charset="0"/>
                </a:rPr>
                <a:t>Negative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400308-4A8B-EB45-BC13-991854F4B089}"/>
                </a:ext>
              </a:extLst>
            </p:cNvPr>
            <p:cNvSpPr txBox="1"/>
            <p:nvPr/>
          </p:nvSpPr>
          <p:spPr>
            <a:xfrm>
              <a:off x="2088480" y="2564004"/>
              <a:ext cx="22682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/>
                <a:t>Great job! Your customer support is fantastic.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6B8324-225E-6642-81A3-4B3CF64D547D}"/>
                </a:ext>
              </a:extLst>
            </p:cNvPr>
            <p:cNvSpPr txBox="1"/>
            <p:nvPr/>
          </p:nvSpPr>
          <p:spPr>
            <a:xfrm>
              <a:off x="4764101" y="2564004"/>
              <a:ext cx="22682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Not bad, but it should be improved in the future.</a:t>
              </a:r>
              <a:endParaRPr lang="en-DE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0095CC-EC90-484E-98C1-F9F79D98BFA2}"/>
                </a:ext>
              </a:extLst>
            </p:cNvPr>
            <p:cNvSpPr txBox="1"/>
            <p:nvPr/>
          </p:nvSpPr>
          <p:spPr>
            <a:xfrm>
              <a:off x="7439722" y="2564004"/>
              <a:ext cx="22682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/>
                <a:t>The worst customer service I have ever seen.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87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2</cp:revision>
  <dcterms:created xsi:type="dcterms:W3CDTF">2021-04-13T22:37:45Z</dcterms:created>
  <dcterms:modified xsi:type="dcterms:W3CDTF">2021-04-13T22:54:57Z</dcterms:modified>
</cp:coreProperties>
</file>