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AC1D-9997-403A-A28A-7ECD0E710AD8}" type="datetimeFigureOut">
              <a:rPr lang="de-DE" smtClean="0"/>
              <a:pPr/>
              <a:t>11.04.2017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2FAF-42A2-45FC-A8A5-31290D5FD79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AC1D-9997-403A-A28A-7ECD0E710AD8}" type="datetimeFigureOut">
              <a:rPr lang="de-DE" smtClean="0"/>
              <a:pPr/>
              <a:t>11.04.2017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2FAF-42A2-45FC-A8A5-31290D5FD79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AC1D-9997-403A-A28A-7ECD0E710AD8}" type="datetimeFigureOut">
              <a:rPr lang="de-DE" smtClean="0"/>
              <a:pPr/>
              <a:t>11.04.2017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2FAF-42A2-45FC-A8A5-31290D5FD79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AC1D-9997-403A-A28A-7ECD0E710AD8}" type="datetimeFigureOut">
              <a:rPr lang="de-DE" smtClean="0"/>
              <a:pPr/>
              <a:t>11.04.2017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2FAF-42A2-45FC-A8A5-31290D5FD79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AC1D-9997-403A-A28A-7ECD0E710AD8}" type="datetimeFigureOut">
              <a:rPr lang="de-DE" smtClean="0"/>
              <a:pPr/>
              <a:t>11.04.2017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2FAF-42A2-45FC-A8A5-31290D5FD79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AC1D-9997-403A-A28A-7ECD0E710AD8}" type="datetimeFigureOut">
              <a:rPr lang="de-DE" smtClean="0"/>
              <a:pPr/>
              <a:t>11.04.2017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2FAF-42A2-45FC-A8A5-31290D5FD79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AC1D-9997-403A-A28A-7ECD0E710AD8}" type="datetimeFigureOut">
              <a:rPr lang="de-DE" smtClean="0"/>
              <a:pPr/>
              <a:t>11.04.2017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2FAF-42A2-45FC-A8A5-31290D5FD79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AC1D-9997-403A-A28A-7ECD0E710AD8}" type="datetimeFigureOut">
              <a:rPr lang="de-DE" smtClean="0"/>
              <a:pPr/>
              <a:t>11.04.2017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2FAF-42A2-45FC-A8A5-31290D5FD79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AC1D-9997-403A-A28A-7ECD0E710AD8}" type="datetimeFigureOut">
              <a:rPr lang="de-DE" smtClean="0"/>
              <a:pPr/>
              <a:t>11.04.2017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2FAF-42A2-45FC-A8A5-31290D5FD79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AC1D-9997-403A-A28A-7ECD0E710AD8}" type="datetimeFigureOut">
              <a:rPr lang="de-DE" smtClean="0"/>
              <a:pPr/>
              <a:t>11.04.2017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2FAF-42A2-45FC-A8A5-31290D5FD79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AC1D-9997-403A-A28A-7ECD0E710AD8}" type="datetimeFigureOut">
              <a:rPr lang="de-DE" smtClean="0"/>
              <a:pPr/>
              <a:t>11.04.2017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2FAF-42A2-45FC-A8A5-31290D5FD79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AAC1D-9997-403A-A28A-7ECD0E710AD8}" type="datetimeFigureOut">
              <a:rPr lang="de-DE" smtClean="0"/>
              <a:pPr/>
              <a:t>11.04.2017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12FAF-42A2-45FC-A8A5-31290D5FD79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052040" y="909040"/>
            <a:ext cx="2880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3419475" y="3860800"/>
          <a:ext cx="198438" cy="280988"/>
        </p:xfrm>
        <a:graphic>
          <a:graphicData uri="http://schemas.openxmlformats.org/presentationml/2006/ole">
            <p:oleObj spid="_x0000_s1031" name="Formel" r:id="rId3" imgW="152280" imgH="215640" progId="Equation.3">
              <p:embed/>
            </p:oleObj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1692275" y="2205038"/>
          <a:ext cx="214313" cy="280987"/>
        </p:xfrm>
        <a:graphic>
          <a:graphicData uri="http://schemas.openxmlformats.org/presentationml/2006/ole">
            <p:oleObj spid="_x0000_s1032" name="Formel" r:id="rId4" imgW="164880" imgH="215640" progId="Equation.3">
              <p:embed/>
            </p:oleObj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4533900" y="3860800"/>
          <a:ext cx="88900" cy="165100"/>
        </p:xfrm>
        <a:graphic>
          <a:graphicData uri="http://schemas.openxmlformats.org/presentationml/2006/ole">
            <p:oleObj spid="_x0000_s1033" name="Formel" r:id="rId5" imgW="88560" imgH="164880" progId="Equation.3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1835696" y="1196752"/>
          <a:ext cx="88900" cy="165100"/>
        </p:xfrm>
        <a:graphic>
          <a:graphicData uri="http://schemas.openxmlformats.org/presentationml/2006/ole">
            <p:oleObj spid="_x0000_s1034" name="Formel" r:id="rId6" imgW="88560" imgH="164880" progId="Equation.3">
              <p:embed/>
            </p:oleObj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2339752" y="3861048"/>
          <a:ext cx="127000" cy="177800"/>
        </p:xfrm>
        <a:graphic>
          <a:graphicData uri="http://schemas.openxmlformats.org/presentationml/2006/ole">
            <p:oleObj spid="_x0000_s1035" name="Formel" r:id="rId7" imgW="126720" imgH="177480" progId="Equation.3">
              <p:embed/>
            </p:oleObj>
          </a:graphicData>
        </a:graphic>
      </p:graphicFrame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1835696" y="3356992"/>
          <a:ext cx="127000" cy="177800"/>
        </p:xfrm>
        <a:graphic>
          <a:graphicData uri="http://schemas.openxmlformats.org/presentationml/2006/ole">
            <p:oleObj spid="_x0000_s1036" name="Formel" r:id="rId8" imgW="126720" imgH="177480" progId="Equation.3">
              <p:embed/>
            </p:oleObj>
          </a:graphicData>
        </a:graphic>
      </p:graphicFrame>
      <p:cxnSp>
        <p:nvCxnSpPr>
          <p:cNvPr id="17" name="Gerade Verbindung 16"/>
          <p:cNvCxnSpPr/>
          <p:nvPr/>
        </p:nvCxnSpPr>
        <p:spPr>
          <a:xfrm>
            <a:off x="2051720" y="1268760"/>
            <a:ext cx="1440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2051720" y="3429000"/>
            <a:ext cx="1440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rot="5400000">
            <a:off x="2339752" y="3717032"/>
            <a:ext cx="1440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rot="5400000">
            <a:off x="4499992" y="3717032"/>
            <a:ext cx="1440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2771800" y="54868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Original space</a:t>
            </a:r>
            <a:endParaRPr lang="de-DE" dirty="0"/>
          </a:p>
        </p:txBody>
      </p:sp>
      <p:sp>
        <p:nvSpPr>
          <p:cNvPr id="21" name="Ellipse 20"/>
          <p:cNvSpPr/>
          <p:nvPr/>
        </p:nvSpPr>
        <p:spPr>
          <a:xfrm>
            <a:off x="2300400" y="1166400"/>
            <a:ext cx="216024" cy="2160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449600" y="3319200"/>
            <a:ext cx="216024" cy="2160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4453200" y="1166400"/>
            <a:ext cx="216024" cy="2160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2300400" y="3319200"/>
            <a:ext cx="216024" cy="2160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Larissa-Design</vt:lpstr>
      <vt:lpstr>Formel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3</cp:revision>
  <dcterms:created xsi:type="dcterms:W3CDTF">2017-04-11T12:00:44Z</dcterms:created>
  <dcterms:modified xsi:type="dcterms:W3CDTF">2017-04-11T13:27:51Z</dcterms:modified>
</cp:coreProperties>
</file>