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392E-2238-9548-B824-FD99E5BDE0D7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65855-C8E2-CB43-96A6-9B598D13D3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325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39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D07D-20B3-E043-9851-D5F41FC3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E626E-598C-1E44-8327-AD70F579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EADF-0A98-7F4B-A55C-FE147A58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FEE7-B0ED-8E41-BB64-998F6BF5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CFCE-5E25-E747-B310-06360F7C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65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58A3-FE1A-0248-B562-68F53CFF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7DD84-64D2-1246-A912-8C1C2CA4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4333-C06E-6E46-A1AE-7ED52E15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1463-671F-F44A-87C3-0D19CE0C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CBDFD-9BAB-5A41-8E4E-FE67D8FD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18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8AD84-5EE3-FF48-83ED-43AC602FE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13FE8-8AC5-A64C-9E33-0751CA9F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392BD-0254-2049-A129-7D057477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F373-AB67-0C49-A84A-9F962BF5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BF35-7202-2D4F-8A0B-1DA3FFAD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24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090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8B6E-D632-B842-9D9A-C4DA40906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38BF-22EB-C94F-A4D6-4B05DF7D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FB72-A7BE-2045-BD6C-92405346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C247-D7CA-2A4C-AFAB-8A2124E4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3830-5268-0241-A3AF-7C90D185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016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EAFF-7DD6-E642-99E9-649E1CF7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C0034-773F-D34F-A8B2-3BAB2010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7117-C9CE-424E-AF5D-A1C39269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7095-3EB8-294C-8E4F-CE5E7A7C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D5C6-9E57-EE47-BC9B-431CE048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38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31B9-715E-1C49-B4E8-EDE696B5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2671-059E-044F-A46B-9407AF778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E9E9-9DEA-9745-AA79-247FC8469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5332-62DF-F641-BA43-732628C5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5A655-79B9-E44C-8D64-D527740D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505F7-247C-0541-9D3F-CA150042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2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44DD-81DC-FE43-AB8B-AC6E8AE9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A0F88-BF27-0C4A-8722-40D8C03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A33B9-E775-524A-BBBD-2F5DAB02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36B7D-73E0-B14C-9FD1-F7D0B7F66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FC6AA-A648-624F-92B5-6E8BC2023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CAE5B-D5AE-7E41-8B0B-6F62BF4E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925B7-52CB-5149-987C-86B714CB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83E0E-3CAC-A246-8E18-1880A4A0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899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0F6A-63C0-B348-9B02-5F0E80BE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BB98C-4888-014F-B5F3-85E27220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70A3F-28C0-6341-8554-80AE7D25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7FB49-E645-1748-8759-526EB929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285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AA21D-B1E7-644A-96A0-F1BE7C88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A115C-2BC0-7248-B39E-7A96A21E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4520-D916-4B40-9B52-A7FADBA7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777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C07A-EE62-0245-9B53-E98A0976E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696E0-5458-0A42-A6F6-4EC5361E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4989-9E34-B945-85A9-C7C336832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A94D9-A40A-8B48-9EE3-FABB5EA4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78B5D-47EC-5A4E-9CD0-1BEA609F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DBC01-1780-8045-868C-EC56C285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527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D784-18A2-A840-A275-0B53745AA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5992A-33A5-3841-8622-DB470F026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B91AA-2FE6-8949-9597-088358714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C191-73A2-1341-BB4A-237108F1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30DA-C444-E047-BD79-EF090D63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2D5BB-BD6B-2244-B59A-97B703C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281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253CE-779A-5F4A-9C0A-38FF4FAA4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D8C1-E44B-3140-8B9D-ECA100CD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653DF-4E61-8240-8C01-DF6A44DD0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300E-6B40-8442-A0E0-456B8A30F696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C462B-4DA5-034D-81F3-8EDE896D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4DBBF-E5D9-FF45-9131-446C7FB04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3A454-68DB-9A49-AFDD-F5B892403D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116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50808D4-1AE8-CC42-B1B8-ABA5F83B7D1F}"/>
              </a:ext>
            </a:extLst>
          </p:cNvPr>
          <p:cNvGrpSpPr/>
          <p:nvPr/>
        </p:nvGrpSpPr>
        <p:grpSpPr>
          <a:xfrm>
            <a:off x="2558401" y="585601"/>
            <a:ext cx="7071067" cy="4521460"/>
            <a:chOff x="1920350" y="995560"/>
            <a:chExt cx="5303300" cy="3391095"/>
          </a:xfrm>
        </p:grpSpPr>
        <p:sp>
          <p:nvSpPr>
            <p:cNvPr id="137" name="Google Shape;137;p16"/>
            <p:cNvSpPr/>
            <p:nvPr/>
          </p:nvSpPr>
          <p:spPr>
            <a:xfrm>
              <a:off x="2050850" y="2007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2050850" y="27258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050850" y="3444344"/>
              <a:ext cx="600600" cy="600600"/>
            </a:xfrm>
            <a:prstGeom prst="ellipse">
              <a:avLst/>
            </a:prstGeom>
            <a:solidFill>
              <a:srgbClr val="ECCC2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40" name="Google Shape;140;p16"/>
            <p:cNvGrpSpPr/>
            <p:nvPr/>
          </p:nvGrpSpPr>
          <p:grpSpPr>
            <a:xfrm>
              <a:off x="4273431" y="1556701"/>
              <a:ext cx="600569" cy="600579"/>
              <a:chOff x="4861200" y="959925"/>
              <a:chExt cx="689200" cy="688500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3" name="Google Shape;143;p16"/>
            <p:cNvGrpSpPr/>
            <p:nvPr/>
          </p:nvGrpSpPr>
          <p:grpSpPr>
            <a:xfrm>
              <a:off x="4273431" y="2299826"/>
              <a:ext cx="600569" cy="600579"/>
              <a:chOff x="4861200" y="959925"/>
              <a:chExt cx="689200" cy="688500"/>
            </a:xfrm>
          </p:grpSpPr>
          <p:sp>
            <p:nvSpPr>
              <p:cNvPr id="144" name="Google Shape;144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4273431" y="3042951"/>
              <a:ext cx="600569" cy="600579"/>
              <a:chOff x="4861200" y="959925"/>
              <a:chExt cx="689200" cy="6885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49" name="Google Shape;149;p16"/>
            <p:cNvGrpSpPr/>
            <p:nvPr/>
          </p:nvGrpSpPr>
          <p:grpSpPr>
            <a:xfrm>
              <a:off x="4273431" y="3786076"/>
              <a:ext cx="600569" cy="600579"/>
              <a:chOff x="4861200" y="959925"/>
              <a:chExt cx="689200" cy="688500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A2C4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52" name="Google Shape;152;p16"/>
            <p:cNvGrpSpPr/>
            <p:nvPr/>
          </p:nvGrpSpPr>
          <p:grpSpPr>
            <a:xfrm>
              <a:off x="6424781" y="2725863"/>
              <a:ext cx="600569" cy="600579"/>
              <a:chOff x="4861200" y="959925"/>
              <a:chExt cx="689200" cy="688500"/>
            </a:xfrm>
          </p:grpSpPr>
          <p:sp>
            <p:nvSpPr>
              <p:cNvPr id="153" name="Google Shape;153;p16"/>
              <p:cNvSpPr/>
              <p:nvPr/>
            </p:nvSpPr>
            <p:spPr>
              <a:xfrm>
                <a:off x="48612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 rot="10800000">
                <a:off x="4861300" y="959925"/>
                <a:ext cx="689100" cy="688500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cxnSp>
          <p:nvCxnSpPr>
            <p:cNvPr id="155" name="Google Shape;155;p16"/>
            <p:cNvCxnSpPr>
              <a:stCxn id="137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450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6" name="Google Shape;156;p16"/>
            <p:cNvCxnSpPr>
              <a:stCxn id="137" idx="6"/>
              <a:endCxn id="144" idx="2"/>
            </p:cNvCxnSpPr>
            <p:nvPr/>
          </p:nvCxnSpPr>
          <p:spPr>
            <a:xfrm>
              <a:off x="2651450" y="2307644"/>
              <a:ext cx="1622100" cy="292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7" name="Google Shape;157;p16"/>
            <p:cNvCxnSpPr>
              <a:stCxn id="138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1691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6"/>
            <p:cNvCxnSpPr>
              <a:stCxn id="137" idx="6"/>
              <a:endCxn id="150" idx="2"/>
            </p:cNvCxnSpPr>
            <p:nvPr/>
          </p:nvCxnSpPr>
          <p:spPr>
            <a:xfrm>
              <a:off x="2651450" y="2307644"/>
              <a:ext cx="1622100" cy="1778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9" name="Google Shape;159;p16"/>
            <p:cNvCxnSpPr>
              <a:stCxn id="138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0" name="Google Shape;160;p16"/>
            <p:cNvCxnSpPr>
              <a:stCxn id="138" idx="6"/>
              <a:endCxn id="150" idx="2"/>
            </p:cNvCxnSpPr>
            <p:nvPr/>
          </p:nvCxnSpPr>
          <p:spPr>
            <a:xfrm>
              <a:off x="2651450" y="3026144"/>
              <a:ext cx="16221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1" name="Google Shape;161;p16"/>
            <p:cNvCxnSpPr>
              <a:stCxn id="139" idx="6"/>
              <a:endCxn id="141" idx="2"/>
            </p:cNvCxnSpPr>
            <p:nvPr/>
          </p:nvCxnSpPr>
          <p:spPr>
            <a:xfrm rot="10800000" flipH="1">
              <a:off x="2651450" y="1857044"/>
              <a:ext cx="1622100" cy="188760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16"/>
            <p:cNvCxnSpPr>
              <a:stCxn id="139" idx="6"/>
              <a:endCxn id="144" idx="2"/>
            </p:cNvCxnSpPr>
            <p:nvPr/>
          </p:nvCxnSpPr>
          <p:spPr>
            <a:xfrm rot="10800000" flipH="1">
              <a:off x="2651450" y="2600144"/>
              <a:ext cx="1622100" cy="11445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3" name="Google Shape;163;p16"/>
            <p:cNvCxnSpPr>
              <a:stCxn id="139" idx="6"/>
              <a:endCxn id="150" idx="2"/>
            </p:cNvCxnSpPr>
            <p:nvPr/>
          </p:nvCxnSpPr>
          <p:spPr>
            <a:xfrm>
              <a:off x="2651450" y="3744644"/>
              <a:ext cx="1622100" cy="3417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4" name="Google Shape;164;p16"/>
            <p:cNvCxnSpPr>
              <a:stCxn id="139" idx="6"/>
              <a:endCxn id="147" idx="2"/>
            </p:cNvCxnSpPr>
            <p:nvPr/>
          </p:nvCxnSpPr>
          <p:spPr>
            <a:xfrm rot="10800000" flipH="1">
              <a:off x="2651450" y="3343244"/>
              <a:ext cx="1622100" cy="4014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5" name="Google Shape;165;p16"/>
            <p:cNvCxnSpPr>
              <a:stCxn id="138" idx="6"/>
              <a:endCxn id="147" idx="2"/>
            </p:cNvCxnSpPr>
            <p:nvPr/>
          </p:nvCxnSpPr>
          <p:spPr>
            <a:xfrm>
              <a:off x="2651450" y="3026144"/>
              <a:ext cx="16221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6" name="Google Shape;166;p16"/>
            <p:cNvCxnSpPr>
              <a:stCxn id="137" idx="6"/>
              <a:endCxn id="147" idx="2"/>
            </p:cNvCxnSpPr>
            <p:nvPr/>
          </p:nvCxnSpPr>
          <p:spPr>
            <a:xfrm>
              <a:off x="2651450" y="2307644"/>
              <a:ext cx="1622100" cy="10356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167;p16"/>
            <p:cNvCxnSpPr>
              <a:stCxn id="142" idx="2"/>
              <a:endCxn id="153" idx="2"/>
            </p:cNvCxnSpPr>
            <p:nvPr/>
          </p:nvCxnSpPr>
          <p:spPr>
            <a:xfrm>
              <a:off x="4874000" y="1856990"/>
              <a:ext cx="1550700" cy="1169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8" name="Google Shape;168;p16"/>
            <p:cNvCxnSpPr>
              <a:stCxn id="145" idx="2"/>
              <a:endCxn id="153" idx="2"/>
            </p:cNvCxnSpPr>
            <p:nvPr/>
          </p:nvCxnSpPr>
          <p:spPr>
            <a:xfrm>
              <a:off x="4874000" y="2600115"/>
              <a:ext cx="1550700" cy="4260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9" name="Google Shape;169;p16"/>
            <p:cNvCxnSpPr>
              <a:stCxn id="148" idx="2"/>
              <a:endCxn id="153" idx="2"/>
            </p:cNvCxnSpPr>
            <p:nvPr/>
          </p:nvCxnSpPr>
          <p:spPr>
            <a:xfrm rot="10800000" flipH="1">
              <a:off x="4874000" y="3026140"/>
              <a:ext cx="1550700" cy="3171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6"/>
            <p:cNvCxnSpPr>
              <a:stCxn id="151" idx="2"/>
              <a:endCxn id="153" idx="2"/>
            </p:cNvCxnSpPr>
            <p:nvPr/>
          </p:nvCxnSpPr>
          <p:spPr>
            <a:xfrm rot="10800000" flipH="1">
              <a:off x="4874000" y="3026165"/>
              <a:ext cx="1550700" cy="1060200"/>
            </a:xfrm>
            <a:prstGeom prst="straightConnector1">
              <a:avLst/>
            </a:prstGeom>
            <a:noFill/>
            <a:ln w="19050" cap="flat" cmpd="sng">
              <a:solidFill>
                <a:srgbClr val="CCCCCC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AFFDD4-42D9-D74F-98B6-E21074B0D0A6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171" name="Google Shape;171;p16"/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ECCC24"/>
                    </a:solidFill>
                  </a:rPr>
                  <a:t>Input</a:t>
                </a:r>
                <a:endParaRPr sz="2267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172" name="Google Shape;172;p16"/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45818E"/>
                    </a:solidFill>
                  </a:rPr>
                  <a:t>Hidden</a:t>
                </a:r>
                <a:endParaRPr sz="2267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173" name="Google Shape;173;p16"/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>
                    <a:solidFill>
                      <a:srgbClr val="6AA84F"/>
                    </a:solidFill>
                  </a:rPr>
                  <a:t>Output</a:t>
                </a:r>
                <a:endParaRPr sz="2267" b="1">
                  <a:solidFill>
                    <a:srgbClr val="6AA84F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197C99E-BE5E-4246-A549-8F9912AD3712}"/>
                </a:ext>
              </a:extLst>
            </p:cNvPr>
            <p:cNvSpPr txBox="1"/>
            <p:nvPr/>
          </p:nvSpPr>
          <p:spPr>
            <a:xfrm>
              <a:off x="3121036" y="1896042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2AC622-AC06-1A44-8CF6-277D35E345FF}"/>
                </a:ext>
              </a:extLst>
            </p:cNvPr>
            <p:cNvSpPr txBox="1"/>
            <p:nvPr/>
          </p:nvSpPr>
          <p:spPr>
            <a:xfrm>
              <a:off x="3121036" y="2281183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-9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28B4A8F-A26A-6645-B553-0DDC36F8AC2B}"/>
                </a:ext>
              </a:extLst>
            </p:cNvPr>
            <p:cNvSpPr txBox="1"/>
            <p:nvPr/>
          </p:nvSpPr>
          <p:spPr>
            <a:xfrm>
              <a:off x="3121036" y="2708546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CF8E919-2EC6-6B4A-9C4D-8B8BA324FE7F}"/>
                </a:ext>
              </a:extLst>
            </p:cNvPr>
            <p:cNvSpPr txBox="1"/>
            <p:nvPr/>
          </p:nvSpPr>
          <p:spPr>
            <a:xfrm>
              <a:off x="2177414" y="2161326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-3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43E7FEE-09AD-2846-AB20-4BA3A0EF7462}"/>
                </a:ext>
              </a:extLst>
            </p:cNvPr>
            <p:cNvSpPr txBox="1"/>
            <p:nvPr/>
          </p:nvSpPr>
          <p:spPr>
            <a:xfrm>
              <a:off x="2177414" y="2900405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3A56F70-3290-3E43-AE69-E7188A1BA590}"/>
                </a:ext>
              </a:extLst>
            </p:cNvPr>
            <p:cNvSpPr txBox="1"/>
            <p:nvPr/>
          </p:nvSpPr>
          <p:spPr>
            <a:xfrm>
              <a:off x="2177414" y="3606144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1A34E2-0EDB-484D-ABD9-2F474F16FD17}"/>
                    </a:ext>
                  </a:extLst>
                </p:cNvPr>
                <p:cNvSpPr txBox="1"/>
                <p:nvPr/>
              </p:nvSpPr>
              <p:spPr>
                <a:xfrm>
                  <a:off x="4273431" y="1336600"/>
                  <a:ext cx="600482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333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33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1333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33" b="1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DE" sz="1333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81A34E2-0EDB-484D-ABD9-2F474F16F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431" y="1336600"/>
                  <a:ext cx="600482" cy="2230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DE5A71-6895-EC4E-8895-26109218AB22}"/>
                </a:ext>
              </a:extLst>
            </p:cNvPr>
            <p:cNvSpPr txBox="1"/>
            <p:nvPr/>
          </p:nvSpPr>
          <p:spPr>
            <a:xfrm>
              <a:off x="4273263" y="1681128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/>
                <a:t>-3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57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2</cp:revision>
  <dcterms:created xsi:type="dcterms:W3CDTF">2021-01-17T15:20:51Z</dcterms:created>
  <dcterms:modified xsi:type="dcterms:W3CDTF">2021-03-05T20:33:39Z</dcterms:modified>
</cp:coreProperties>
</file>