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22"/>
  </p:normalViewPr>
  <p:slideViewPr>
    <p:cSldViewPr snapToGrid="0" snapToObjects="1">
      <p:cViewPr>
        <p:scale>
          <a:sx n="87" d="100"/>
          <a:sy n="87" d="100"/>
        </p:scale>
        <p:origin x="208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370B-6438-A940-AD1C-BCD59A2AD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BFB45-90FD-A245-A150-65A9020B3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2FE6-355D-C14D-8503-81ABD45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73E8-1165-3949-B248-E7B006E8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3032-9CAE-2846-8287-B913CB03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462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FB93-0480-5949-8784-85240EA8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EC70E-06F8-8541-A5F3-E8F0B43BD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2DB0-20B1-B943-9504-C86B35DD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21C7-59D9-F848-98E0-6710187F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4EFC-0AE7-BF47-8F2D-EB268095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010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6632B-42B9-D44B-AF90-6E544E18E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9EF3D-68E8-EF4F-B6A5-FE1CBF97E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ACAA-C3A5-4A4E-801D-B3FF1594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E2742-38C4-E24F-ABE3-B38EF472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2ECE-F182-2846-8786-29C3FB36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36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9B66-6FBF-AF46-8BD0-95FD9973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7ACB-C244-A145-AABD-59F77E27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B5BE5-308F-2745-A0DE-D56B8FFC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360C9-AB15-9F41-93BC-3AB4FC00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937F-2CB3-484E-8AB1-08CD157F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006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2337-FED4-A343-A8F5-17720DD1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31D2F-DBEA-FD47-84A4-9762619B3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C029D-4273-3449-AD96-454FACAE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EE11-1AF5-5046-8805-7D4B0C3F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92AF-7F57-8C42-A9E8-A0D2E790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40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42E1-6E3C-0241-B5E4-56DC8C42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F461-EA0D-3548-A73A-8EE5B2A8D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5C368-D1C5-3548-AAB4-BD95A0DED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F04C6-4BAC-6843-8FBF-D6EF530D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D989-180B-8C44-AC56-279F1B30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BD2BB-A029-594C-B717-08E555A8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21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4A85-8657-B74B-8371-C24BA7E7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EED21-10FF-A84A-93A6-8EA814BC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EAC21-B5B4-EC49-AFB8-4C4C1158E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381E1-C065-2A43-B7D3-BA43C1FC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B2A74-121E-F740-88E6-3737E7F1D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79060-6DD7-694B-9391-9987C327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3D083-7535-3F41-A1B8-60B42050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42AE8-9CE4-034A-AB4A-182FED23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538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C138-CEA4-3D42-824A-6E17DE3E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4B2DF-F1DF-D34B-8F5E-137B367C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4391A-AB12-B445-9BC0-D89356F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5C854-084E-DB45-85CC-24D0189E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54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06009-3B8F-174C-B484-45BE1289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D5579-0151-514E-9274-7D00BFB5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FD76-30C4-D244-A931-5EEEC0B1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2158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7212-BA04-CC43-9F93-5758C048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A788-09EC-6642-A5F7-68EAB581A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45DAC-062B-B24D-920B-2FA788ED3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C2780-688B-7B4C-9503-A3C35C89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6BCA-CDBD-FC44-9463-55731143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AAAE4-E97E-EE47-AB46-C3358617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206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764F-E5AC-A240-8D00-CA8B3672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7D198-18DF-CD44-AF70-8C95FFA64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4969-4F16-B04D-B9EF-497FAB6D1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FDBD1-1948-BC49-B5DD-64345E97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75CDA-3E93-CC4C-9FB6-4409961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3CBE2-8A23-6946-8C8D-54B1CDEB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654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7B56A-782D-0A40-A846-55D8E748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33A75-EAB9-3640-AF1E-F0DD0B51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DD53-692E-7A49-94DC-F8D763D52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CA15-2538-B04C-A781-CAD58CC55708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B3D21-674B-DD46-95BB-23B1181E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7A1EF-E6A1-2040-869A-17B72779D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212D-D1D9-C94B-8743-7AF45CF4734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346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196">
            <a:extLst>
              <a:ext uri="{FF2B5EF4-FFF2-40B4-BE49-F238E27FC236}">
                <a16:creationId xmlns:a16="http://schemas.microsoft.com/office/drawing/2014/main" id="{7F6060F5-8D89-9647-844E-E33884F7CAEE}"/>
              </a:ext>
            </a:extLst>
          </p:cNvPr>
          <p:cNvGrpSpPr/>
          <p:nvPr/>
        </p:nvGrpSpPr>
        <p:grpSpPr>
          <a:xfrm>
            <a:off x="33572" y="152320"/>
            <a:ext cx="12192000" cy="5663683"/>
            <a:chOff x="33572" y="152320"/>
            <a:chExt cx="12192000" cy="566368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7F1825C-0412-A544-9E73-655A8AA358DB}"/>
                </a:ext>
              </a:extLst>
            </p:cNvPr>
            <p:cNvSpPr/>
            <p:nvPr/>
          </p:nvSpPr>
          <p:spPr>
            <a:xfrm>
              <a:off x="4471566" y="152320"/>
              <a:ext cx="32191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DE" sz="3200" b="1" dirty="0"/>
                <a:t>Machine Learning</a:t>
              </a:r>
              <a:endParaRPr lang="en-DE" sz="3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26ACA93-83D0-E544-9788-FE5897690DDF}"/>
                </a:ext>
              </a:extLst>
            </p:cNvPr>
            <p:cNvSpPr/>
            <p:nvPr/>
          </p:nvSpPr>
          <p:spPr>
            <a:xfrm>
              <a:off x="4471566" y="3308969"/>
              <a:ext cx="263084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DE" sz="3200" b="1" dirty="0"/>
                <a:t>Deep Learning</a:t>
              </a:r>
              <a:endParaRPr lang="en-DE" sz="3200" dirty="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DC745ED-74ED-2544-A278-D3D426FA95B1}"/>
                </a:ext>
              </a:extLst>
            </p:cNvPr>
            <p:cNvCxnSpPr>
              <a:cxnSpLocks/>
            </p:cNvCxnSpPr>
            <p:nvPr/>
          </p:nvCxnSpPr>
          <p:spPr>
            <a:xfrm>
              <a:off x="33572" y="3108064"/>
              <a:ext cx="1219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8BDF88D-7AAD-FE44-8293-6998C1368611}"/>
                </a:ext>
              </a:extLst>
            </p:cNvPr>
            <p:cNvGrpSpPr/>
            <p:nvPr/>
          </p:nvGrpSpPr>
          <p:grpSpPr>
            <a:xfrm>
              <a:off x="1080649" y="4306482"/>
              <a:ext cx="10030701" cy="1509521"/>
              <a:chOff x="670786" y="4153261"/>
              <a:chExt cx="10030701" cy="1509521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B9F4300-92C6-9141-B9DF-61FAF9508F15}"/>
                  </a:ext>
                </a:extLst>
              </p:cNvPr>
              <p:cNvGrpSpPr/>
              <p:nvPr/>
            </p:nvGrpSpPr>
            <p:grpSpPr>
              <a:xfrm>
                <a:off x="3803750" y="4153261"/>
                <a:ext cx="3951074" cy="1509521"/>
                <a:chOff x="3831177" y="2552846"/>
                <a:chExt cx="3181645" cy="1215558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59E07260-36D5-5C4E-8490-A50728A1521B}"/>
                    </a:ext>
                  </a:extLst>
                </p:cNvPr>
                <p:cNvSpPr/>
                <p:nvPr/>
              </p:nvSpPr>
              <p:spPr>
                <a:xfrm>
                  <a:off x="3831177" y="2552846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57E078D4-D5CD-5645-9427-25C462777F8D}"/>
                    </a:ext>
                  </a:extLst>
                </p:cNvPr>
                <p:cNvSpPr/>
                <p:nvPr/>
              </p:nvSpPr>
              <p:spPr>
                <a:xfrm>
                  <a:off x="3831177" y="3022641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EF1E2941-9FA6-724F-BF72-45A919A27D17}"/>
                    </a:ext>
                  </a:extLst>
                </p:cNvPr>
                <p:cNvSpPr/>
                <p:nvPr/>
              </p:nvSpPr>
              <p:spPr>
                <a:xfrm>
                  <a:off x="3831177" y="3492436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F2E5DE74-9CFF-8B44-9CDA-DEAF79ED2589}"/>
                    </a:ext>
                  </a:extLst>
                </p:cNvPr>
                <p:cNvSpPr/>
                <p:nvPr/>
              </p:nvSpPr>
              <p:spPr>
                <a:xfrm>
                  <a:off x="4799736" y="2552846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EF0D5776-97C8-A840-A303-2EA4988904F4}"/>
                    </a:ext>
                  </a:extLst>
                </p:cNvPr>
                <p:cNvSpPr/>
                <p:nvPr/>
              </p:nvSpPr>
              <p:spPr>
                <a:xfrm>
                  <a:off x="4799736" y="3022641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820D49C4-8D0C-BA43-97A8-3D0FCD9B1F7C}"/>
                    </a:ext>
                  </a:extLst>
                </p:cNvPr>
                <p:cNvSpPr/>
                <p:nvPr/>
              </p:nvSpPr>
              <p:spPr>
                <a:xfrm>
                  <a:off x="4799736" y="3492436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28F809B3-E7DD-E74D-9485-1C281047DA16}"/>
                    </a:ext>
                  </a:extLst>
                </p:cNvPr>
                <p:cNvSpPr/>
                <p:nvPr/>
              </p:nvSpPr>
              <p:spPr>
                <a:xfrm>
                  <a:off x="5768295" y="2552846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1661C580-F4EA-5840-B250-9BC042F9E6E7}"/>
                    </a:ext>
                  </a:extLst>
                </p:cNvPr>
                <p:cNvSpPr/>
                <p:nvPr/>
              </p:nvSpPr>
              <p:spPr>
                <a:xfrm>
                  <a:off x="5768295" y="3022641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B895B42D-C74F-F44B-BB94-21F0DC2BCF84}"/>
                    </a:ext>
                  </a:extLst>
                </p:cNvPr>
                <p:cNvSpPr/>
                <p:nvPr/>
              </p:nvSpPr>
              <p:spPr>
                <a:xfrm>
                  <a:off x="5768295" y="3492436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C82F5D12-25F9-3E4D-A220-25E9AAAB170A}"/>
                    </a:ext>
                  </a:extLst>
                </p:cNvPr>
                <p:cNvSpPr/>
                <p:nvPr/>
              </p:nvSpPr>
              <p:spPr>
                <a:xfrm>
                  <a:off x="6736854" y="2552846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65DE0448-6236-0744-B63B-AACA3F1FB73D}"/>
                    </a:ext>
                  </a:extLst>
                </p:cNvPr>
                <p:cNvSpPr/>
                <p:nvPr/>
              </p:nvSpPr>
              <p:spPr>
                <a:xfrm>
                  <a:off x="6736854" y="3022641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7C1F93F3-2C23-EA41-8489-4F4E748FD865}"/>
                    </a:ext>
                  </a:extLst>
                </p:cNvPr>
                <p:cNvSpPr/>
                <p:nvPr/>
              </p:nvSpPr>
              <p:spPr>
                <a:xfrm>
                  <a:off x="6736854" y="3492436"/>
                  <a:ext cx="275968" cy="275968"/>
                </a:xfrm>
                <a:prstGeom prst="ellipse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E1311AE2-9F00-8F4F-BA53-314B826E64D9}"/>
                    </a:ext>
                  </a:extLst>
                </p:cNvPr>
                <p:cNvCxnSpPr>
                  <a:cxnSpLocks/>
                  <a:stCxn id="142" idx="6"/>
                  <a:endCxn id="143" idx="2"/>
                </p:cNvCxnSpPr>
                <p:nvPr/>
              </p:nvCxnSpPr>
              <p:spPr>
                <a:xfrm flipV="1">
                  <a:off x="4107145" y="2690830"/>
                  <a:ext cx="692591" cy="9395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4CB37F5A-95F3-E54A-9A59-FE42C13327E5}"/>
                    </a:ext>
                  </a:extLst>
                </p:cNvPr>
                <p:cNvCxnSpPr>
                  <a:cxnSpLocks/>
                  <a:stCxn id="140" idx="6"/>
                  <a:endCxn id="143" idx="2"/>
                </p:cNvCxnSpPr>
                <p:nvPr/>
              </p:nvCxnSpPr>
              <p:spPr>
                <a:xfrm>
                  <a:off x="4107145" y="2690830"/>
                  <a:ext cx="69259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D5DAEFA2-CF67-ED4A-8900-DD3BCAA11238}"/>
                    </a:ext>
                  </a:extLst>
                </p:cNvPr>
                <p:cNvCxnSpPr>
                  <a:cxnSpLocks/>
                  <a:stCxn id="144" idx="6"/>
                  <a:endCxn id="146" idx="2"/>
                </p:cNvCxnSpPr>
                <p:nvPr/>
              </p:nvCxnSpPr>
              <p:spPr>
                <a:xfrm flipV="1">
                  <a:off x="5075704" y="2690830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5301DCF4-C96E-B04A-98B6-962B784B9A88}"/>
                    </a:ext>
                  </a:extLst>
                </p:cNvPr>
                <p:cNvCxnSpPr>
                  <a:cxnSpLocks/>
                  <a:stCxn id="145" idx="6"/>
                  <a:endCxn id="146" idx="2"/>
                </p:cNvCxnSpPr>
                <p:nvPr/>
              </p:nvCxnSpPr>
              <p:spPr>
                <a:xfrm flipV="1">
                  <a:off x="5075704" y="2690830"/>
                  <a:ext cx="692591" cy="9395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7BF837CD-F19D-1E44-B2F5-824EF50D7CA7}"/>
                    </a:ext>
                  </a:extLst>
                </p:cNvPr>
                <p:cNvCxnSpPr>
                  <a:cxnSpLocks/>
                  <a:stCxn id="143" idx="6"/>
                  <a:endCxn id="146" idx="2"/>
                </p:cNvCxnSpPr>
                <p:nvPr/>
              </p:nvCxnSpPr>
              <p:spPr>
                <a:xfrm>
                  <a:off x="5075704" y="2690830"/>
                  <a:ext cx="69259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23272DF-6718-8941-9109-480BC140CE8F}"/>
                    </a:ext>
                  </a:extLst>
                </p:cNvPr>
                <p:cNvCxnSpPr>
                  <a:cxnSpLocks/>
                  <a:stCxn id="145" idx="6"/>
                  <a:endCxn id="148" idx="2"/>
                </p:cNvCxnSpPr>
                <p:nvPr/>
              </p:nvCxnSpPr>
              <p:spPr>
                <a:xfrm>
                  <a:off x="5075704" y="3630420"/>
                  <a:ext cx="69259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769975D8-1C41-274E-8858-6767BA35B4E5}"/>
                    </a:ext>
                  </a:extLst>
                </p:cNvPr>
                <p:cNvCxnSpPr>
                  <a:cxnSpLocks/>
                  <a:stCxn id="140" idx="6"/>
                  <a:endCxn id="144" idx="2"/>
                </p:cNvCxnSpPr>
                <p:nvPr/>
              </p:nvCxnSpPr>
              <p:spPr>
                <a:xfrm>
                  <a:off x="4107145" y="2690830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2A8413C-5D04-8949-8312-11250B138DAA}"/>
                    </a:ext>
                  </a:extLst>
                </p:cNvPr>
                <p:cNvCxnSpPr>
                  <a:cxnSpLocks/>
                  <a:stCxn id="140" idx="6"/>
                  <a:endCxn id="145" idx="2"/>
                </p:cNvCxnSpPr>
                <p:nvPr/>
              </p:nvCxnSpPr>
              <p:spPr>
                <a:xfrm>
                  <a:off x="4107145" y="2690830"/>
                  <a:ext cx="692591" cy="9395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BCAA00FB-6173-EC4D-BAF9-1F73AFBB2F2F}"/>
                    </a:ext>
                  </a:extLst>
                </p:cNvPr>
                <p:cNvCxnSpPr>
                  <a:cxnSpLocks/>
                  <a:stCxn id="141" idx="6"/>
                  <a:endCxn id="144" idx="2"/>
                </p:cNvCxnSpPr>
                <p:nvPr/>
              </p:nvCxnSpPr>
              <p:spPr>
                <a:xfrm>
                  <a:off x="4107145" y="3160625"/>
                  <a:ext cx="69259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9DC2BEFD-1CCF-0540-A76E-7BA5D9004BCC}"/>
                    </a:ext>
                  </a:extLst>
                </p:cNvPr>
                <p:cNvCxnSpPr>
                  <a:cxnSpLocks/>
                  <a:stCxn id="144" idx="6"/>
                  <a:endCxn id="147" idx="2"/>
                </p:cNvCxnSpPr>
                <p:nvPr/>
              </p:nvCxnSpPr>
              <p:spPr>
                <a:xfrm>
                  <a:off x="5075704" y="3160625"/>
                  <a:ext cx="69259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BBD898B1-4157-6541-92D7-0493551A4A00}"/>
                    </a:ext>
                  </a:extLst>
                </p:cNvPr>
                <p:cNvCxnSpPr>
                  <a:cxnSpLocks/>
                  <a:stCxn id="141" idx="6"/>
                  <a:endCxn id="145" idx="2"/>
                </p:cNvCxnSpPr>
                <p:nvPr/>
              </p:nvCxnSpPr>
              <p:spPr>
                <a:xfrm>
                  <a:off x="4107145" y="3160625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6837C4D-7589-1D42-8864-32E3A12ABCB9}"/>
                    </a:ext>
                  </a:extLst>
                </p:cNvPr>
                <p:cNvCxnSpPr>
                  <a:cxnSpLocks/>
                  <a:stCxn id="141" idx="6"/>
                  <a:endCxn id="143" idx="2"/>
                </p:cNvCxnSpPr>
                <p:nvPr/>
              </p:nvCxnSpPr>
              <p:spPr>
                <a:xfrm flipV="1">
                  <a:off x="4107145" y="2690830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E992D7BA-03BA-C544-8E7D-E2924BF3DA94}"/>
                    </a:ext>
                  </a:extLst>
                </p:cNvPr>
                <p:cNvCxnSpPr>
                  <a:cxnSpLocks/>
                  <a:stCxn id="142" idx="6"/>
                  <a:endCxn id="145" idx="2"/>
                </p:cNvCxnSpPr>
                <p:nvPr/>
              </p:nvCxnSpPr>
              <p:spPr>
                <a:xfrm>
                  <a:off x="4107145" y="3630420"/>
                  <a:ext cx="69259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ED0E70D3-5A1E-9A4C-BD5D-D92756D58488}"/>
                    </a:ext>
                  </a:extLst>
                </p:cNvPr>
                <p:cNvCxnSpPr>
                  <a:cxnSpLocks/>
                  <a:stCxn id="142" idx="6"/>
                  <a:endCxn id="144" idx="2"/>
                </p:cNvCxnSpPr>
                <p:nvPr/>
              </p:nvCxnSpPr>
              <p:spPr>
                <a:xfrm flipV="1">
                  <a:off x="4107145" y="3160625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13AE5138-DD51-B14D-AA33-BFCB4D688FCD}"/>
                    </a:ext>
                  </a:extLst>
                </p:cNvPr>
                <p:cNvCxnSpPr>
                  <a:cxnSpLocks/>
                  <a:stCxn id="144" idx="6"/>
                  <a:endCxn id="148" idx="2"/>
                </p:cNvCxnSpPr>
                <p:nvPr/>
              </p:nvCxnSpPr>
              <p:spPr>
                <a:xfrm>
                  <a:off x="5075704" y="3160625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DB6F8A37-13DF-374B-ABCB-61452636E5EE}"/>
                    </a:ext>
                  </a:extLst>
                </p:cNvPr>
                <p:cNvCxnSpPr>
                  <a:cxnSpLocks/>
                  <a:stCxn id="145" idx="6"/>
                  <a:endCxn id="147" idx="2"/>
                </p:cNvCxnSpPr>
                <p:nvPr/>
              </p:nvCxnSpPr>
              <p:spPr>
                <a:xfrm flipV="1">
                  <a:off x="5075704" y="3160625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8C79C9FE-F5BE-D24E-BAC6-FF3ECEA3529B}"/>
                    </a:ext>
                  </a:extLst>
                </p:cNvPr>
                <p:cNvCxnSpPr>
                  <a:cxnSpLocks/>
                  <a:stCxn id="143" idx="6"/>
                  <a:endCxn id="147" idx="2"/>
                </p:cNvCxnSpPr>
                <p:nvPr/>
              </p:nvCxnSpPr>
              <p:spPr>
                <a:xfrm>
                  <a:off x="5075704" y="2690830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10BE4D33-E1F2-F54C-8794-A64EF558F555}"/>
                    </a:ext>
                  </a:extLst>
                </p:cNvPr>
                <p:cNvCxnSpPr>
                  <a:cxnSpLocks/>
                  <a:stCxn id="143" idx="6"/>
                  <a:endCxn id="148" idx="2"/>
                </p:cNvCxnSpPr>
                <p:nvPr/>
              </p:nvCxnSpPr>
              <p:spPr>
                <a:xfrm>
                  <a:off x="5075704" y="2690830"/>
                  <a:ext cx="692591" cy="9395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091D396B-A3E4-AF49-B92C-42B5D5A0C9D5}"/>
                    </a:ext>
                  </a:extLst>
                </p:cNvPr>
                <p:cNvCxnSpPr>
                  <a:cxnSpLocks/>
                  <a:stCxn id="146" idx="6"/>
                  <a:endCxn id="150" idx="2"/>
                </p:cNvCxnSpPr>
                <p:nvPr/>
              </p:nvCxnSpPr>
              <p:spPr>
                <a:xfrm>
                  <a:off x="6044263" y="2690830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DDCB8EB7-151D-774A-9E06-3DDB2FC790F3}"/>
                    </a:ext>
                  </a:extLst>
                </p:cNvPr>
                <p:cNvCxnSpPr>
                  <a:cxnSpLocks/>
                  <a:stCxn id="146" idx="6"/>
                  <a:endCxn id="151" idx="2"/>
                </p:cNvCxnSpPr>
                <p:nvPr/>
              </p:nvCxnSpPr>
              <p:spPr>
                <a:xfrm>
                  <a:off x="6044263" y="2690830"/>
                  <a:ext cx="692591" cy="9395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7C2D4E72-8F8A-1D4D-B60B-0F5611AE06DE}"/>
                    </a:ext>
                  </a:extLst>
                </p:cNvPr>
                <p:cNvCxnSpPr>
                  <a:cxnSpLocks/>
                  <a:stCxn id="147" idx="6"/>
                  <a:endCxn id="151" idx="2"/>
                </p:cNvCxnSpPr>
                <p:nvPr/>
              </p:nvCxnSpPr>
              <p:spPr>
                <a:xfrm>
                  <a:off x="6044263" y="3160625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E27DA995-B1E1-B345-95DE-4CDABF60F9A4}"/>
                    </a:ext>
                  </a:extLst>
                </p:cNvPr>
                <p:cNvCxnSpPr>
                  <a:cxnSpLocks/>
                  <a:stCxn id="148" idx="6"/>
                  <a:endCxn id="151" idx="2"/>
                </p:cNvCxnSpPr>
                <p:nvPr/>
              </p:nvCxnSpPr>
              <p:spPr>
                <a:xfrm>
                  <a:off x="6044263" y="3630420"/>
                  <a:ext cx="69259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C673A949-7FF4-C34C-B509-8355B0466735}"/>
                    </a:ext>
                  </a:extLst>
                </p:cNvPr>
                <p:cNvCxnSpPr>
                  <a:cxnSpLocks/>
                  <a:stCxn id="148" idx="6"/>
                  <a:endCxn id="150" idx="2"/>
                </p:cNvCxnSpPr>
                <p:nvPr/>
              </p:nvCxnSpPr>
              <p:spPr>
                <a:xfrm flipV="1">
                  <a:off x="6044263" y="3160625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563B37F7-9A63-1142-B97A-6C7E01F75969}"/>
                    </a:ext>
                  </a:extLst>
                </p:cNvPr>
                <p:cNvCxnSpPr>
                  <a:cxnSpLocks/>
                  <a:stCxn id="148" idx="6"/>
                  <a:endCxn id="149" idx="2"/>
                </p:cNvCxnSpPr>
                <p:nvPr/>
              </p:nvCxnSpPr>
              <p:spPr>
                <a:xfrm flipV="1">
                  <a:off x="6044263" y="2690830"/>
                  <a:ext cx="692591" cy="9395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05DE6782-1882-C546-8EF4-814EC5108D9C}"/>
                    </a:ext>
                  </a:extLst>
                </p:cNvPr>
                <p:cNvCxnSpPr>
                  <a:cxnSpLocks/>
                  <a:stCxn id="146" idx="6"/>
                  <a:endCxn id="149" idx="2"/>
                </p:cNvCxnSpPr>
                <p:nvPr/>
              </p:nvCxnSpPr>
              <p:spPr>
                <a:xfrm>
                  <a:off x="6044263" y="2690830"/>
                  <a:ext cx="69259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FD824E66-C46A-8D48-956C-79C17FBBED37}"/>
                    </a:ext>
                  </a:extLst>
                </p:cNvPr>
                <p:cNvCxnSpPr>
                  <a:cxnSpLocks/>
                  <a:stCxn id="147" idx="6"/>
                  <a:endCxn id="149" idx="2"/>
                </p:cNvCxnSpPr>
                <p:nvPr/>
              </p:nvCxnSpPr>
              <p:spPr>
                <a:xfrm flipV="1">
                  <a:off x="6044263" y="2690830"/>
                  <a:ext cx="692591" cy="46979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48833D06-C43E-404C-8A98-FAB310B62868}"/>
                    </a:ext>
                  </a:extLst>
                </p:cNvPr>
                <p:cNvCxnSpPr>
                  <a:cxnSpLocks/>
                  <a:stCxn id="147" idx="6"/>
                  <a:endCxn id="150" idx="2"/>
                </p:cNvCxnSpPr>
                <p:nvPr/>
              </p:nvCxnSpPr>
              <p:spPr>
                <a:xfrm>
                  <a:off x="6044263" y="3160625"/>
                  <a:ext cx="69259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159B6B8E-655D-2745-996B-98B812D065C9}"/>
                  </a:ext>
                </a:extLst>
              </p:cNvPr>
              <p:cNvSpPr/>
              <p:nvPr/>
            </p:nvSpPr>
            <p:spPr>
              <a:xfrm>
                <a:off x="9477487" y="4274706"/>
                <a:ext cx="1224000" cy="1224000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b="1" dirty="0"/>
                  <a:t>Cat</a:t>
                </a:r>
              </a:p>
              <a:p>
                <a:pPr algn="ctr"/>
                <a:endParaRPr lang="en-DE" dirty="0"/>
              </a:p>
              <a:p>
                <a:pPr algn="ctr"/>
                <a:r>
                  <a:rPr lang="en-DE" sz="1600" b="1" dirty="0"/>
                  <a:t>Dog</a:t>
                </a:r>
              </a:p>
            </p:txBody>
          </p: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9E42894B-B4D6-A043-B4DF-896817F64A93}"/>
                  </a:ext>
                </a:extLst>
              </p:cNvPr>
              <p:cNvGrpSpPr/>
              <p:nvPr/>
            </p:nvGrpSpPr>
            <p:grpSpPr>
              <a:xfrm>
                <a:off x="670786" y="4441346"/>
                <a:ext cx="2005368" cy="923330"/>
                <a:chOff x="697815" y="1649859"/>
                <a:chExt cx="2005368" cy="923330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53EF84CE-5F27-F246-9459-D096AFC165FE}"/>
                    </a:ext>
                  </a:extLst>
                </p:cNvPr>
                <p:cNvGrpSpPr/>
                <p:nvPr/>
              </p:nvGrpSpPr>
              <p:grpSpPr>
                <a:xfrm>
                  <a:off x="697815" y="1649859"/>
                  <a:ext cx="2005368" cy="923330"/>
                  <a:chOff x="476851" y="3884938"/>
                  <a:chExt cx="2005368" cy="923330"/>
                </a:xfrm>
              </p:grpSpPr>
              <p:pic>
                <p:nvPicPr>
                  <p:cNvPr id="183" name="Graphic 182" descr="Cat">
                    <a:extLst>
                      <a:ext uri="{FF2B5EF4-FFF2-40B4-BE49-F238E27FC236}">
                        <a16:creationId xmlns:a16="http://schemas.microsoft.com/office/drawing/2014/main" id="{55B5E58E-FFED-B342-89BF-0C55757D10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4369" y="4101312"/>
                    <a:ext cx="570155" cy="570155"/>
                  </a:xfrm>
                  <a:prstGeom prst="rect">
                    <a:avLst/>
                  </a:prstGeom>
                </p:spPr>
              </p:pic>
              <p:pic>
                <p:nvPicPr>
                  <p:cNvPr id="184" name="Graphic 183" descr="Dog">
                    <a:extLst>
                      <a:ext uri="{FF2B5EF4-FFF2-40B4-BE49-F238E27FC236}">
                        <a16:creationId xmlns:a16="http://schemas.microsoft.com/office/drawing/2014/main" id="{581E2AAB-1B80-8349-8619-9F92FAB1B0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01685" y="4101312"/>
                    <a:ext cx="690820" cy="690820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5" name="TextBox 184">
                        <a:extLst>
                          <a:ext uri="{FF2B5EF4-FFF2-40B4-BE49-F238E27FC236}">
                            <a16:creationId xmlns:a16="http://schemas.microsoft.com/office/drawing/2014/main" id="{22F0FD81-6BE5-1D48-B13C-1638DAB383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6851" y="3884938"/>
                        <a:ext cx="683111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oMath>
                          </m:oMathPara>
                        </a14:m>
                        <a:endParaRPr lang="en-DE" sz="6000" dirty="0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5" name="TextBox 184">
                        <a:extLst>
                          <a:ext uri="{FF2B5EF4-FFF2-40B4-BE49-F238E27FC236}">
                            <a16:creationId xmlns:a16="http://schemas.microsoft.com/office/drawing/2014/main" id="{22F0FD81-6BE5-1D48-B13C-1638DAB383A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851" y="3884938"/>
                        <a:ext cx="683111" cy="92333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1818" r="-23636" b="-324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08ADE9B0-4C20-0A48-96E9-3DFEC05614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99108" y="3884938"/>
                        <a:ext cx="683111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6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m:oMathPara>
                        </a14:m>
                        <a:endParaRPr lang="en-DE" sz="6000" dirty="0">
                          <a:solidFill>
                            <a:srgbClr val="0070C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08ADE9B0-4C20-0A48-96E9-3DFEC05614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99108" y="3884938"/>
                        <a:ext cx="683111" cy="923330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24074" r="-24074" b="-324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05ED4129-3809-DA40-BB35-7CFA16DEBC50}"/>
                    </a:ext>
                  </a:extLst>
                </p:cNvPr>
                <p:cNvSpPr txBox="1"/>
                <p:nvPr/>
              </p:nvSpPr>
              <p:spPr>
                <a:xfrm>
                  <a:off x="1525182" y="207794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dirty="0">
                      <a:solidFill>
                        <a:srgbClr val="0070C0"/>
                      </a:solidFill>
                    </a:rPr>
                    <a:t>,</a:t>
                  </a:r>
                </a:p>
              </p:txBody>
            </p:sp>
          </p:grpSp>
          <p:cxnSp>
            <p:nvCxnSpPr>
              <p:cNvPr id="190" name="Straight Arrow Connector 189">
                <a:extLst>
                  <a:ext uri="{FF2B5EF4-FFF2-40B4-BE49-F238E27FC236}">
                    <a16:creationId xmlns:a16="http://schemas.microsoft.com/office/drawing/2014/main" id="{DF201450-FE77-984B-99BE-033AEF5A1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061" y="4942797"/>
                <a:ext cx="77326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F6D9136F-CA64-3049-943B-F754593D8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0798" y="4902627"/>
                <a:ext cx="77326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5C8D2F30-0F15-3A4C-B4A4-6945E0FBC33C}"/>
                </a:ext>
              </a:extLst>
            </p:cNvPr>
            <p:cNvGrpSpPr/>
            <p:nvPr/>
          </p:nvGrpSpPr>
          <p:grpSpPr>
            <a:xfrm>
              <a:off x="1094164" y="1321667"/>
              <a:ext cx="10003672" cy="1445111"/>
              <a:chOff x="697815" y="1437879"/>
              <a:chExt cx="10003672" cy="1445111"/>
            </a:xfrm>
          </p:grpSpPr>
          <p:pic>
            <p:nvPicPr>
              <p:cNvPr id="7" name="Graphic 6" descr="Programmer">
                <a:extLst>
                  <a:ext uri="{FF2B5EF4-FFF2-40B4-BE49-F238E27FC236}">
                    <a16:creationId xmlns:a16="http://schemas.microsoft.com/office/drawing/2014/main" id="{763D09F4-9C86-9D49-8EC9-5F2CA964B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76443" y="154107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C80C631-98B2-6B49-A95A-7EDD02C8F40E}"/>
                  </a:ext>
                </a:extLst>
              </p:cNvPr>
              <p:cNvSpPr/>
              <p:nvPr/>
            </p:nvSpPr>
            <p:spPr>
              <a:xfrm>
                <a:off x="9477487" y="1465941"/>
                <a:ext cx="1224000" cy="1224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b="1" dirty="0"/>
                  <a:t>Cat</a:t>
                </a:r>
              </a:p>
              <a:p>
                <a:pPr algn="ctr"/>
                <a:endParaRPr lang="en-DE" dirty="0"/>
              </a:p>
              <a:p>
                <a:pPr algn="ctr"/>
                <a:r>
                  <a:rPr lang="en-DE" sz="1600" b="1" dirty="0"/>
                  <a:t>Dog</a:t>
                </a: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7F258C9-8207-A443-AB45-9D22BDDCB545}"/>
                  </a:ext>
                </a:extLst>
              </p:cNvPr>
              <p:cNvSpPr/>
              <p:nvPr/>
            </p:nvSpPr>
            <p:spPr>
              <a:xfrm>
                <a:off x="5314278" y="1437879"/>
                <a:ext cx="340097" cy="32808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3F863CB-85AE-4044-9AF3-5FE41C56BFD5}"/>
                  </a:ext>
                </a:extLst>
              </p:cNvPr>
              <p:cNvSpPr/>
              <p:nvPr/>
            </p:nvSpPr>
            <p:spPr>
              <a:xfrm>
                <a:off x="5314278" y="1996393"/>
                <a:ext cx="340097" cy="32808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AC82AAE-E94C-C640-94D1-C05A90ACD471}"/>
                  </a:ext>
                </a:extLst>
              </p:cNvPr>
              <p:cNvSpPr/>
              <p:nvPr/>
            </p:nvSpPr>
            <p:spPr>
              <a:xfrm>
                <a:off x="5314278" y="2554907"/>
                <a:ext cx="340097" cy="32808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41F3654D-5BDF-BC4F-8EA3-D1096E447283}"/>
                  </a:ext>
                </a:extLst>
              </p:cNvPr>
              <p:cNvSpPr/>
              <p:nvPr/>
            </p:nvSpPr>
            <p:spPr>
              <a:xfrm>
                <a:off x="6507910" y="1437879"/>
                <a:ext cx="340097" cy="32808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DBA279E9-8F1C-5F41-B78D-C5F9666725A4}"/>
                  </a:ext>
                </a:extLst>
              </p:cNvPr>
              <p:cNvSpPr/>
              <p:nvPr/>
            </p:nvSpPr>
            <p:spPr>
              <a:xfrm>
                <a:off x="6507910" y="1996393"/>
                <a:ext cx="340097" cy="32808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9965E72-53C4-D741-8D33-82927DDC1A87}"/>
                  </a:ext>
                </a:extLst>
              </p:cNvPr>
              <p:cNvSpPr/>
              <p:nvPr/>
            </p:nvSpPr>
            <p:spPr>
              <a:xfrm>
                <a:off x="6507910" y="2554907"/>
                <a:ext cx="340097" cy="32808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B8FEC1F-2AEF-3D42-B7B8-47166AE22CFC}"/>
                  </a:ext>
                </a:extLst>
              </p:cNvPr>
              <p:cNvSpPr/>
              <p:nvPr/>
            </p:nvSpPr>
            <p:spPr>
              <a:xfrm>
                <a:off x="7701543" y="1437879"/>
                <a:ext cx="340097" cy="32808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0423F71-3F17-604E-8C43-2BB4F2C822E6}"/>
                  </a:ext>
                </a:extLst>
              </p:cNvPr>
              <p:cNvSpPr/>
              <p:nvPr/>
            </p:nvSpPr>
            <p:spPr>
              <a:xfrm>
                <a:off x="7701543" y="1996393"/>
                <a:ext cx="340097" cy="32808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9088F35-66E6-3F46-8A4A-7AE24E399C11}"/>
                  </a:ext>
                </a:extLst>
              </p:cNvPr>
              <p:cNvSpPr/>
              <p:nvPr/>
            </p:nvSpPr>
            <p:spPr>
              <a:xfrm>
                <a:off x="7701543" y="2554907"/>
                <a:ext cx="340097" cy="328083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6B53E8E-48DF-0C44-BAC1-38B91C6E1883}"/>
                  </a:ext>
                </a:extLst>
              </p:cNvPr>
              <p:cNvCxnSpPr>
                <a:cxnSpLocks/>
                <a:stCxn id="110" idx="6"/>
                <a:endCxn id="111" idx="2"/>
              </p:cNvCxnSpPr>
              <p:nvPr/>
            </p:nvCxnSpPr>
            <p:spPr>
              <a:xfrm flipV="1">
                <a:off x="5654375" y="1601921"/>
                <a:ext cx="853535" cy="1117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A78B9A1-C658-074C-9ED0-20FF426FBA42}"/>
                  </a:ext>
                </a:extLst>
              </p:cNvPr>
              <p:cNvCxnSpPr>
                <a:cxnSpLocks/>
                <a:stCxn id="108" idx="6"/>
                <a:endCxn id="111" idx="2"/>
              </p:cNvCxnSpPr>
              <p:nvPr/>
            </p:nvCxnSpPr>
            <p:spPr>
              <a:xfrm>
                <a:off x="5654375" y="1601921"/>
                <a:ext cx="8535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B3C9B3A-A9A1-4543-96CA-86948839D1DA}"/>
                  </a:ext>
                </a:extLst>
              </p:cNvPr>
              <p:cNvCxnSpPr>
                <a:cxnSpLocks/>
                <a:stCxn id="112" idx="6"/>
                <a:endCxn id="114" idx="2"/>
              </p:cNvCxnSpPr>
              <p:nvPr/>
            </p:nvCxnSpPr>
            <p:spPr>
              <a:xfrm flipV="1">
                <a:off x="6848008" y="1601921"/>
                <a:ext cx="853535" cy="55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014DA36-3872-BF40-BD2A-87B934D0A633}"/>
                  </a:ext>
                </a:extLst>
              </p:cNvPr>
              <p:cNvCxnSpPr>
                <a:cxnSpLocks/>
                <a:stCxn id="113" idx="6"/>
                <a:endCxn id="114" idx="2"/>
              </p:cNvCxnSpPr>
              <p:nvPr/>
            </p:nvCxnSpPr>
            <p:spPr>
              <a:xfrm flipV="1">
                <a:off x="6848008" y="1601921"/>
                <a:ext cx="853535" cy="1117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ACC2615-AC59-E446-A52F-F6CDB23C1FD8}"/>
                  </a:ext>
                </a:extLst>
              </p:cNvPr>
              <p:cNvCxnSpPr>
                <a:cxnSpLocks/>
                <a:stCxn id="111" idx="6"/>
                <a:endCxn id="114" idx="2"/>
              </p:cNvCxnSpPr>
              <p:nvPr/>
            </p:nvCxnSpPr>
            <p:spPr>
              <a:xfrm>
                <a:off x="6848008" y="1601921"/>
                <a:ext cx="8535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484A6F8-117E-5F40-9D7B-4DAC31F5CA26}"/>
                  </a:ext>
                </a:extLst>
              </p:cNvPr>
              <p:cNvCxnSpPr>
                <a:cxnSpLocks/>
                <a:stCxn id="113" idx="6"/>
                <a:endCxn id="116" idx="2"/>
              </p:cNvCxnSpPr>
              <p:nvPr/>
            </p:nvCxnSpPr>
            <p:spPr>
              <a:xfrm>
                <a:off x="6848008" y="2718948"/>
                <a:ext cx="8535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82C305F4-B1AC-6849-BFB2-48B240DF81E6}"/>
                  </a:ext>
                </a:extLst>
              </p:cNvPr>
              <p:cNvCxnSpPr>
                <a:cxnSpLocks/>
                <a:stCxn id="108" idx="6"/>
                <a:endCxn id="112" idx="2"/>
              </p:cNvCxnSpPr>
              <p:nvPr/>
            </p:nvCxnSpPr>
            <p:spPr>
              <a:xfrm>
                <a:off x="5654375" y="1601921"/>
                <a:ext cx="853535" cy="55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1B825C97-3107-0C49-841A-15501FF1AA76}"/>
                  </a:ext>
                </a:extLst>
              </p:cNvPr>
              <p:cNvCxnSpPr>
                <a:cxnSpLocks/>
                <a:stCxn id="108" idx="6"/>
                <a:endCxn id="113" idx="2"/>
              </p:cNvCxnSpPr>
              <p:nvPr/>
            </p:nvCxnSpPr>
            <p:spPr>
              <a:xfrm>
                <a:off x="5654375" y="1601921"/>
                <a:ext cx="853535" cy="1117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4AA1DDB-8E79-5741-8316-1F2D0A6D8230}"/>
                  </a:ext>
                </a:extLst>
              </p:cNvPr>
              <p:cNvCxnSpPr>
                <a:cxnSpLocks/>
                <a:stCxn id="109" idx="6"/>
                <a:endCxn id="112" idx="2"/>
              </p:cNvCxnSpPr>
              <p:nvPr/>
            </p:nvCxnSpPr>
            <p:spPr>
              <a:xfrm>
                <a:off x="5654375" y="2160435"/>
                <a:ext cx="8535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9947655-FA20-A045-B1B0-AB56C404CFB7}"/>
                  </a:ext>
                </a:extLst>
              </p:cNvPr>
              <p:cNvCxnSpPr>
                <a:cxnSpLocks/>
                <a:stCxn id="112" idx="6"/>
                <a:endCxn id="115" idx="2"/>
              </p:cNvCxnSpPr>
              <p:nvPr/>
            </p:nvCxnSpPr>
            <p:spPr>
              <a:xfrm>
                <a:off x="6848008" y="2160435"/>
                <a:ext cx="8535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8C99B358-BD52-CF4F-A99B-2A1F24E5D9DF}"/>
                  </a:ext>
                </a:extLst>
              </p:cNvPr>
              <p:cNvCxnSpPr>
                <a:cxnSpLocks/>
                <a:stCxn id="109" idx="6"/>
                <a:endCxn id="113" idx="2"/>
              </p:cNvCxnSpPr>
              <p:nvPr/>
            </p:nvCxnSpPr>
            <p:spPr>
              <a:xfrm>
                <a:off x="5654375" y="2160435"/>
                <a:ext cx="853535" cy="55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CD5D6B1-69F1-6542-8706-CD819CC52484}"/>
                  </a:ext>
                </a:extLst>
              </p:cNvPr>
              <p:cNvCxnSpPr>
                <a:cxnSpLocks/>
                <a:stCxn id="109" idx="6"/>
                <a:endCxn id="111" idx="2"/>
              </p:cNvCxnSpPr>
              <p:nvPr/>
            </p:nvCxnSpPr>
            <p:spPr>
              <a:xfrm flipV="1">
                <a:off x="5654375" y="1601921"/>
                <a:ext cx="853535" cy="55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E85B895-A1E7-7246-8357-B2F1E2D32D04}"/>
                  </a:ext>
                </a:extLst>
              </p:cNvPr>
              <p:cNvCxnSpPr>
                <a:cxnSpLocks/>
                <a:stCxn id="110" idx="6"/>
                <a:endCxn id="113" idx="2"/>
              </p:cNvCxnSpPr>
              <p:nvPr/>
            </p:nvCxnSpPr>
            <p:spPr>
              <a:xfrm>
                <a:off x="5654375" y="2718948"/>
                <a:ext cx="85353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16C5B1F-9714-7940-A4F6-1261233D988B}"/>
                  </a:ext>
                </a:extLst>
              </p:cNvPr>
              <p:cNvCxnSpPr>
                <a:cxnSpLocks/>
                <a:stCxn id="110" idx="6"/>
                <a:endCxn id="112" idx="2"/>
              </p:cNvCxnSpPr>
              <p:nvPr/>
            </p:nvCxnSpPr>
            <p:spPr>
              <a:xfrm flipV="1">
                <a:off x="5654375" y="2160435"/>
                <a:ext cx="853535" cy="55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4DCA3E4-06BB-F34E-84CD-C4D444649493}"/>
                  </a:ext>
                </a:extLst>
              </p:cNvPr>
              <p:cNvCxnSpPr>
                <a:cxnSpLocks/>
                <a:stCxn id="112" idx="6"/>
                <a:endCxn id="116" idx="2"/>
              </p:cNvCxnSpPr>
              <p:nvPr/>
            </p:nvCxnSpPr>
            <p:spPr>
              <a:xfrm>
                <a:off x="6848008" y="2160435"/>
                <a:ext cx="853535" cy="55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CA46519-A2C8-8E48-9316-0E4A7A71546C}"/>
                  </a:ext>
                </a:extLst>
              </p:cNvPr>
              <p:cNvCxnSpPr>
                <a:cxnSpLocks/>
                <a:stCxn id="113" idx="6"/>
                <a:endCxn id="115" idx="2"/>
              </p:cNvCxnSpPr>
              <p:nvPr/>
            </p:nvCxnSpPr>
            <p:spPr>
              <a:xfrm flipV="1">
                <a:off x="6848008" y="2160435"/>
                <a:ext cx="853535" cy="55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F796EB57-0CC5-BE4A-955F-6497BE20D24F}"/>
                  </a:ext>
                </a:extLst>
              </p:cNvPr>
              <p:cNvCxnSpPr>
                <a:cxnSpLocks/>
                <a:stCxn id="111" idx="6"/>
                <a:endCxn id="115" idx="2"/>
              </p:cNvCxnSpPr>
              <p:nvPr/>
            </p:nvCxnSpPr>
            <p:spPr>
              <a:xfrm>
                <a:off x="6848008" y="1601921"/>
                <a:ext cx="853535" cy="558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3C9F9-853F-CB44-8C5B-86C453AB45B0}"/>
                  </a:ext>
                </a:extLst>
              </p:cNvPr>
              <p:cNvCxnSpPr>
                <a:cxnSpLocks/>
                <a:stCxn id="111" idx="6"/>
                <a:endCxn id="116" idx="2"/>
              </p:cNvCxnSpPr>
              <p:nvPr/>
            </p:nvCxnSpPr>
            <p:spPr>
              <a:xfrm>
                <a:off x="6848008" y="1601921"/>
                <a:ext cx="853535" cy="11170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476E805-3316-E44B-A69A-C78BE2621FE4}"/>
                  </a:ext>
                </a:extLst>
              </p:cNvPr>
              <p:cNvGrpSpPr/>
              <p:nvPr/>
            </p:nvGrpSpPr>
            <p:grpSpPr>
              <a:xfrm>
                <a:off x="697815" y="1649859"/>
                <a:ext cx="2005368" cy="923330"/>
                <a:chOff x="697815" y="1649859"/>
                <a:chExt cx="2005368" cy="923330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58C0E15C-C238-E943-8C55-C1C566F23500}"/>
                    </a:ext>
                  </a:extLst>
                </p:cNvPr>
                <p:cNvGrpSpPr/>
                <p:nvPr/>
              </p:nvGrpSpPr>
              <p:grpSpPr>
                <a:xfrm>
                  <a:off x="697815" y="1649859"/>
                  <a:ext cx="2005368" cy="923330"/>
                  <a:chOff x="476851" y="3884938"/>
                  <a:chExt cx="2005368" cy="923330"/>
                </a:xfrm>
              </p:grpSpPr>
              <p:pic>
                <p:nvPicPr>
                  <p:cNvPr id="9" name="Graphic 8" descr="Cat">
                    <a:extLst>
                      <a:ext uri="{FF2B5EF4-FFF2-40B4-BE49-F238E27FC236}">
                        <a16:creationId xmlns:a16="http://schemas.microsoft.com/office/drawing/2014/main" id="{3BB52BEB-5DB5-ED42-A196-3B3ED169E6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4369" y="4101312"/>
                    <a:ext cx="570155" cy="570155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Dog">
                    <a:extLst>
                      <a:ext uri="{FF2B5EF4-FFF2-40B4-BE49-F238E27FC236}">
                        <a16:creationId xmlns:a16="http://schemas.microsoft.com/office/drawing/2014/main" id="{DFFE5F4B-B500-F04F-858B-FDBCF94A38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401685" y="4101312"/>
                    <a:ext cx="690820" cy="690820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4A0B404E-04BA-F843-8B64-8CF5D650D32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6851" y="3884938"/>
                        <a:ext cx="683111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6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</m:oMath>
                          </m:oMathPara>
                        </a14:m>
                        <a:endParaRPr lang="en-DE" sz="6000" dirty="0">
                          <a:solidFill>
                            <a:schemeClr val="accent6">
                              <a:lumMod val="75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4A0B404E-04BA-F843-8B64-8CF5D650D32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6851" y="3884938"/>
                        <a:ext cx="683111" cy="92333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21429" r="-21429" b="-324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BC456DF0-68B2-6D45-A902-2DE8D98E73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799108" y="3884938"/>
                        <a:ext cx="683111" cy="9233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de-DE" sz="6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m:oMathPara>
                        </a14:m>
                        <a:endParaRPr lang="en-DE" sz="6000" dirty="0"/>
                      </a:p>
                    </p:txBody>
                  </p:sp>
                </mc:Choice>
                <mc:Fallback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BC456DF0-68B2-6D45-A902-2DE8D98E73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99108" y="3884938"/>
                        <a:ext cx="683111" cy="92333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4074" r="-24074" b="-324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D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F6997A7B-E484-7A49-86CB-95DCBE48EB28}"/>
                    </a:ext>
                  </a:extLst>
                </p:cNvPr>
                <p:cNvSpPr txBox="1"/>
                <p:nvPr/>
              </p:nvSpPr>
              <p:spPr>
                <a:xfrm>
                  <a:off x="1525182" y="2077941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,</a:t>
                  </a:r>
                </a:p>
              </p:txBody>
            </p:sp>
          </p:grp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455DE0CE-5024-AF46-A655-689C1FE844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7061" y="2184770"/>
                <a:ext cx="77326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>
                <a:extLst>
                  <a:ext uri="{FF2B5EF4-FFF2-40B4-BE49-F238E27FC236}">
                    <a16:creationId xmlns:a16="http://schemas.microsoft.com/office/drawing/2014/main" id="{8D58BE76-7DDE-124A-A957-DA108FB09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0843" y="2185325"/>
                <a:ext cx="77326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C547C8B-DA67-9640-9AB2-BA2A1FCBC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0798" y="2151310"/>
                <a:ext cx="77326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611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14</cp:revision>
  <dcterms:created xsi:type="dcterms:W3CDTF">2021-03-05T17:44:55Z</dcterms:created>
  <dcterms:modified xsi:type="dcterms:W3CDTF">2021-03-05T20:04:31Z</dcterms:modified>
</cp:coreProperties>
</file>