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E4B6-C88C-DB44-9283-F0EA3AF2CBC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48A16-65AE-3F4D-A6F7-19FC3C0347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49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44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AA61-F82F-9043-AC15-ED16AC57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5A6-A488-2D44-943E-871CD1F2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E98E-EBFB-2B46-A949-ADCB3896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0AA3-3A63-8C45-896E-192B7C0F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8A0B-24F3-834B-A405-DB621877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26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BA5C-0CC9-614D-B880-A2A50877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7B18-4D42-EF41-AF69-34D75D24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0F28-6A72-674B-B814-22563A5D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EA18-2F55-A746-B1C4-28CAB99E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C804-314D-2E4F-B1ED-D41EC2B4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44E96-1E6E-7146-B9AD-3173D45C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2CCA-7598-4D48-80CE-C7AD1BC4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044E-5859-B247-91D2-06AB13E1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CA63-732D-9A40-9DB4-41F62324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0625-E6C8-AC43-8BA6-B1F40B36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0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3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1D60-A86E-0B45-993F-42A40B0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F2D9-9F27-7040-8C3C-3826F53A8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65DC-0AB3-D649-B78A-C6904244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B38D-4D9C-714B-B01F-7A382273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929A-FD19-9340-BFBD-DEAEC55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87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A037-366C-7246-8653-4166FB2F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3D3F-F67C-3C40-82C6-C8C196EE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123F-7C38-2A4C-A787-2D5F47A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11A6-7F8B-4842-ADCD-65AE525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292E-25E8-E848-B894-E40EAEE5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35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DA6C-3785-D24C-9717-399F268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4560-7740-2D48-839D-7711109A8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BBD3B-5D5B-1F4F-B68C-1205BB3E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E881-D99F-C042-A530-E7F7E352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FFF2-1C21-2D4A-A789-AFC92701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749F-501E-8245-B5D2-488D7763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6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485-4135-3145-BB9D-17C77ED7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FFA9-1EF8-2B40-A006-FBB73071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7FCC-C3F0-8F49-A3A6-48FB25B2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1261E-D576-6849-A4EC-164C35DD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BCBD6-8E95-F448-B797-9D204CAE4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6B633-EEF0-1F4C-A4D7-E19DDCF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8FD53-2179-C14D-8B33-8E0F87B5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F6014-BEF9-E54B-9D79-02D3A4B9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8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D55E-0388-0B44-8012-A44453C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9AC64-6F11-9E4D-A7B2-0DB40097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83EB-A85F-AB43-B436-9242C907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91A6-8861-1C4D-8888-1280F11A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98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6EAAA-D6C8-5C4F-8ACB-A460E6B0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48C9D-F940-BD4F-88E2-10CEBB65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CCF2-D8E2-A74F-B139-B633710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8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43BF-5C27-1043-AB55-C826C7F8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334A-03F6-5849-96EE-AB0BFA53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3E2D8-0435-3646-BD06-F560BA8C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BBABF-AEA5-E148-AC68-644C3B0E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A1484-E2BF-F449-8934-001B20D7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171F-4656-1E45-A199-48A82B40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78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4DF9-FFBA-E649-BFDA-30A8ED2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5C9DD-DEBE-274F-9367-3E1B99D69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17EEB-FC6B-6A41-97AD-7F94C502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C9B5-F864-6A4E-9C95-382067E5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D747-BA9F-744E-861E-3E702461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45D13-2F88-884F-A732-2606360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5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C34F-4022-2E4A-B119-918CB692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03C6-8DF0-184F-87B2-779F4829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CA4B-AB9B-D749-8321-88F17BDF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54AE-C615-684D-B62F-6E715BD24F6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E38F-3B04-114E-B577-9A2A7304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0197-BE92-9F43-8DCE-E6CDBA55E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2113-5066-B14A-BB97-433ACC5C26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35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F2EBA8-C238-684D-B1DB-CE2E61D06136}"/>
              </a:ext>
            </a:extLst>
          </p:cNvPr>
          <p:cNvGrpSpPr/>
          <p:nvPr/>
        </p:nvGrpSpPr>
        <p:grpSpPr>
          <a:xfrm>
            <a:off x="2783313" y="1846907"/>
            <a:ext cx="6625374" cy="3164187"/>
            <a:chOff x="2087484" y="1385180"/>
            <a:chExt cx="4969031" cy="23731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1E3DB3-3B57-D84B-817A-6C6219B79D3B}"/>
                </a:ext>
              </a:extLst>
            </p:cNvPr>
            <p:cNvGrpSpPr/>
            <p:nvPr/>
          </p:nvGrpSpPr>
          <p:grpSpPr>
            <a:xfrm>
              <a:off x="2087484" y="1385180"/>
              <a:ext cx="4969031" cy="2373140"/>
              <a:chOff x="2106210" y="1325366"/>
              <a:chExt cx="4969031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69031" cy="2373140"/>
                <a:chOff x="2459822" y="1153946"/>
                <a:chExt cx="4969031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227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86521"/>
                  <a:ext cx="2489206" cy="30384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86521"/>
                  <a:ext cx="2577162" cy="11279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6231"/>
                  <a:ext cx="600482" cy="604124"/>
                  <a:chOff x="4999518" y="1832114"/>
                  <a:chExt cx="600482" cy="604124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2114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95DDF2E-C17C-FE46-9369-2B31C9AEDB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8159" y="1935893"/>
                    <a:ext cx="294640" cy="377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DE" sz="2667" b="1" dirty="0">
                      <a:latin typeface="Mangal" panose="02040503050203030202" pitchFamily="18" charset="0"/>
                      <a:cs typeface="Mangal" panose="02040503050203030202" pitchFamily="18" charset="0"/>
                    </a:endParaRPr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7600" y="3102440"/>
                      <a:ext cx="704039" cy="2461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2133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600" y="3102440"/>
                      <a:ext cx="704039" cy="24617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000" t="-3704"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32724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33113" cy="2461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2133" dirty="0"/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33113" cy="2461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682" b="-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55024" y="2610295"/>
                  <a:ext cx="2873829" cy="839964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B370EFD-EFF1-E442-A561-BFA92014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2399" y="2914696"/>
                <a:ext cx="2611856" cy="638871"/>
              </a:xfrm>
              <a:prstGeom prst="rect">
                <a:avLst/>
              </a:prstGeom>
            </p:spPr>
          </p:pic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8CCDBD8-BF20-DE49-9DB7-25564F13E9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C9339-E49D-BE4A-987B-FFC38B6DFB4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0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733" dirty="0"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2021-01-17T15:21:06Z</dcterms:created>
  <dcterms:modified xsi:type="dcterms:W3CDTF">2021-01-17T15:23:49Z</dcterms:modified>
</cp:coreProperties>
</file>