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1669F-6C0A-BF4B-8BBA-3B55AAD500DB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DDFD3-1CAC-5D46-8E0C-50996FABACD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02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00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79AF-E3D8-494F-9298-1A81DF463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D4EAD-B4F2-D74A-90BD-539E7EC8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5D8B-0E41-4F4B-9394-5FCC245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AF6A-1DFA-3F4B-BBFB-13808B8F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0F2-D301-6042-B9A4-0A198526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08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2543-34F3-1F4C-9864-109762A8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B50C0-5B69-AA47-9DA8-47DC2A28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BD40-22C4-3D42-A568-352DCB96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E432-CE4A-D04E-BFDF-03915815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D416-DFFD-3949-A8F1-952BD351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70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A96CF-C6FA-6A43-BDEA-925F2686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887B0-0DD6-A640-B996-D0426463E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542B-0A95-5441-B2A5-04C75224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4142-FB6D-3742-BC73-8B149B1B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2EBE-FC88-FC43-BAE3-CDF068AE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889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559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C87-E173-FF44-AA04-6D291E5D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E841-6B31-E345-8CE8-63B45C6F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E68D-0BC4-0141-8B4A-AC1DCF03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BE59-4C47-4745-84B5-DB7D1B3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E981-92A3-4C49-B424-8E366CF5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47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BFD0-8006-A741-ABB4-3BCC6988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02CC-B435-2540-B232-75D092E4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210E6-AFC9-2541-9191-BBC3ABF5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B15B3-140A-1C42-8192-C78E7237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5775-1AB8-784F-9194-292A448E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16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31F1-700B-DC47-B399-0899284E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2267-A802-0544-9F7B-AA1F6E1B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C37B8-80DE-1445-8A3F-7A13B33A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8F89-43C8-384A-8630-26B225DD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9D16-1A0B-D649-98C6-AFAA52F8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D5C9A-888C-E94F-AC09-98777793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99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3616-066F-A44F-87B0-14EAB2F8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1AAE9-565C-A949-9CC9-BD5A961D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12B80-6290-E844-9855-CA12E3A8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36330-EE9A-4B49-B2F9-526E8162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365F9-F4CB-204F-B879-AB150A51F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D0CBA-9882-AA4A-85E8-1EB3D289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A3EC6-A767-7844-A456-7B6EFF18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7E3955-B5FE-9F4F-A34E-AF5C8B16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758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B10C-DDE7-8747-BA20-83B5F506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0852A-F4F8-CB46-B4F6-946787F5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4578F-EE07-E44B-9742-B46BDD13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03FE7-B6F7-1940-BD87-FE50419B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87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9BC3D-7B12-7B46-B1E5-A2E5CF99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3AB13-8192-FB4E-9622-C3B43CF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9868C-A788-D144-AD0D-0FC5C892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24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98AB-A323-3B4C-B7C4-C762766C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716C-2A5B-0B49-B352-4759F5B6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5552A-5205-104A-8E34-DFF0BE0C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8BC8-1050-5146-B064-71D82BC9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A4DE-67EF-BB4F-825E-A7F15ACC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763AB-09DC-F542-8AB4-69FC16FE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26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C87A-285C-CD42-B379-AB7EFDE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7840D-10E9-5E49-9601-42D219847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084F0-22B3-924B-8051-B4C71951E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1EE05-BD59-7C4D-BCE6-41D9CC9C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C859-EE8B-5146-AC48-73EDBE2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48E81-68E0-8142-BA0A-AC45C047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862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3BF39-6FC3-084B-8D30-99B3876C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BFD2-C358-B744-AF81-EFEF6D1C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B6E5-25F0-5A43-A4D1-89958C09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0A299-7F8C-4E46-9FF0-91F7CFC4FBB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588D-E2E4-3646-8652-8CB6EC740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BA4D-DDA2-EF4F-B67A-0FF802C49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46D3D-327A-7B48-80AB-E987811E19D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950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64B16A-3684-1248-99E0-E58123A2C7CD}"/>
              </a:ext>
            </a:extLst>
          </p:cNvPr>
          <p:cNvGrpSpPr/>
          <p:nvPr/>
        </p:nvGrpSpPr>
        <p:grpSpPr>
          <a:xfrm>
            <a:off x="2808281" y="1846907"/>
            <a:ext cx="6575438" cy="3164187"/>
            <a:chOff x="2106210" y="1385180"/>
            <a:chExt cx="4931579" cy="2373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41180B-F13B-9448-BF86-2448A5CBA686}"/>
                </a:ext>
              </a:extLst>
            </p:cNvPr>
            <p:cNvGrpSpPr/>
            <p:nvPr/>
          </p:nvGrpSpPr>
          <p:grpSpPr>
            <a:xfrm>
              <a:off x="2106210" y="1385180"/>
              <a:ext cx="4931579" cy="2373140"/>
              <a:chOff x="2106210" y="1325366"/>
              <a:chExt cx="4931579" cy="237314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3B0A40-49E4-434B-8B4E-D232F1983C17}"/>
                  </a:ext>
                </a:extLst>
              </p:cNvPr>
              <p:cNvGrpSpPr/>
              <p:nvPr/>
            </p:nvGrpSpPr>
            <p:grpSpPr>
              <a:xfrm>
                <a:off x="2106210" y="1325366"/>
                <a:ext cx="4931579" cy="2373140"/>
                <a:chOff x="2459822" y="1153946"/>
                <a:chExt cx="4931579" cy="2373140"/>
              </a:xfrm>
            </p:grpSpPr>
            <p:sp>
              <p:nvSpPr>
                <p:cNvPr id="179" name="Google Shape;179;p17"/>
                <p:cNvSpPr/>
                <p:nvPr/>
              </p:nvSpPr>
              <p:spPr>
                <a:xfrm>
                  <a:off x="2459822" y="115394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2459822" y="189006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81" name="Google Shape;181;p17"/>
                <p:cNvSpPr/>
                <p:nvPr/>
              </p:nvSpPr>
              <p:spPr>
                <a:xfrm>
                  <a:off x="2459822" y="2926486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cxnSp>
              <p:nvCxnSpPr>
                <p:cNvPr id="182" name="Google Shape;182;p17"/>
                <p:cNvCxnSpPr>
                  <a:cxnSpLocks/>
                  <a:stCxn id="179" idx="6"/>
                  <a:endCxn id="183" idx="2"/>
                </p:cNvCxnSpPr>
                <p:nvPr/>
              </p:nvCxnSpPr>
              <p:spPr>
                <a:xfrm>
                  <a:off x="3060422" y="1454246"/>
                  <a:ext cx="2489206" cy="43582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4" name="Google Shape;184;p17"/>
                <p:cNvCxnSpPr>
                  <a:cxnSpLocks/>
                  <a:stCxn id="180" idx="6"/>
                  <a:endCxn id="183" idx="2"/>
                </p:cNvCxnSpPr>
                <p:nvPr/>
              </p:nvCxnSpPr>
              <p:spPr>
                <a:xfrm flipV="1">
                  <a:off x="3060422" y="1890066"/>
                  <a:ext cx="2489206" cy="300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85" name="Google Shape;185;p17"/>
                <p:cNvCxnSpPr>
                  <a:cxnSpLocks/>
                  <a:stCxn id="181" idx="7"/>
                  <a:endCxn id="183" idx="2"/>
                </p:cNvCxnSpPr>
                <p:nvPr/>
              </p:nvCxnSpPr>
              <p:spPr>
                <a:xfrm flipV="1">
                  <a:off x="2972466" y="1890066"/>
                  <a:ext cx="2577162" cy="11243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" name="Google Shape;92;p14">
                  <a:extLst>
                    <a:ext uri="{FF2B5EF4-FFF2-40B4-BE49-F238E27FC236}">
                      <a16:creationId xmlns:a16="http://schemas.microsoft.com/office/drawing/2014/main" id="{D7F91275-2BC5-D747-AED6-2199BA4AE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0122" y="2626178"/>
                  <a:ext cx="0" cy="30029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dot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9679452-2525-3C42-9AED-E88333F05B03}"/>
                    </a:ext>
                  </a:extLst>
                </p:cNvPr>
                <p:cNvGrpSpPr/>
                <p:nvPr/>
              </p:nvGrpSpPr>
              <p:grpSpPr>
                <a:xfrm>
                  <a:off x="5549628" y="1589776"/>
                  <a:ext cx="600482" cy="600579"/>
                  <a:chOff x="4999518" y="1835659"/>
                  <a:chExt cx="600482" cy="600579"/>
                </a:xfrm>
              </p:grpSpPr>
              <p:sp>
                <p:nvSpPr>
                  <p:cNvPr id="178" name="Google Shape;178;p17"/>
                  <p:cNvSpPr/>
                  <p:nvPr/>
                </p:nvSpPr>
                <p:spPr>
                  <a:xfrm rot="10800000"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83" name="Google Shape;183;p17"/>
                  <p:cNvSpPr/>
                  <p:nvPr/>
                </p:nvSpPr>
                <p:spPr>
                  <a:xfrm>
                    <a:off x="4999518" y="1835659"/>
                    <a:ext cx="600482" cy="600579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 w="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pic>
              <p:nvPicPr>
                <p:cNvPr id="29" name="Google Shape;98;p14">
                  <a:extLst>
                    <a:ext uri="{FF2B5EF4-FFF2-40B4-BE49-F238E27FC236}">
                      <a16:creationId xmlns:a16="http://schemas.microsoft.com/office/drawing/2014/main" id="{4325F628-C24F-5347-B590-19071FE0C79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645822" y="126238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99;p14">
                  <a:extLst>
                    <a:ext uri="{FF2B5EF4-FFF2-40B4-BE49-F238E27FC236}">
                      <a16:creationId xmlns:a16="http://schemas.microsoft.com/office/drawing/2014/main" id="{840D93D0-5F01-934A-98DE-A48CEAE4C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636297" y="1986936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101;p14">
                  <a:extLst>
                    <a:ext uri="{FF2B5EF4-FFF2-40B4-BE49-F238E27FC236}">
                      <a16:creationId xmlns:a16="http://schemas.microsoft.com/office/drawing/2014/main" id="{B3D31387-93CB-CA44-A237-F1160B447E0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2645822" y="3033412"/>
                  <a:ext cx="266701" cy="3619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43" name="Google Shape;184;p17">
                  <a:extLst>
                    <a:ext uri="{FF2B5EF4-FFF2-40B4-BE49-F238E27FC236}">
                      <a16:creationId xmlns:a16="http://schemas.microsoft.com/office/drawing/2014/main" id="{4236791B-76D8-6049-AD4E-F8901D4F1D83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6150110" y="1890065"/>
                  <a:ext cx="299502" cy="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44310" y="1728689"/>
                      <a:ext cx="833113" cy="2461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sz="21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DE" sz="2133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de-DE" sz="213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133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DE" sz="2133" dirty="0"/>
                    </a:p>
                  </p:txBody>
                </p:sp>
              </mc:Choice>
              <mc:Fallback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F5ED0228-934E-6446-B177-6F1C0197BB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4310" y="1728689"/>
                      <a:ext cx="833113" cy="24617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494" b="-259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EEDF4E7-50D6-8346-84A4-E905D6596E2E}"/>
                    </a:ext>
                  </a:extLst>
                </p:cNvPr>
                <p:cNvSpPr/>
                <p:nvPr/>
              </p:nvSpPr>
              <p:spPr>
                <a:xfrm>
                  <a:off x="4517572" y="2690476"/>
                  <a:ext cx="2873829" cy="70487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33" y="1517944"/>
                    <a:ext cx="3163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E" sz="2400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B9AD0-EE70-2C46-A87F-3241E6C37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433" y="1517944"/>
                    <a:ext cx="31638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24" r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7917" y="2021732"/>
                    <a:ext cx="3217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DE" sz="24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63F34F4-E3A1-964E-8D4F-281F4819A9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917" y="2021732"/>
                    <a:ext cx="32172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824" r="-588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4454" y="2781290"/>
                    <a:ext cx="325185" cy="2983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DE" sz="24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CDCA944-D2A2-064E-944A-EABC48F630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4454" y="2781290"/>
                    <a:ext cx="325185" cy="2983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571" r="-5714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0F8776C-4CC0-4A49-9604-36509CCC2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1917" y="2939934"/>
                <a:ext cx="2678276" cy="595172"/>
              </a:xfrm>
              <a:prstGeom prst="rect">
                <a:avLst/>
              </a:prstGeom>
            </p:spPr>
          </p:pic>
        </p:grp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08AED91E-F21B-4B43-9C52-E4E7C97516D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29647" y="2041021"/>
              <a:ext cx="232721" cy="16512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16621C-EF4E-2440-8FAA-8FDE16769D30}"/>
                </a:ext>
              </a:extLst>
            </p:cNvPr>
            <p:cNvSpPr txBox="1"/>
            <p:nvPr/>
          </p:nvSpPr>
          <p:spPr>
            <a:xfrm>
              <a:off x="5201617" y="1859689"/>
              <a:ext cx="294640" cy="500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3733" dirty="0">
                  <a:cs typeface="Mangal" panose="02040503050203030202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89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2021-01-17T15:21:06Z</dcterms:created>
  <dcterms:modified xsi:type="dcterms:W3CDTF">2021-01-17T15:24:07Z</dcterms:modified>
</cp:coreProperties>
</file>