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  <p:sldId id="283" r:id="rId3"/>
    <p:sldId id="284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25" d="100"/>
          <a:sy n="125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DCD4-9A25-8A4B-98C4-0D5CE8E27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C3B30-FEF9-1149-A4EC-E03755895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FF730-61B5-4742-9BF1-A265B96C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A1C94-63D1-A84E-9853-4E7B9920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55CF-247B-AC4E-B029-A9623B09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41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E6DE-54B6-A947-A842-6203B588F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DCB9B-4644-274C-8053-681A232C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A9BE0-E5FF-7749-A078-2037297F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AEF0-65B8-1C42-A130-DA115307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29F1A-4B72-114D-87E4-5F5B6CF8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23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702AF-1127-D74C-8C61-2BC4AC87D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B611A-EE61-6445-95E8-F58D45AB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D748-CA0F-5B4A-A8A0-043C0DA6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8859D-49A2-0F4F-A033-2E765724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60FAB-7313-AC41-8D23-49AE7235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6107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8D5E-30C0-5F43-A15D-61C64710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C824B-4C76-5642-9FF3-3E49AD2F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93FA-6BC6-7243-B55A-F6C00498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1A01-6F58-DF48-9959-6492C38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BB1DC-2F79-8944-BE6F-8E8BF2CB6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5010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A27D-FB0C-CC44-ADF8-526C199CC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02CE6-2A2B-DC4F-B3A4-97CFB206E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56CDE-1AC5-7E41-8ECD-A24F6E67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DC219-792B-EE40-BD61-66FFA5AC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55E04-5459-114C-8734-EA205754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96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C56B-5FC1-3640-88B8-C6685134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6BD37-BF5D-0B4E-B033-EF4C5DEC2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CDCF1-5F18-C44C-891F-AD6667B33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3907-1EE7-E344-A0B8-18132816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3BD0-F9EB-B54B-8676-4EE99AA6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D8C6-80E3-AD4C-8250-8715ACD1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2975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2791-0208-0748-9F38-5A309FBF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34AA-BCD2-5B45-B520-4CED397F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D996E-3EBC-3A40-AC35-E8E92359F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3F413-611D-9547-9C1A-2BC996E40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BB62A-0597-F74E-8B69-E7F89C5B3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F548F1-899A-9B43-9C63-6C20A5C6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93F11B-B0D0-AB4D-98F4-8135A27F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DF04B6-A403-9849-9FF8-CA68C511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7328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31F9-343D-0F46-9785-8DF61339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9DFF6-7ED1-1049-9699-8D457FDC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ECA86-A515-314F-BF0E-03A06877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AF41-BC95-8049-97BB-B03E1562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19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DCDB2-41A2-7C4C-A7CF-701F1A2E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ABED38-B9B7-794A-AA46-BF0E4B03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BE73A-2EEB-314F-BA11-95D3F39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746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1050-2100-D246-8367-8677FE176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AAA2C-B577-374C-BB44-5D45AE960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CDE58-DB36-CC4F-AB0A-AA928AE59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3E4D3-840F-B54E-8134-49F9CBF3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91DBE-A480-8542-B001-92775037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CBCD2-E9EA-104F-8E72-DE39709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7928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C62C-7AFF-4A49-91E5-5C0218D6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25FA9-EF5B-5C4F-B698-8EE73CC84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B28D9-0A65-464D-A40C-336386FF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E34EE-1EA2-9342-AFE2-41FA51AF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8FD4D-BF76-0E4A-92FB-23BE6EB5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DA8FE-7399-0140-BF86-3DF04976F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15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2E25E-7697-304F-B23F-B58D9378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A4345-0445-5342-8815-BF4368C50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FB786-D698-C440-8D4D-0BA13DE94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5FE1-1FF0-3549-B406-EA4F6D282464}" type="datetimeFigureOut">
              <a:rPr lang="en-DE" smtClean="0"/>
              <a:t>05.03.21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5ABA3-CFE3-0149-9DFC-1C5BE42FD7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BD46-197D-3B42-8B12-F9775362F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8E360-A77D-0D42-AB9A-9749EA39204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2824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4CA47FE-DFCA-A245-A52C-FE5D1CADCA97}"/>
              </a:ext>
            </a:extLst>
          </p:cNvPr>
          <p:cNvGrpSpPr/>
          <p:nvPr/>
        </p:nvGrpSpPr>
        <p:grpSpPr>
          <a:xfrm>
            <a:off x="2431560" y="964103"/>
            <a:ext cx="8031949" cy="3837271"/>
            <a:chOff x="2431560" y="964103"/>
            <a:chExt cx="8031949" cy="3837271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4949DEB-9725-034C-8035-297966D498A8}"/>
                </a:ext>
              </a:extLst>
            </p:cNvPr>
            <p:cNvGrpSpPr/>
            <p:nvPr/>
          </p:nvGrpSpPr>
          <p:grpSpPr>
            <a:xfrm>
              <a:off x="2431560" y="964103"/>
              <a:ext cx="3005724" cy="3688984"/>
              <a:chOff x="1899652" y="958502"/>
              <a:chExt cx="3005724" cy="368898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2CF98FE-2DED-C74B-A00D-C660316FD6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26024" y="1587680"/>
                <a:ext cx="2679352" cy="2780939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C70CD37-D668-3740-B219-430BFC5B8D3F}"/>
                      </a:ext>
                    </a:extLst>
                  </p:cNvPr>
                  <p:cNvSpPr txBox="1"/>
                  <p:nvPr/>
                </p:nvSpPr>
                <p:spPr>
                  <a:xfrm>
                    <a:off x="2471932" y="958502"/>
                    <a:ext cx="23487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dirty="0">
                        <a:latin typeface="Helvetica" pitchFamily="2" charset="0"/>
                      </a:rPr>
                      <a:t>Greyscle (28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dirty="0">
                        <a:latin typeface="Helvetica" pitchFamily="2" charset="0"/>
                        <a:ea typeface="Cambria Math" panose="02040503050406030204" pitchFamily="18" charset="0"/>
                      </a:rPr>
                      <a:t>28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DE" dirty="0">
                        <a:latin typeface="Helvetica" pitchFamily="2" charset="0"/>
                      </a:rPr>
                      <a:t>1)</a:t>
                    </a: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DC70CD37-D668-3740-B219-430BFC5B8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71932" y="958502"/>
                    <a:ext cx="234872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151" t="-6452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973525-5425-C449-91C3-802E3C4F5216}"/>
                  </a:ext>
                </a:extLst>
              </p:cNvPr>
              <p:cNvSpPr txBox="1"/>
              <p:nvPr/>
            </p:nvSpPr>
            <p:spPr>
              <a:xfrm>
                <a:off x="3018114" y="4339709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latin typeface="Helvetica" pitchFamily="2" charset="0"/>
                  </a:rPr>
                  <a:t>28 pixels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1B7241C-8B0E-8046-8E35-8EBA70FF9D83}"/>
                  </a:ext>
                </a:extLst>
              </p:cNvPr>
              <p:cNvSpPr txBox="1"/>
              <p:nvPr/>
            </p:nvSpPr>
            <p:spPr>
              <a:xfrm rot="16200000">
                <a:off x="1607745" y="2824260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latin typeface="Helvetica" pitchFamily="2" charset="0"/>
                  </a:rPr>
                  <a:t>28 pixels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7B622DB-D71C-704E-A2DB-3DCC16B28E73}"/>
                </a:ext>
              </a:extLst>
            </p:cNvPr>
            <p:cNvGrpSpPr/>
            <p:nvPr/>
          </p:nvGrpSpPr>
          <p:grpSpPr>
            <a:xfrm>
              <a:off x="6229374" y="964103"/>
              <a:ext cx="4234135" cy="3837271"/>
              <a:chOff x="6978848" y="964103"/>
              <a:chExt cx="4234135" cy="383727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EFB630-EFA4-8B4B-B74A-44D718D283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6625" y="1431925"/>
                <a:ext cx="3073400" cy="309245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DF6A485-8627-CB48-846E-96B0AEB016EA}"/>
                      </a:ext>
                    </a:extLst>
                  </p:cNvPr>
                  <p:cNvSpPr txBox="1"/>
                  <p:nvPr/>
                </p:nvSpPr>
                <p:spPr>
                  <a:xfrm>
                    <a:off x="7886209" y="964103"/>
                    <a:ext cx="18742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dirty="0">
                        <a:latin typeface="Helvetica" pitchFamily="2" charset="0"/>
                      </a:rPr>
                      <a:t>RGB (28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US" dirty="0">
                        <a:latin typeface="Helvetica" pitchFamily="2" charset="0"/>
                        <a:ea typeface="Cambria Math" panose="02040503050406030204" pitchFamily="18" charset="0"/>
                      </a:rPr>
                      <a:t>28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en-DE" dirty="0">
                        <a:latin typeface="Helvetica" pitchFamily="2" charset="0"/>
                      </a:rPr>
                      <a:t>3)</a:t>
                    </a: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DF6A485-8627-CB48-846E-96B0AEB016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6209" y="964103"/>
                    <a:ext cx="187423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378" t="-6452" r="-2027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1859B3-7E3A-8844-B39B-FE74BF2D2757}"/>
                  </a:ext>
                </a:extLst>
              </p:cNvPr>
              <p:cNvSpPr txBox="1"/>
              <p:nvPr/>
            </p:nvSpPr>
            <p:spPr>
              <a:xfrm>
                <a:off x="8282297" y="4493597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latin typeface="Helvetica" pitchFamily="2" charset="0"/>
                  </a:rPr>
                  <a:t>28 pixels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DC82BBD-D856-664E-83F4-33AEB4373D9D}"/>
                  </a:ext>
                </a:extLst>
              </p:cNvPr>
              <p:cNvSpPr txBox="1"/>
              <p:nvPr/>
            </p:nvSpPr>
            <p:spPr>
              <a:xfrm rot="16200000">
                <a:off x="6686941" y="2829316"/>
                <a:ext cx="8915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latin typeface="Helvetica" pitchFamily="2" charset="0"/>
                  </a:rPr>
                  <a:t>28 pixels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D271F1-D59E-264B-8120-2FF6EE01253A}"/>
                  </a:ext>
                </a:extLst>
              </p:cNvPr>
              <p:cNvSpPr txBox="1"/>
              <p:nvPr/>
            </p:nvSpPr>
            <p:spPr>
              <a:xfrm>
                <a:off x="10122620" y="4118592"/>
                <a:ext cx="10903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400" dirty="0">
                    <a:latin typeface="Helvetica" pitchFamily="2" charset="0"/>
                  </a:rPr>
                  <a:t>3 Channels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59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EAD0B5F-B18C-764F-B6D2-ABFA61895D35}"/>
              </a:ext>
            </a:extLst>
          </p:cNvPr>
          <p:cNvGraphicFramePr>
            <a:graphicFrameLocks noGrp="1"/>
          </p:cNvGraphicFramePr>
          <p:nvPr/>
        </p:nvGraphicFramePr>
        <p:xfrm>
          <a:off x="3898900" y="493606"/>
          <a:ext cx="4889500" cy="517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321235253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542529686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51426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62073269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8425730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416594375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92116670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71059381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170334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3440420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179593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1613202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2248298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7931311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1844849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961244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49190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895888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02363380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519390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33673634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74705423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3638193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918908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25720447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2268772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240817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931079534"/>
                    </a:ext>
                  </a:extLst>
                </a:gridCol>
              </a:tblGrid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6992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652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1316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2191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7922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6918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5926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08437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820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91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539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8582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2380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8605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1473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7418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8552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6426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751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4512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0688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18798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6180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7182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62921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273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508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27233"/>
                  </a:ext>
                </a:extLst>
              </a:tr>
            </a:tbl>
          </a:graphicData>
        </a:graphic>
      </p:graphicFrame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3EEDC9D-21F6-0B44-AD78-60133463EEC1}"/>
              </a:ext>
            </a:extLst>
          </p:cNvPr>
          <p:cNvGraphicFramePr>
            <a:graphicFrameLocks noGrp="1"/>
          </p:cNvGraphicFramePr>
          <p:nvPr/>
        </p:nvGraphicFramePr>
        <p:xfrm>
          <a:off x="3543300" y="874606"/>
          <a:ext cx="4889500" cy="517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321235253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542529686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51426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62073269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8425730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416594375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92116670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71059381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170334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3440420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179593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1613202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2248298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7931311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1844849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961244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49190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895888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02363380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519390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33673634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74705423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3638193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918908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25720447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2268772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240817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931079534"/>
                    </a:ext>
                  </a:extLst>
                </a:gridCol>
              </a:tblGrid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6992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652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1316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2191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7922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6918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5926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08437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820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91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539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8582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2380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8605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1473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7418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8552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6426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751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4512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0688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18798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6180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7182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62921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273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508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27233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0E3F6D8-0FF1-0843-88F7-31EB7A7F0189}"/>
              </a:ext>
            </a:extLst>
          </p:cNvPr>
          <p:cNvGraphicFramePr>
            <a:graphicFrameLocks noGrp="1"/>
          </p:cNvGraphicFramePr>
          <p:nvPr/>
        </p:nvGraphicFramePr>
        <p:xfrm>
          <a:off x="3175000" y="1217506"/>
          <a:ext cx="4889500" cy="517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321235253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542529686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51426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62073269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8425730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416594375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92116670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71059381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170334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3440420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179593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1613202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2248298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7931311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1844849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961244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49190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895888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02363380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519390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33673634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74705423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3638193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918908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25720447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2268772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240817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931079534"/>
                    </a:ext>
                  </a:extLst>
                </a:gridCol>
              </a:tblGrid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6992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652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1316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2191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7922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6918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5926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08437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820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91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539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8582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2380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8605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1473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7418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8552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6426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751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4512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0688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18798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6180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7182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62921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273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508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2723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33B1BD-941B-CB4D-85CE-FC29CCEB7C6E}"/>
              </a:ext>
            </a:extLst>
          </p:cNvPr>
          <p:cNvCxnSpPr/>
          <p:nvPr/>
        </p:nvCxnSpPr>
        <p:spPr>
          <a:xfrm flipV="1">
            <a:off x="2946400" y="1217506"/>
            <a:ext cx="0" cy="517227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FB76A2-2CEE-4F49-B1DE-5325234D2F72}"/>
              </a:ext>
            </a:extLst>
          </p:cNvPr>
          <p:cNvCxnSpPr>
            <a:cxnSpLocks/>
          </p:cNvCxnSpPr>
          <p:nvPr/>
        </p:nvCxnSpPr>
        <p:spPr>
          <a:xfrm>
            <a:off x="3175000" y="6542178"/>
            <a:ext cx="48895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A42AFB-D08B-3B42-9DDA-0A26D25BAB1C}"/>
              </a:ext>
            </a:extLst>
          </p:cNvPr>
          <p:cNvCxnSpPr>
            <a:cxnSpLocks/>
          </p:cNvCxnSpPr>
          <p:nvPr/>
        </p:nvCxnSpPr>
        <p:spPr>
          <a:xfrm flipV="1">
            <a:off x="8133347" y="5700781"/>
            <a:ext cx="726270" cy="727097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3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90E3F6D8-0FF1-0843-88F7-31EB7A7F0189}"/>
              </a:ext>
            </a:extLst>
          </p:cNvPr>
          <p:cNvGraphicFramePr>
            <a:graphicFrameLocks noGrp="1"/>
          </p:cNvGraphicFramePr>
          <p:nvPr/>
        </p:nvGraphicFramePr>
        <p:xfrm>
          <a:off x="3175000" y="1217506"/>
          <a:ext cx="4889500" cy="5172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">
                  <a:extLst>
                    <a:ext uri="{9D8B030D-6E8A-4147-A177-3AD203B41FA5}">
                      <a16:colId xmlns:a16="http://schemas.microsoft.com/office/drawing/2014/main" val="321235253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542529686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51426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62073269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8425730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4165943753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921166700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71059381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36170334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3440420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179593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61613202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022482985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79313111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1844849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961244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491904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895888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023633804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51939098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33673634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74705423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363819372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149189089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3257204471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52268772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1292408177"/>
                    </a:ext>
                  </a:extLst>
                </a:gridCol>
                <a:gridCol w="174625">
                  <a:extLst>
                    <a:ext uri="{9D8B030D-6E8A-4147-A177-3AD203B41FA5}">
                      <a16:colId xmlns:a16="http://schemas.microsoft.com/office/drawing/2014/main" val="2931079534"/>
                    </a:ext>
                  </a:extLst>
                </a:gridCol>
              </a:tblGrid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6992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9652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1316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42191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47922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76918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859269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08437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820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591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6539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0668582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023801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68605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1473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7418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08552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964264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751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84512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406885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618798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561806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871820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62921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727373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645087"/>
                  </a:ext>
                </a:extLst>
              </a:tr>
              <a:tr h="184724"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sz="900" dirty="0"/>
                    </a:p>
                  </a:txBody>
                  <a:tcPr marL="45549" marR="45549" marT="22774" marB="2277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627233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33B1BD-941B-CB4D-85CE-FC29CCEB7C6E}"/>
              </a:ext>
            </a:extLst>
          </p:cNvPr>
          <p:cNvCxnSpPr/>
          <p:nvPr/>
        </p:nvCxnSpPr>
        <p:spPr>
          <a:xfrm flipV="1">
            <a:off x="2946400" y="1217506"/>
            <a:ext cx="0" cy="517227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FB76A2-2CEE-4F49-B1DE-5325234D2F72}"/>
              </a:ext>
            </a:extLst>
          </p:cNvPr>
          <p:cNvCxnSpPr>
            <a:cxnSpLocks/>
          </p:cNvCxnSpPr>
          <p:nvPr/>
        </p:nvCxnSpPr>
        <p:spPr>
          <a:xfrm>
            <a:off x="3175000" y="6542178"/>
            <a:ext cx="4889500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363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2</cp:revision>
  <dcterms:created xsi:type="dcterms:W3CDTF">2021-03-05T20:02:46Z</dcterms:created>
  <dcterms:modified xsi:type="dcterms:W3CDTF">2021-03-05T20:04:18Z</dcterms:modified>
</cp:coreProperties>
</file>