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AC1D-9997-403A-A28A-7ECD0E710AD8}" type="datetimeFigureOut">
              <a:rPr lang="de-DE" smtClean="0"/>
              <a:pPr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2FAF-42A2-45FC-A8A5-31290D5FD7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52040" y="909040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446463" y="3860800"/>
          <a:ext cx="88900" cy="165100"/>
        </p:xfrm>
        <a:graphic>
          <a:graphicData uri="http://schemas.openxmlformats.org/presentationml/2006/ole">
            <p:oleObj spid="_x0000_s1033" name="Formel" r:id="rId3" imgW="88560" imgH="16488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835696" y="1196752"/>
          <a:ext cx="88900" cy="165100"/>
        </p:xfrm>
        <a:graphic>
          <a:graphicData uri="http://schemas.openxmlformats.org/presentationml/2006/ole">
            <p:oleObj spid="_x0000_s1034" name="Formel" r:id="rId4" imgW="88560" imgH="16488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339752" y="3861048"/>
          <a:ext cx="127000" cy="177800"/>
        </p:xfrm>
        <a:graphic>
          <a:graphicData uri="http://schemas.openxmlformats.org/presentationml/2006/ole">
            <p:oleObj spid="_x0000_s1035" name="Formel" r:id="rId5" imgW="126720" imgH="17748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1835696" y="3356992"/>
          <a:ext cx="127000" cy="177800"/>
        </p:xfrm>
        <a:graphic>
          <a:graphicData uri="http://schemas.openxmlformats.org/presentationml/2006/ole">
            <p:oleObj spid="_x0000_s1036" name="Formel" r:id="rId6" imgW="126720" imgH="177480" progId="Equation.3">
              <p:embed/>
            </p:oleObj>
          </a:graphicData>
        </a:graphic>
      </p:graphicFrame>
      <p:cxnSp>
        <p:nvCxnSpPr>
          <p:cNvPr id="17" name="Gerade Verbindung 16"/>
          <p:cNvCxnSpPr/>
          <p:nvPr/>
        </p:nvCxnSpPr>
        <p:spPr>
          <a:xfrm>
            <a:off x="2051720" y="1268760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051720" y="3429000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5400000">
            <a:off x="2339752" y="371703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5400000">
            <a:off x="4499992" y="371703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627784" y="5486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Learned z space</a:t>
            </a:r>
            <a:endParaRPr lang="de-DE" dirty="0"/>
          </a:p>
        </p:txBody>
      </p:sp>
      <p:cxnSp>
        <p:nvCxnSpPr>
          <p:cNvPr id="28" name="Gerade Verbindung 27"/>
          <p:cNvCxnSpPr/>
          <p:nvPr/>
        </p:nvCxnSpPr>
        <p:spPr>
          <a:xfrm rot="5400000">
            <a:off x="3419872" y="371703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4508500" y="3860800"/>
          <a:ext cx="127000" cy="165100"/>
        </p:xfrm>
        <a:graphic>
          <a:graphicData uri="http://schemas.openxmlformats.org/presentationml/2006/ole">
            <p:oleObj spid="_x0000_s1043" name="Formel" r:id="rId7" imgW="126720" imgH="164880" progId="Equation.3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3419872" y="4077072"/>
          <a:ext cx="213360" cy="302260"/>
        </p:xfrm>
        <a:graphic>
          <a:graphicData uri="http://schemas.openxmlformats.org/presentationml/2006/ole">
            <p:oleObj spid="_x0000_s1045" name="Formel" r:id="rId8" imgW="152280" imgH="215640" progId="Equation.3">
              <p:embed/>
            </p:oleObj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1619672" y="2276872"/>
          <a:ext cx="231140" cy="302260"/>
        </p:xfrm>
        <a:graphic>
          <a:graphicData uri="http://schemas.openxmlformats.org/presentationml/2006/ole">
            <p:oleObj spid="_x0000_s1046" name="Formel" r:id="rId9" imgW="164880" imgH="2156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4453200" y="11664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300400" y="33192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384000" y="3319200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843808" y="1700808"/>
            <a:ext cx="1872208" cy="18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9</cp:revision>
  <dcterms:created xsi:type="dcterms:W3CDTF">2017-04-11T12:00:44Z</dcterms:created>
  <dcterms:modified xsi:type="dcterms:W3CDTF">2017-04-27T10:16:57Z</dcterms:modified>
</cp:coreProperties>
</file>