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8C5C2-A878-6B4C-8ED0-37DE238BF5EE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1FC37-0630-1841-862A-BE253C0EC2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388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3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5FD9-0088-3B4C-9BB1-0966A6EE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D9420-CC21-8046-8C87-692CA6AA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1877-CDBC-F54B-868D-3CE4FFBA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7E49-35C3-0A41-A4A8-2F42C7F3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EB45-5CD6-4D4D-B30F-CD04FC9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07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C828-931B-B647-9AE1-E23D59C6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6CD7-CE59-4146-B1AF-945CAE83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D0A-F80A-3742-B3F2-80C5E5E6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81EA-1E8D-3A48-9829-AC5896CF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32DB-36F5-C444-BA56-D93E60AD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1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4BD6F-6B49-D34B-AF37-9EACDACC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D6C1-5FEC-5848-B113-C94DC8E3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8D61-638F-EA4D-A5BA-C324E617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1E2A-02AC-024B-9202-10453E7B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92C0-1ADF-EB48-8D23-1592E806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13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54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5E8-92BA-2E40-86BC-507D51A4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0D0C-9A58-954F-910A-D9B9742C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053A-A4CC-6F41-A638-90881DBF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B6B4-F3BF-024C-96AA-A22C61E3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92FB-C114-A14F-9C77-3F96AD8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F461-9652-4C43-A3BF-567EB388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BDF4-3CCB-8C47-A161-4CD0D0E5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2FC2-CBE4-AD44-A47A-2761F3C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D382-7CD0-FD47-A5D7-9B8BFAAD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2C62-B2F7-1E41-9F2A-6135C019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24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5E8A-C921-D346-8CD2-F80711C7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B681-2AA2-B946-B4E9-CF94EEAE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1BCE6-2B61-2441-A6CC-7C8B8C91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AF6B-D193-BC4F-8933-E263530C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62-FD5A-0C41-ADF2-A1A729D1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EEF6-77D6-D14B-964B-ABB27BA8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856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03E1-BB3E-E24E-8F28-120ACDE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AD3C-B4E5-6045-9F31-93192400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CF982-BBCE-A140-8F78-3496E9BC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C1A0C-35D1-BF46-BE76-B3002492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B79A5-6A42-A841-A2EC-18376A14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00A01-C1B5-8A48-A2CB-AC21E849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6B3F7-D592-0A4C-B524-7FC3691E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B39E1-7DCF-F947-85DF-0763C901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1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7FE8-492A-FD4B-9DF8-B6DB2DE1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9C4EB-25B9-DE43-9472-6F16AAE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8E032-27F1-404E-A83D-6927961B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A5D43-F10A-854B-B2EF-4F33DF30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39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A3BF-CAD5-EC48-8A7F-83E4D9E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92E7-E36A-3548-BECC-71A67247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E0F82-2BEB-6F44-A75B-7B9A5A46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09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774F-4696-5449-9B87-311990FC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1890-C1FF-2C44-A289-5FC7262E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47F9-E927-AE4D-9DB9-E2D227A7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14C8-289A-6148-94C4-18FEB46B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DA713-7384-824F-A87D-B81CF691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0474-A6E6-3E4B-9D60-9C4F0E72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5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5BA8-BB59-A840-A288-49EA052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FBCB2-0701-F847-A8BA-EEA4BE36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F972-0D16-2540-90EB-D3ED2E1B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4DB8-F6C8-D249-9D89-815FE82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CF98-58E7-9F4C-BA4A-5A544F2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801B-3823-6C4F-987A-50EC670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94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4FF7-A15D-D040-A89C-F46C88B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DA34-6F6F-9D40-8EFF-9123A8F9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9D2D-C772-8C4A-A79E-F91F1EA0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2965-6CB1-ED4A-93B7-0271D4AADEF9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082B-E09D-CB43-B05C-37C4EED6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B367-BD01-144B-803D-0EDEC463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3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6D14C5-E19C-604F-B4EF-FF7DBAED4686}"/>
              </a:ext>
            </a:extLst>
          </p:cNvPr>
          <p:cNvGrpSpPr/>
          <p:nvPr/>
        </p:nvGrpSpPr>
        <p:grpSpPr>
          <a:xfrm>
            <a:off x="2560467" y="585600"/>
            <a:ext cx="7071067" cy="4521460"/>
            <a:chOff x="1920350" y="995560"/>
            <a:chExt cx="5303300" cy="3391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E18EAE-803A-BA42-BEF9-385B34862A17}"/>
                </a:ext>
              </a:extLst>
            </p:cNvPr>
            <p:cNvGrpSpPr/>
            <p:nvPr/>
          </p:nvGrpSpPr>
          <p:grpSpPr>
            <a:xfrm>
              <a:off x="2050850" y="1556701"/>
              <a:ext cx="4974500" cy="2829954"/>
              <a:chOff x="1299525" y="1003307"/>
              <a:chExt cx="4974500" cy="2829954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299525" y="1453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99525" y="21724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9525" y="2890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3522106" y="1003307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3522106" y="1746432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3522106" y="2489557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3522106" y="3232682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5673456" y="2172469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1900125" y="1754250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1900125" y="1754250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1900125" y="2472750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1900125" y="3191250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1900125" y="2789850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1900125" y="2472750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1900125" y="1754250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122675" y="1303596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122675" y="2046721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122675" y="2472746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122675" y="2472771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333AF5-4C7D-1649-8B3C-F5FEF8FE0523}"/>
                </a:ext>
              </a:extLst>
            </p:cNvPr>
            <p:cNvGrpSpPr/>
            <p:nvPr/>
          </p:nvGrpSpPr>
          <p:grpSpPr>
            <a:xfrm>
              <a:off x="2177414" y="2161326"/>
              <a:ext cx="347472" cy="1698734"/>
              <a:chOff x="2177414" y="2161326"/>
              <a:chExt cx="347472" cy="169873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65E5C2-0FBA-8F41-9CD7-50526503CB36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A341AA-86F7-F841-8B76-FAE8B80A9EEE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6F63568-1297-EA4A-BC69-9F3F269688F3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5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538DB9-C892-C74C-A6A6-8D052E7D0953}"/>
                </a:ext>
              </a:extLst>
            </p:cNvPr>
            <p:cNvSpPr txBox="1"/>
            <p:nvPr/>
          </p:nvSpPr>
          <p:spPr>
            <a:xfrm>
              <a:off x="3092906" y="2173027"/>
              <a:ext cx="42658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3290EE-9070-A741-89B4-27937D9490CE}"/>
                </a:ext>
              </a:extLst>
            </p:cNvPr>
            <p:cNvSpPr txBox="1"/>
            <p:nvPr/>
          </p:nvSpPr>
          <p:spPr>
            <a:xfrm>
              <a:off x="3114925" y="2585626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6A34FE-05A9-E142-970A-9A00311FE58D}"/>
                </a:ext>
              </a:extLst>
            </p:cNvPr>
            <p:cNvSpPr txBox="1"/>
            <p:nvPr/>
          </p:nvSpPr>
          <p:spPr>
            <a:xfrm>
              <a:off x="3114925" y="3012989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E5F7C0-0909-9F42-8352-99D81BE11592}"/>
                </a:ext>
              </a:extLst>
            </p:cNvPr>
            <p:cNvSpPr txBox="1"/>
            <p:nvPr/>
          </p:nvSpPr>
          <p:spPr>
            <a:xfrm>
              <a:off x="4273263" y="2447565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2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ABC3FF-EFD7-4A4E-9A1C-91B32673F1B5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7" name="Google Shape;171;p16">
                <a:extLst>
                  <a:ext uri="{FF2B5EF4-FFF2-40B4-BE49-F238E27FC236}">
                    <a16:creationId xmlns:a16="http://schemas.microsoft.com/office/drawing/2014/main" id="{6AB7F538-CD78-8543-8DC0-91DBE55C58C2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58" name="Google Shape;172;p16">
                <a:extLst>
                  <a:ext uri="{FF2B5EF4-FFF2-40B4-BE49-F238E27FC236}">
                    <a16:creationId xmlns:a16="http://schemas.microsoft.com/office/drawing/2014/main" id="{A062A4F4-A74F-264D-BB7A-61E2DB1C2F7D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59" name="Google Shape;173;p16">
                <a:extLst>
                  <a:ext uri="{FF2B5EF4-FFF2-40B4-BE49-F238E27FC236}">
                    <a16:creationId xmlns:a16="http://schemas.microsoft.com/office/drawing/2014/main" id="{B507DD85-E55C-3C49-B724-556661C6485E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BF521AD-0500-474F-B9BB-9142D8DA3B9B}"/>
                    </a:ext>
                  </a:extLst>
                </p:cNvPr>
                <p:cNvSpPr txBox="1"/>
                <p:nvPr/>
              </p:nvSpPr>
              <p:spPr>
                <a:xfrm>
                  <a:off x="4271759" y="2095948"/>
                  <a:ext cx="600482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DE" sz="1333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BF521AD-0500-474F-B9BB-9142D8DA3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59" y="2095948"/>
                  <a:ext cx="600482" cy="223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38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2021-01-17T15:20:49Z</dcterms:created>
  <dcterms:modified xsi:type="dcterms:W3CDTF">2021-03-05T20:34:40Z</dcterms:modified>
</cp:coreProperties>
</file>