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4B2C-C158-6948-ADE1-402FC1C7C47E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7D9AE-60BD-2942-A7A3-BA7A84A2F7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194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9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07BE-8D38-9C4B-86EA-F0A30B453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B0BA0-9B60-7D45-A910-DBC0FD71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F7546-2B42-4249-B54C-6769F92C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CD14-9831-264F-ADAD-4EF8F166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7DFC-35CF-A14E-AC77-BCFE47FA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2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1554-BBE3-8742-9C35-06E12891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4354C-1746-DC4B-B940-114BD819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593A-70EB-6341-9E58-7EB93DD0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802-26EC-7F49-8B6C-FE0EBA8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93F4-7B5B-6049-AD8D-32783FD1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643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09372-AA8D-9947-9F15-4D3FED634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ADFF-E7CD-1149-B642-583E78FAB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9B7F-A4B8-0F49-A152-48AF388D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81FF-F10C-0042-B2CD-09A0CB95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90E6-61A4-7243-A3B8-3F51C298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299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628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E703-8023-A843-8F1E-C9BD3012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D988-0854-A541-A86C-DA2EAF54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91C6-4BBE-F849-B862-8922C86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0869-2DD2-704B-BE8D-DDF15848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6DD6-C677-2A45-9953-748255A1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06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D247-B56E-AB43-B16E-0607B60D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CBC3-D75F-0440-9965-7FA82990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790E-9A2D-4040-B07F-575565E7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21B9-0128-CC4C-8D64-F4809DDB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8240-750D-0E48-A6A4-E5353A31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403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6BC2-5A28-F64E-9739-3FAD7D22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6697-2E8F-8C4F-9E73-94B8FFEFB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B1023-25B1-F542-B1EA-BA1196B26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B1B6-F74F-244F-8D20-072FFDF7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1BD4D-4B78-8E4C-89CA-2FAB12A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4B88C-CE2C-D347-ABC7-C7B17606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85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FE0-5100-4B4B-BCBD-75EBF2DF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BACC-3817-D440-95BE-68E2C72A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4E756-CCA8-B346-9C1E-B0A972E5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BE5D6-06CF-C94F-B549-470FF06D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307B8-24F0-FA46-88B1-06B01B5E1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B36E5-5A66-9141-B098-00C0B665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BE38E-C203-3E43-8B98-8EFD994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BACCF-2DD3-EF4F-A3D3-228A603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2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0425-C17F-7A49-ADF3-81C084A5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D2833-284D-294F-9E6B-3870A38F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AD54-85BD-7843-96C4-93D824D3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B30D8-61EE-E04C-A12C-E0101AC1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53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1C89F-2908-554F-B5CF-E507D7B1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DA5FB-BF36-CB49-8213-A5F167D1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29887-F7B1-7F45-82AD-B2B9E78C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10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04F5-544C-CA40-9059-F32906D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915-C6DD-4945-A171-F5805955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30A2E-0F30-4545-89BD-3558AE83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7D8F-33A1-C444-8C5F-B06D3323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1152-BCA8-B840-AE2B-4C6D3E0D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6787A-E5FD-B641-85C5-83B9AD03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5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231C-12E4-CE44-BE3E-DF545535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8551B-AF77-994A-80E5-75D66B452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92C31-2BC2-2F43-BBF7-F43E0CC16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D4C6-2CB9-8944-A2FC-7D322103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3A77-FB58-3D41-AF74-B914F6C5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D70B2-A3AE-0945-90D2-1A54A430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729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427D7-6AC1-8D48-8FF9-8B01921B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B7EB9-A27C-5340-BC93-62086B7F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9BB1F-A402-034B-B489-E0D407C9E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9F1D-4DC1-2243-AAEC-E59D862907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7285-C91C-324A-BB3E-E52AD54D8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1A0E-119B-8246-9885-ACDC86381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01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06CB35-D515-7F44-9A19-F1B24AC7300A}"/>
              </a:ext>
            </a:extLst>
          </p:cNvPr>
          <p:cNvGrpSpPr/>
          <p:nvPr/>
        </p:nvGrpSpPr>
        <p:grpSpPr>
          <a:xfrm>
            <a:off x="2560467" y="585601"/>
            <a:ext cx="7071067" cy="4521460"/>
            <a:chOff x="1920350" y="995560"/>
            <a:chExt cx="5303300" cy="3391095"/>
          </a:xfrm>
        </p:grpSpPr>
        <p:sp>
          <p:nvSpPr>
            <p:cNvPr id="137" name="Google Shape;137;p16"/>
            <p:cNvSpPr/>
            <p:nvPr/>
          </p:nvSpPr>
          <p:spPr>
            <a:xfrm>
              <a:off x="2050850" y="2007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050850" y="27258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050850" y="3444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4273431" y="1556701"/>
              <a:ext cx="600569" cy="600579"/>
              <a:chOff x="4861200" y="959925"/>
              <a:chExt cx="689200" cy="688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3" name="Google Shape;143;p16"/>
            <p:cNvGrpSpPr/>
            <p:nvPr/>
          </p:nvGrpSpPr>
          <p:grpSpPr>
            <a:xfrm>
              <a:off x="4273431" y="2299826"/>
              <a:ext cx="600569" cy="600579"/>
              <a:chOff x="4861200" y="959925"/>
              <a:chExt cx="689200" cy="6885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4273431" y="3042951"/>
              <a:ext cx="600569" cy="600579"/>
              <a:chOff x="4861200" y="959925"/>
              <a:chExt cx="689200" cy="6885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4273431" y="3786076"/>
              <a:ext cx="600569" cy="600579"/>
              <a:chOff x="4861200" y="959925"/>
              <a:chExt cx="689200" cy="6885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52" name="Google Shape;152;p16"/>
            <p:cNvGrpSpPr/>
            <p:nvPr/>
          </p:nvGrpSpPr>
          <p:grpSpPr>
            <a:xfrm>
              <a:off x="6424781" y="2725863"/>
              <a:ext cx="600569" cy="600579"/>
              <a:chOff x="4861200" y="959925"/>
              <a:chExt cx="689200" cy="6885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155" name="Google Shape;155;p16"/>
            <p:cNvCxnSpPr>
              <a:stCxn id="137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450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6"/>
            <p:cNvCxnSpPr>
              <a:stCxn id="137" idx="6"/>
              <a:endCxn id="144" idx="2"/>
            </p:cNvCxnSpPr>
            <p:nvPr/>
          </p:nvCxnSpPr>
          <p:spPr>
            <a:xfrm>
              <a:off x="2651450" y="2307644"/>
              <a:ext cx="1622100" cy="292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6"/>
            <p:cNvCxnSpPr>
              <a:stCxn id="138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>
              <a:stCxn id="137" idx="6"/>
              <a:endCxn id="150" idx="2"/>
            </p:cNvCxnSpPr>
            <p:nvPr/>
          </p:nvCxnSpPr>
          <p:spPr>
            <a:xfrm>
              <a:off x="2651450" y="2307644"/>
              <a:ext cx="1622100" cy="1778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6"/>
            <p:cNvCxnSpPr>
              <a:stCxn id="138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6"/>
            <p:cNvCxnSpPr>
              <a:stCxn id="138" idx="6"/>
              <a:endCxn id="150" idx="2"/>
            </p:cNvCxnSpPr>
            <p:nvPr/>
          </p:nvCxnSpPr>
          <p:spPr>
            <a:xfrm>
              <a:off x="2651450" y="3026144"/>
              <a:ext cx="16221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6"/>
            <p:cNvCxnSpPr>
              <a:stCxn id="139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887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6"/>
            <p:cNvCxnSpPr>
              <a:stCxn id="139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1144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6"/>
            <p:cNvCxnSpPr>
              <a:stCxn id="139" idx="6"/>
              <a:endCxn id="150" idx="2"/>
            </p:cNvCxnSpPr>
            <p:nvPr/>
          </p:nvCxnSpPr>
          <p:spPr>
            <a:xfrm>
              <a:off x="2651450" y="3744644"/>
              <a:ext cx="1622100" cy="341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6"/>
            <p:cNvCxnSpPr>
              <a:stCxn id="139" idx="6"/>
              <a:endCxn id="147" idx="2"/>
            </p:cNvCxnSpPr>
            <p:nvPr/>
          </p:nvCxnSpPr>
          <p:spPr>
            <a:xfrm rot="10800000" flipH="1">
              <a:off x="2651450" y="3343244"/>
              <a:ext cx="1622100" cy="4014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6"/>
            <p:cNvCxnSpPr>
              <a:stCxn id="138" idx="6"/>
              <a:endCxn id="147" idx="2"/>
            </p:cNvCxnSpPr>
            <p:nvPr/>
          </p:nvCxnSpPr>
          <p:spPr>
            <a:xfrm>
              <a:off x="2651450" y="3026144"/>
              <a:ext cx="16221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6"/>
            <p:cNvCxnSpPr>
              <a:stCxn id="137" idx="6"/>
              <a:endCxn id="147" idx="2"/>
            </p:cNvCxnSpPr>
            <p:nvPr/>
          </p:nvCxnSpPr>
          <p:spPr>
            <a:xfrm>
              <a:off x="2651450" y="2307644"/>
              <a:ext cx="1622100" cy="1035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6"/>
            <p:cNvCxnSpPr>
              <a:stCxn id="142" idx="2"/>
              <a:endCxn id="153" idx="2"/>
            </p:cNvCxnSpPr>
            <p:nvPr/>
          </p:nvCxnSpPr>
          <p:spPr>
            <a:xfrm>
              <a:off x="4874000" y="1856990"/>
              <a:ext cx="15507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45" idx="2"/>
              <a:endCxn id="153" idx="2"/>
            </p:cNvCxnSpPr>
            <p:nvPr/>
          </p:nvCxnSpPr>
          <p:spPr>
            <a:xfrm>
              <a:off x="4874000" y="2600115"/>
              <a:ext cx="15507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6"/>
            <p:cNvCxnSpPr>
              <a:stCxn id="148" idx="2"/>
              <a:endCxn id="153" idx="2"/>
            </p:cNvCxnSpPr>
            <p:nvPr/>
          </p:nvCxnSpPr>
          <p:spPr>
            <a:xfrm rot="10800000" flipH="1">
              <a:off x="4874000" y="3026140"/>
              <a:ext cx="15507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6"/>
            <p:cNvCxnSpPr>
              <a:stCxn id="151" idx="2"/>
              <a:endCxn id="153" idx="2"/>
            </p:cNvCxnSpPr>
            <p:nvPr/>
          </p:nvCxnSpPr>
          <p:spPr>
            <a:xfrm rot="10800000" flipH="1">
              <a:off x="4874000" y="3026165"/>
              <a:ext cx="15507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338D83F-9913-F040-B0FD-ADAB31734265}"/>
                </a:ext>
              </a:extLst>
            </p:cNvPr>
            <p:cNvGrpSpPr/>
            <p:nvPr/>
          </p:nvGrpSpPr>
          <p:grpSpPr>
            <a:xfrm>
              <a:off x="4256706" y="1694381"/>
              <a:ext cx="364029" cy="2479888"/>
              <a:chOff x="4199934" y="1681127"/>
              <a:chExt cx="364029" cy="247988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4FB603-BD55-0D45-935D-BB6BAEEE7799}"/>
                  </a:ext>
                </a:extLst>
              </p:cNvPr>
              <p:cNvSpPr txBox="1"/>
              <p:nvPr/>
            </p:nvSpPr>
            <p:spPr>
              <a:xfrm>
                <a:off x="4199934" y="1681127"/>
                <a:ext cx="34747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-3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A03080-9068-904B-A0B7-BF803B9B519E}"/>
                  </a:ext>
                </a:extLst>
              </p:cNvPr>
              <p:cNvSpPr txBox="1"/>
              <p:nvPr/>
            </p:nvSpPr>
            <p:spPr>
              <a:xfrm>
                <a:off x="4216491" y="2475485"/>
                <a:ext cx="34747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82DAC8-961A-BC47-BB88-BEA63905C785}"/>
                  </a:ext>
                </a:extLst>
              </p:cNvPr>
              <p:cNvSpPr txBox="1"/>
              <p:nvPr/>
            </p:nvSpPr>
            <p:spPr>
              <a:xfrm>
                <a:off x="4216491" y="3218211"/>
                <a:ext cx="34747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22EA60-9314-6543-AE50-F31CF47FE21C}"/>
                  </a:ext>
                </a:extLst>
              </p:cNvPr>
              <p:cNvSpPr txBox="1"/>
              <p:nvPr/>
            </p:nvSpPr>
            <p:spPr>
              <a:xfrm>
                <a:off x="4216491" y="3937924"/>
                <a:ext cx="34747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7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49BC9F4-310F-D946-B618-6F4D6C3F08CE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59" name="Google Shape;171;p16">
                <a:extLst>
                  <a:ext uri="{FF2B5EF4-FFF2-40B4-BE49-F238E27FC236}">
                    <a16:creationId xmlns:a16="http://schemas.microsoft.com/office/drawing/2014/main" id="{572DCF13-A563-264D-A8E8-FD332E4CAB26}"/>
                  </a:ext>
                </a:extLst>
              </p:cNvPr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ECCC24"/>
                    </a:solidFill>
                  </a:rPr>
                  <a:t>Input</a:t>
                </a:r>
                <a:endParaRPr sz="2267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60" name="Google Shape;172;p16">
                <a:extLst>
                  <a:ext uri="{FF2B5EF4-FFF2-40B4-BE49-F238E27FC236}">
                    <a16:creationId xmlns:a16="http://schemas.microsoft.com/office/drawing/2014/main" id="{9C9CD7A9-5D26-1E4C-AABE-373F72A7AA09}"/>
                  </a:ext>
                </a:extLst>
              </p:cNvPr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45818E"/>
                    </a:solidFill>
                  </a:rPr>
                  <a:t>Hidden</a:t>
                </a:r>
                <a:endParaRPr sz="2267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61" name="Google Shape;173;p16">
                <a:extLst>
                  <a:ext uri="{FF2B5EF4-FFF2-40B4-BE49-F238E27FC236}">
                    <a16:creationId xmlns:a16="http://schemas.microsoft.com/office/drawing/2014/main" id="{98ACF9C2-568C-F147-91E5-5ABF3BD9BFD3}"/>
                  </a:ext>
                </a:extLst>
              </p:cNvPr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>
                    <a:solidFill>
                      <a:srgbClr val="6AA84F"/>
                    </a:solidFill>
                  </a:rPr>
                  <a:t>Output</a:t>
                </a:r>
                <a:endParaRPr sz="2267" b="1">
                  <a:solidFill>
                    <a:srgbClr val="6AA84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52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2021-01-17T15:28:14Z</dcterms:created>
  <dcterms:modified xsi:type="dcterms:W3CDTF">2021-03-05T20:35:11Z</dcterms:modified>
</cp:coreProperties>
</file>