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1180-6DB5-3549-98B1-DDBD179ED419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B53B6-3221-D440-9E13-2D8627F275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591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07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C2E3-A35A-C746-A22E-74AD8E4CD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AEC36-D760-DA43-AD55-4CDE49FAA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C3EC5-5806-FB41-B5B8-7EEEF437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67194-C222-2743-B772-B5AF0A03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7AF3-B68F-1D43-9D47-BF6A7D6A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564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8A27-AD03-4048-AAA7-8C0F56A3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E01C0-52A0-1848-8306-BDEF2CA4B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7AFFA-56F1-F442-9267-4BE0B301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3B87-61E5-8B4C-BD2E-4BE11E5A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01A4-F246-7846-AAB9-EDAE6C2C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539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2784C-F63D-524D-8B21-CDD0A8978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2B7BC-880A-174A-A3B4-305F45560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66197-0401-1249-98B3-DFFE3237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FDFC-583A-BB4D-803D-722A3D57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0660-3BE4-8C45-AB50-A6E8604E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84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073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23C1-BCE0-724B-8A47-079924D8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253D-4FD8-E449-BC62-536DC2C5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3D84-D4BA-BA45-A5DB-AC2CE6D1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48E8-5C71-D24D-BFA0-FE6D94AE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95C4-122C-834C-A13C-26B594BF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401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5567-715E-004B-A713-DACFF1BA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787C3-6BE1-5F49-9CB5-DDB440862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4DF9-511E-F042-A0BB-ED0D87A9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FEA92-BFDD-2B4D-A107-7FCC0D63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7FBFA-319D-2F48-8A7D-366A3B65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45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D870-AE5F-2D44-898E-F659813D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D465-2141-1342-90EF-DA3E247BC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06868-6B76-2E4E-9C0A-DC5BACEC1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DB9E0-8CD2-4D42-AB80-E9345F88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99555-CA98-2646-8E4E-6B4A9ED2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84B26-AFC3-9943-929B-4B5D5EA4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625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BFD3-57B4-A342-9F9E-FDE9B0D6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4E4D-EE5F-EB42-86A5-77D2F9311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1FB79-9A68-2A47-8F27-98423C0E5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AF3C0-7740-C047-8B08-8FE352818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74997-1582-8140-95FC-C62F81716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C165C-763E-8540-96CB-BE8EA44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1105D-8F48-D040-9B37-0236BA66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1972A-33E7-E84C-92D2-24AA637A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550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650B-FD97-424A-9945-9FD88C30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C1D4E-C372-FC43-9296-0DEC9F23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55B01-CC4A-2046-8FD7-B5314D02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AD4DC-9216-D04F-BBC4-FAC9CF6A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886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061D8-9C3C-7C4C-AFE7-007F71E4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CCA05-8226-2644-A3BB-108F4AD4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3C1AC-1BB4-CE48-8837-F714FFBB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228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AD43-26E8-8748-B4CD-1E523CCA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95A9-B10E-E347-892E-B4520CB7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76C07-4D75-4E41-8AB1-3B2059555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47B08-E730-AE40-A316-5F4A55D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E6101-A8AB-D049-9372-C64BF022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A4A96-94E7-C54A-952B-22AB6635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210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18D1-185E-2D46-9390-1CF80D35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62D38-5FB3-5B47-9F7A-3E15812FF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B586B-84CB-3441-A282-D563C55DB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4E1E4-4CB5-5044-84F1-294445C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21668-9C83-5F47-BAC7-096F20B3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AA6B-2A91-0943-84FB-81D4F6F0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01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9E19F-3ABE-FE4C-ACD2-46567C7D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ACB65-6E76-4B42-9FB8-1DF1FBCDE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5FB1-7CD4-9E4A-9B8E-DD0A2C643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5941-E1E3-9644-9609-C1606AB08DDC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8B4F-C17C-C948-A3C6-BDCA4E2E0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73B1-0D41-7B48-A0AA-AD0E31723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23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DDD92C-DCF2-B940-A749-D17019BFE275}"/>
              </a:ext>
            </a:extLst>
          </p:cNvPr>
          <p:cNvGrpSpPr/>
          <p:nvPr/>
        </p:nvGrpSpPr>
        <p:grpSpPr>
          <a:xfrm>
            <a:off x="2560467" y="585600"/>
            <a:ext cx="7071067" cy="4521460"/>
            <a:chOff x="1920350" y="995560"/>
            <a:chExt cx="5303300" cy="339109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9E18EAE-803A-BA42-BEF9-385B34862A17}"/>
                </a:ext>
              </a:extLst>
            </p:cNvPr>
            <p:cNvGrpSpPr/>
            <p:nvPr/>
          </p:nvGrpSpPr>
          <p:grpSpPr>
            <a:xfrm>
              <a:off x="2050850" y="1556701"/>
              <a:ext cx="4974500" cy="2829954"/>
              <a:chOff x="1299525" y="1003307"/>
              <a:chExt cx="4974500" cy="2829954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1299525" y="1453950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1299525" y="2172450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299525" y="2890950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40" name="Google Shape;140;p16"/>
              <p:cNvGrpSpPr/>
              <p:nvPr/>
            </p:nvGrpSpPr>
            <p:grpSpPr>
              <a:xfrm>
                <a:off x="3522106" y="1003307"/>
                <a:ext cx="600569" cy="600579"/>
                <a:chOff x="4861200" y="959925"/>
                <a:chExt cx="689200" cy="6885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3" name="Google Shape;143;p16"/>
              <p:cNvGrpSpPr/>
              <p:nvPr/>
            </p:nvGrpSpPr>
            <p:grpSpPr>
              <a:xfrm>
                <a:off x="3522106" y="1746432"/>
                <a:ext cx="600569" cy="600579"/>
                <a:chOff x="4861200" y="959925"/>
                <a:chExt cx="689200" cy="688500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6" name="Google Shape;146;p16"/>
              <p:cNvGrpSpPr/>
              <p:nvPr/>
            </p:nvGrpSpPr>
            <p:grpSpPr>
              <a:xfrm>
                <a:off x="3522106" y="2489557"/>
                <a:ext cx="600569" cy="600579"/>
                <a:chOff x="4861200" y="959925"/>
                <a:chExt cx="689200" cy="688500"/>
              </a:xfrm>
            </p:grpSpPr>
            <p:sp>
              <p:nvSpPr>
                <p:cNvPr id="147" name="Google Shape;147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9" name="Google Shape;149;p16"/>
              <p:cNvGrpSpPr/>
              <p:nvPr/>
            </p:nvGrpSpPr>
            <p:grpSpPr>
              <a:xfrm>
                <a:off x="3522106" y="3232682"/>
                <a:ext cx="600569" cy="600579"/>
                <a:chOff x="4861200" y="959925"/>
                <a:chExt cx="689200" cy="688500"/>
              </a:xfrm>
            </p:grpSpPr>
            <p:sp>
              <p:nvSpPr>
                <p:cNvPr id="150" name="Google Shape;150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1" name="Google Shape;151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52" name="Google Shape;152;p16"/>
              <p:cNvGrpSpPr/>
              <p:nvPr/>
            </p:nvGrpSpPr>
            <p:grpSpPr>
              <a:xfrm>
                <a:off x="5673456" y="2172469"/>
                <a:ext cx="600569" cy="600579"/>
                <a:chOff x="4861200" y="959925"/>
                <a:chExt cx="689200" cy="688500"/>
              </a:xfrm>
            </p:grpSpPr>
            <p:sp>
              <p:nvSpPr>
                <p:cNvPr id="153" name="Google Shape;153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cxnSp>
            <p:nvCxnSpPr>
              <p:cNvPr id="155" name="Google Shape;155;p16"/>
              <p:cNvCxnSpPr>
                <a:stCxn id="137" idx="6"/>
                <a:endCxn id="141" idx="2"/>
              </p:cNvCxnSpPr>
              <p:nvPr/>
            </p:nvCxnSpPr>
            <p:spPr>
              <a:xfrm rot="10800000" flipH="1">
                <a:off x="1900125" y="1303650"/>
                <a:ext cx="1622100" cy="450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6" name="Google Shape;156;p16"/>
              <p:cNvCxnSpPr>
                <a:stCxn id="137" idx="6"/>
                <a:endCxn id="144" idx="2"/>
              </p:cNvCxnSpPr>
              <p:nvPr/>
            </p:nvCxnSpPr>
            <p:spPr>
              <a:xfrm>
                <a:off x="1900125" y="1754250"/>
                <a:ext cx="1622100" cy="292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6"/>
              <p:cNvCxnSpPr>
                <a:stCxn id="138" idx="6"/>
                <a:endCxn id="141" idx="2"/>
              </p:cNvCxnSpPr>
              <p:nvPr/>
            </p:nvCxnSpPr>
            <p:spPr>
              <a:xfrm rot="10800000" flipH="1">
                <a:off x="1900125" y="1303650"/>
                <a:ext cx="16221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6"/>
              <p:cNvCxnSpPr>
                <a:stCxn id="137" idx="6"/>
                <a:endCxn id="150" idx="2"/>
              </p:cNvCxnSpPr>
              <p:nvPr/>
            </p:nvCxnSpPr>
            <p:spPr>
              <a:xfrm>
                <a:off x="1900125" y="1754250"/>
                <a:ext cx="1622100" cy="177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6"/>
              <p:cNvCxnSpPr>
                <a:stCxn id="138" idx="6"/>
                <a:endCxn id="144" idx="2"/>
              </p:cNvCxnSpPr>
              <p:nvPr/>
            </p:nvCxnSpPr>
            <p:spPr>
              <a:xfrm rot="10800000" flipH="1">
                <a:off x="1900125" y="2046750"/>
                <a:ext cx="16221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0" name="Google Shape;160;p16"/>
              <p:cNvCxnSpPr>
                <a:stCxn id="138" idx="6"/>
                <a:endCxn id="150" idx="2"/>
              </p:cNvCxnSpPr>
              <p:nvPr/>
            </p:nvCxnSpPr>
            <p:spPr>
              <a:xfrm>
                <a:off x="1900125" y="2472750"/>
                <a:ext cx="16221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1" name="Google Shape;161;p16"/>
              <p:cNvCxnSpPr>
                <a:stCxn id="139" idx="6"/>
                <a:endCxn id="141" idx="2"/>
              </p:cNvCxnSpPr>
              <p:nvPr/>
            </p:nvCxnSpPr>
            <p:spPr>
              <a:xfrm rot="10800000" flipH="1">
                <a:off x="1900125" y="1303650"/>
                <a:ext cx="1622100" cy="1887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2" name="Google Shape;162;p16"/>
              <p:cNvCxnSpPr>
                <a:stCxn id="139" idx="6"/>
                <a:endCxn id="144" idx="2"/>
              </p:cNvCxnSpPr>
              <p:nvPr/>
            </p:nvCxnSpPr>
            <p:spPr>
              <a:xfrm rot="10800000" flipH="1">
                <a:off x="1900125" y="2046750"/>
                <a:ext cx="1622100" cy="1144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3" name="Google Shape;163;p16"/>
              <p:cNvCxnSpPr>
                <a:stCxn id="139" idx="6"/>
                <a:endCxn id="150" idx="2"/>
              </p:cNvCxnSpPr>
              <p:nvPr/>
            </p:nvCxnSpPr>
            <p:spPr>
              <a:xfrm>
                <a:off x="1900125" y="3191250"/>
                <a:ext cx="1622100" cy="341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4" name="Google Shape;164;p16"/>
              <p:cNvCxnSpPr>
                <a:stCxn id="139" idx="6"/>
                <a:endCxn id="147" idx="2"/>
              </p:cNvCxnSpPr>
              <p:nvPr/>
            </p:nvCxnSpPr>
            <p:spPr>
              <a:xfrm rot="10800000" flipH="1">
                <a:off x="1900125" y="2789850"/>
                <a:ext cx="1622100" cy="40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5" name="Google Shape;165;p16"/>
              <p:cNvCxnSpPr>
                <a:stCxn id="138" idx="6"/>
                <a:endCxn id="147" idx="2"/>
              </p:cNvCxnSpPr>
              <p:nvPr/>
            </p:nvCxnSpPr>
            <p:spPr>
              <a:xfrm>
                <a:off x="1900125" y="2472750"/>
                <a:ext cx="16221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6" name="Google Shape;166;p16"/>
              <p:cNvCxnSpPr>
                <a:stCxn id="137" idx="6"/>
                <a:endCxn id="147" idx="2"/>
              </p:cNvCxnSpPr>
              <p:nvPr/>
            </p:nvCxnSpPr>
            <p:spPr>
              <a:xfrm>
                <a:off x="1900125" y="1754250"/>
                <a:ext cx="1622100" cy="1035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7" name="Google Shape;167;p16"/>
              <p:cNvCxnSpPr>
                <a:stCxn id="142" idx="2"/>
                <a:endCxn id="153" idx="2"/>
              </p:cNvCxnSpPr>
              <p:nvPr/>
            </p:nvCxnSpPr>
            <p:spPr>
              <a:xfrm>
                <a:off x="4122675" y="1303596"/>
                <a:ext cx="15507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8" name="Google Shape;168;p16"/>
              <p:cNvCxnSpPr>
                <a:stCxn id="145" idx="2"/>
                <a:endCxn id="153" idx="2"/>
              </p:cNvCxnSpPr>
              <p:nvPr/>
            </p:nvCxnSpPr>
            <p:spPr>
              <a:xfrm>
                <a:off x="4122675" y="2046721"/>
                <a:ext cx="15507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9" name="Google Shape;169;p16"/>
              <p:cNvCxnSpPr>
                <a:stCxn id="148" idx="2"/>
                <a:endCxn id="153" idx="2"/>
              </p:cNvCxnSpPr>
              <p:nvPr/>
            </p:nvCxnSpPr>
            <p:spPr>
              <a:xfrm rot="10800000" flipH="1">
                <a:off x="4122675" y="2472746"/>
                <a:ext cx="15507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0" name="Google Shape;170;p16"/>
              <p:cNvCxnSpPr>
                <a:stCxn id="151" idx="2"/>
                <a:endCxn id="153" idx="2"/>
              </p:cNvCxnSpPr>
              <p:nvPr/>
            </p:nvCxnSpPr>
            <p:spPr>
              <a:xfrm rot="10800000" flipH="1">
                <a:off x="4122675" y="2472771"/>
                <a:ext cx="15507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AFD8BA-4F0E-A34B-8CCB-A0A206C2B5EC}"/>
                </a:ext>
              </a:extLst>
            </p:cNvPr>
            <p:cNvGrpSpPr/>
            <p:nvPr/>
          </p:nvGrpSpPr>
          <p:grpSpPr>
            <a:xfrm>
              <a:off x="4507993" y="1694382"/>
              <a:ext cx="442118" cy="2478025"/>
              <a:chOff x="4507993" y="1694382"/>
              <a:chExt cx="442118" cy="247802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F8C4778-1239-8049-86C7-5D40276746D8}"/>
                  </a:ext>
                </a:extLst>
              </p:cNvPr>
              <p:cNvSpPr txBox="1"/>
              <p:nvPr/>
            </p:nvSpPr>
            <p:spPr>
              <a:xfrm>
                <a:off x="4507993" y="1694382"/>
                <a:ext cx="429767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/>
                  <a:t>0.05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94ED612-4084-854B-8A84-4722C503B0C1}"/>
                  </a:ext>
                </a:extLst>
              </p:cNvPr>
              <p:cNvSpPr txBox="1"/>
              <p:nvPr/>
            </p:nvSpPr>
            <p:spPr>
              <a:xfrm>
                <a:off x="4514652" y="3230194"/>
                <a:ext cx="428769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/>
                  <a:t>0.50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2D2E7BF-1724-0847-8605-49FB2E085C89}"/>
                  </a:ext>
                </a:extLst>
              </p:cNvPr>
              <p:cNvSpPr txBox="1"/>
              <p:nvPr/>
            </p:nvSpPr>
            <p:spPr>
              <a:xfrm>
                <a:off x="4507993" y="2479101"/>
                <a:ext cx="4319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/>
                  <a:t>0.88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EAB93B-B13D-7446-9A7B-41464CCFAC72}"/>
                  </a:ext>
                </a:extLst>
              </p:cNvPr>
              <p:cNvSpPr txBox="1"/>
              <p:nvPr/>
            </p:nvSpPr>
            <p:spPr>
              <a:xfrm>
                <a:off x="4514652" y="3949316"/>
                <a:ext cx="435459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/>
                  <a:t>0.99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ACB1BC-2767-5547-A3A3-8292056BAB84}"/>
                </a:ext>
              </a:extLst>
            </p:cNvPr>
            <p:cNvSpPr txBox="1"/>
            <p:nvPr/>
          </p:nvSpPr>
          <p:spPr>
            <a:xfrm>
              <a:off x="5375029" y="2078008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1F39DE3-6EE9-9E4B-8A6E-C779ACC1E584}"/>
                </a:ext>
              </a:extLst>
            </p:cNvPr>
            <p:cNvSpPr txBox="1"/>
            <p:nvPr/>
          </p:nvSpPr>
          <p:spPr>
            <a:xfrm>
              <a:off x="5290511" y="2525285"/>
              <a:ext cx="4319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-12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D1A626-2487-E242-8288-D7438ADC1523}"/>
                </a:ext>
              </a:extLst>
            </p:cNvPr>
            <p:cNvSpPr txBox="1"/>
            <p:nvPr/>
          </p:nvSpPr>
          <p:spPr>
            <a:xfrm>
              <a:off x="5332770" y="2959632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56560D-33B9-8149-858B-0DBBE6EAF3B7}"/>
                </a:ext>
              </a:extLst>
            </p:cNvPr>
            <p:cNvSpPr txBox="1"/>
            <p:nvPr/>
          </p:nvSpPr>
          <p:spPr>
            <a:xfrm>
              <a:off x="5332770" y="3409323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1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D30D4F-05D1-784A-A630-A62ADD29E612}"/>
                </a:ext>
              </a:extLst>
            </p:cNvPr>
            <p:cNvGrpSpPr/>
            <p:nvPr/>
          </p:nvGrpSpPr>
          <p:grpSpPr>
            <a:xfrm>
              <a:off x="1920350" y="995560"/>
              <a:ext cx="5303300" cy="381700"/>
              <a:chOff x="1920350" y="756844"/>
              <a:chExt cx="5303300" cy="381700"/>
            </a:xfrm>
          </p:grpSpPr>
          <p:sp>
            <p:nvSpPr>
              <p:cNvPr id="56" name="Google Shape;171;p16">
                <a:extLst>
                  <a:ext uri="{FF2B5EF4-FFF2-40B4-BE49-F238E27FC236}">
                    <a16:creationId xmlns:a16="http://schemas.microsoft.com/office/drawing/2014/main" id="{56329D83-4E15-2248-9890-BC38C4D6036B}"/>
                  </a:ext>
                </a:extLst>
              </p:cNvPr>
              <p:cNvSpPr txBox="1"/>
              <p:nvPr/>
            </p:nvSpPr>
            <p:spPr>
              <a:xfrm>
                <a:off x="1920350" y="781544"/>
                <a:ext cx="8616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 dirty="0">
                    <a:solidFill>
                      <a:srgbClr val="ECCC24"/>
                    </a:solidFill>
                  </a:rPr>
                  <a:t>Input</a:t>
                </a:r>
                <a:endParaRPr sz="2267" b="1" dirty="0">
                  <a:solidFill>
                    <a:srgbClr val="ECCC24"/>
                  </a:solidFill>
                </a:endParaRPr>
              </a:p>
            </p:txBody>
          </p:sp>
          <p:sp>
            <p:nvSpPr>
              <p:cNvPr id="57" name="Google Shape;172;p16">
                <a:extLst>
                  <a:ext uri="{FF2B5EF4-FFF2-40B4-BE49-F238E27FC236}">
                    <a16:creationId xmlns:a16="http://schemas.microsoft.com/office/drawing/2014/main" id="{D7C9DF4F-5309-1545-B9EE-1712B76B9796}"/>
                  </a:ext>
                </a:extLst>
              </p:cNvPr>
              <p:cNvSpPr txBox="1"/>
              <p:nvPr/>
            </p:nvSpPr>
            <p:spPr>
              <a:xfrm>
                <a:off x="4075113" y="7568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 dirty="0">
                    <a:solidFill>
                      <a:srgbClr val="45818E"/>
                    </a:solidFill>
                  </a:rPr>
                  <a:t>Hidden</a:t>
                </a:r>
                <a:endParaRPr sz="2267" b="1" dirty="0">
                  <a:solidFill>
                    <a:srgbClr val="45818E"/>
                  </a:solidFill>
                </a:endParaRPr>
              </a:p>
            </p:txBody>
          </p:sp>
          <p:sp>
            <p:nvSpPr>
              <p:cNvPr id="58" name="Google Shape;173;p16">
                <a:extLst>
                  <a:ext uri="{FF2B5EF4-FFF2-40B4-BE49-F238E27FC236}">
                    <a16:creationId xmlns:a16="http://schemas.microsoft.com/office/drawing/2014/main" id="{2EE652B7-8EB4-D946-A079-08D07CA65EC7}"/>
                  </a:ext>
                </a:extLst>
              </p:cNvPr>
              <p:cNvSpPr txBox="1"/>
              <p:nvPr/>
            </p:nvSpPr>
            <p:spPr>
              <a:xfrm>
                <a:off x="6226450" y="7815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>
                    <a:solidFill>
                      <a:srgbClr val="6AA84F"/>
                    </a:solidFill>
                  </a:rPr>
                  <a:t>Output</a:t>
                </a:r>
                <a:endParaRPr sz="2267" b="1">
                  <a:solidFill>
                    <a:srgbClr val="6AA84F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07F3B19-250B-7749-837E-00B1EBC73403}"/>
                    </a:ext>
                  </a:extLst>
                </p:cNvPr>
                <p:cNvSpPr txBox="1"/>
                <p:nvPr/>
              </p:nvSpPr>
              <p:spPr>
                <a:xfrm>
                  <a:off x="6424668" y="2513143"/>
                  <a:ext cx="600482" cy="223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333" b="1">
                            <a:latin typeface="Cambria Math" panose="02040503050406030204" pitchFamily="18" charset="0"/>
                          </a:rPr>
                          <m:t>𝐜</m:t>
                        </m:r>
                        <m:r>
                          <a:rPr lang="en-US" sz="1333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33" b="1"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DE" sz="1333" b="1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07F3B19-250B-7749-837E-00B1EBC73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668" y="2513143"/>
                  <a:ext cx="600482" cy="2230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353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3</cp:revision>
  <dcterms:created xsi:type="dcterms:W3CDTF">2021-01-17T15:28:13Z</dcterms:created>
  <dcterms:modified xsi:type="dcterms:W3CDTF">2021-03-05T20:35:38Z</dcterms:modified>
</cp:coreProperties>
</file>