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 snapToObjects="1">
      <p:cViewPr varScale="1">
        <p:scale>
          <a:sx n="86" d="100"/>
          <a:sy n="86" d="100"/>
        </p:scale>
        <p:origin x="53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3BC1B1-F39C-7F4A-B385-B9CB58FAE86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88E15-52B9-AC4F-A762-25A24A92186C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39832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step1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6466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EE07-BEB4-AA4F-8C09-1E37CD3C2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6335B-6527-2547-99A0-BF684A14D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269CF-0E80-6943-9405-46226875C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D5A9-FBAA-EA4E-ADA3-169CD9AF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2A88C-2170-794B-B818-2D3666E0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4366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C08B-1009-744B-9AAB-C517AD117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B519D-7205-CA46-89B2-7642DA4AA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3C3B1-164B-DB44-9F6A-AD9008B3E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BE8D0-D8ED-1A48-A395-F8F9F26B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CDFB-9EF1-B94F-B22F-DAF339360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042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1567A1-95E0-5E49-8DB1-AEC88A797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C12D7-EB9F-D84D-8AA0-D889B413E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22D74-91CC-B243-A3E0-76483B41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41A8A-813F-7246-BE5D-C469D25A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D0F2-B1BB-2740-9ECB-C16A03ACD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2703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1544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14637-940B-3046-99C0-2EC1FB8E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861A5-8A45-604F-9783-835C3DB0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AF6A-CCDD-9349-A03B-AE58F54D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97953-99B3-1846-9CD3-81934C4C4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5803-7B0A-A044-97FF-7D2386F7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11376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249B-2EB1-4A4B-AA82-6B80423C0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23FE72-FDDD-0141-9773-CB192FDB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46BB0-2A0C-7542-A7AC-2D1D6951C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761D-6A6B-9146-A234-FFED9635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C0B92-3EEA-EE4E-A495-0FCA160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683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63EE4-C178-A044-AE38-7CD146BB6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2A88-8ABB-7246-858D-6A7F65BAA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47EAD-F712-4148-836D-C137EC2E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89E6C-DE28-9D4F-B78F-4F958EA2C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D08FC-8619-5743-B934-4B84054F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DE917-7DB7-2942-B1C6-B1DE278C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34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55BF-2EEA-F942-912E-031CAABD8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1B3CF-5349-BF45-B5D7-5239B33A2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D7EF22-F070-9640-BF52-94D28710F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01DDE8-ED00-CF4E-B54F-4037AC4301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9E0F0-DE72-734F-A649-899417556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C1490-3254-6B4B-A73D-A1AB0E1E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1AEF4-F49C-EF44-94BD-0763A69EF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6DBDB-CC15-E34B-A1D4-A0B897494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023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F7B3-D3C9-214C-8B4B-246E32FA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EEB97F-1222-EA4B-A3AF-DB24E56D0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55C351-981B-1C4D-98D4-DAE8A183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E5040-B38C-A541-8D57-860840FB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8503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78B97-A632-254A-BD71-895D8E49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8C78E-019B-3A43-9CB3-F6A1E26B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C9722-01EB-AC4F-BAA3-306B072C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656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93D84-3BF0-D540-B58B-7B8F5EE48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AE85-85B4-E444-B6C6-0113F358B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AF28F-AC99-1C48-A9AC-9D057397C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B168B-CC98-8244-88BE-0AF591675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01E2C-ADA3-E84B-A8DC-26E8D2F0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D11AB-D25F-6540-AD33-56209CE5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345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32D4A-0AA9-3644-899E-05668982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585C6-F6D3-9545-BB56-74DBA5E435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A51A29-10D2-3A45-9B8D-EADEB442D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528DF-3BB3-9548-BCF1-F9C82824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D5E1F-DC17-E641-A68F-87FBA906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31515-4DDD-7440-868A-9869845AF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324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42B63-F76E-454C-B600-FE918EEB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697B-9A7D-A14D-867B-06173C7B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E969B-ED86-D243-B777-EEBD99F16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CEA8-4508-984C-8923-F7676DF9183D}" type="datetimeFigureOut">
              <a:rPr lang="en-DE" smtClean="0"/>
              <a:t>14/10/2021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CB724-6171-A94A-959E-C5CA5776D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E2BB9-1AF8-5B49-803E-A9D6F0B33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ABA71-0B2E-864E-9BA2-6409F6F6270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4445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87548C8-BCA6-BB43-82B8-085399D697DD}"/>
              </a:ext>
            </a:extLst>
          </p:cNvPr>
          <p:cNvGrpSpPr/>
          <p:nvPr/>
        </p:nvGrpSpPr>
        <p:grpSpPr>
          <a:xfrm>
            <a:off x="3352334" y="2118444"/>
            <a:ext cx="4122034" cy="2585600"/>
            <a:chOff x="2514250" y="1602150"/>
            <a:chExt cx="3091525" cy="1939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D096F21-CC9A-A341-A0CF-7486D23EF90B}"/>
                </a:ext>
              </a:extLst>
            </p:cNvPr>
            <p:cNvGrpSpPr/>
            <p:nvPr/>
          </p:nvGrpSpPr>
          <p:grpSpPr>
            <a:xfrm>
              <a:off x="2514250" y="1602150"/>
              <a:ext cx="3091525" cy="1939200"/>
              <a:chOff x="1299525" y="1687775"/>
              <a:chExt cx="3091525" cy="1939200"/>
            </a:xfrm>
          </p:grpSpPr>
          <p:sp>
            <p:nvSpPr>
              <p:cNvPr id="178" name="Google Shape;178;p17"/>
              <p:cNvSpPr/>
              <p:nvPr/>
            </p:nvSpPr>
            <p:spPr>
              <a:xfrm rot="10800000">
                <a:off x="3790568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79" name="Google Shape;179;p17"/>
              <p:cNvSpPr/>
              <p:nvPr/>
            </p:nvSpPr>
            <p:spPr>
              <a:xfrm>
                <a:off x="1299525" y="16877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1299525" y="23570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1299525" y="3026375"/>
                <a:ext cx="600600" cy="600600"/>
              </a:xfrm>
              <a:prstGeom prst="ellipse">
                <a:avLst/>
              </a:prstGeom>
              <a:solidFill>
                <a:srgbClr val="ECCC2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cxnSp>
            <p:nvCxnSpPr>
              <p:cNvPr id="182" name="Google Shape;182;p17"/>
              <p:cNvCxnSpPr>
                <a:stCxn id="179" idx="6"/>
                <a:endCxn id="183" idx="2"/>
              </p:cNvCxnSpPr>
              <p:nvPr/>
            </p:nvCxnSpPr>
            <p:spPr>
              <a:xfrm>
                <a:off x="1900125" y="19880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4" name="Google Shape;184;p17"/>
              <p:cNvCxnSpPr>
                <a:stCxn id="180" idx="6"/>
                <a:endCxn id="183" idx="2"/>
              </p:cNvCxnSpPr>
              <p:nvPr/>
            </p:nvCxnSpPr>
            <p:spPr>
              <a:xfrm>
                <a:off x="1900125" y="2657375"/>
                <a:ext cx="1890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5" name="Google Shape;185;p17"/>
              <p:cNvCxnSpPr>
                <a:stCxn id="181" idx="6"/>
                <a:endCxn id="183" idx="2"/>
              </p:cNvCxnSpPr>
              <p:nvPr/>
            </p:nvCxnSpPr>
            <p:spPr>
              <a:xfrm rot="10800000" flipH="1">
                <a:off x="1900125" y="2657375"/>
                <a:ext cx="1890300" cy="66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3" name="Google Shape;183;p17"/>
              <p:cNvSpPr/>
              <p:nvPr/>
            </p:nvSpPr>
            <p:spPr>
              <a:xfrm>
                <a:off x="3790481" y="2357094"/>
                <a:ext cx="600482" cy="600579"/>
              </a:xfrm>
              <a:prstGeom prst="pie">
                <a:avLst>
                  <a:gd name="adj1" fmla="val 5396744"/>
                  <a:gd name="adj2" fmla="val 16200000"/>
                </a:avLst>
              </a:prstGeom>
              <a:solidFill>
                <a:srgbClr val="B6D7A8"/>
              </a:solidFill>
              <a:ln w="222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pic>
            <p:nvPicPr>
              <p:cNvPr id="187" name="Google Shape;187;p17" descr="x_1" title="MathEquation,#00000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69850" y="1890117"/>
                <a:ext cx="259950" cy="1959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7" descr="x_2" title="MathEquation,#00000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469850" y="2559408"/>
                <a:ext cx="259950" cy="19594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7" descr="x_3" title="MathEquation,#00000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69850" y="3228711"/>
                <a:ext cx="259950" cy="1959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Google Shape;190;p17" descr="w_1" title="MathEquation,#00000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81275" y="2009859"/>
                <a:ext cx="259950" cy="17189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Google Shape;191;p17" descr="w_2" title="MathEquation,#000000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397450" y="2447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2" name="Google Shape;192;p17" descr="w_3" title="MathEquation,#000000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2349125" y="2906082"/>
                <a:ext cx="259950" cy="1718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/>
                <p:nvPr/>
              </p:nvSpPr>
              <p:spPr>
                <a:xfrm>
                  <a:off x="4981545" y="2387086"/>
                  <a:ext cx="294640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200" b="0" i="1" smtClean="0">
                                <a:latin typeface="Cambria Math" panose="02040503050406030204" pitchFamily="18" charset="0"/>
                                <a:cs typeface="Mangal" panose="02040503050203030202" pitchFamily="18" charset="0"/>
                              </a:rPr>
                            </m:ctrlPr>
                          </m:sSubPr>
                          <m:e>
                            <m:r>
                              <a:rPr lang="de-DE" sz="2200" i="1" smtClean="0">
                                <a:latin typeface="Cambria Math" panose="02040503050406030204" pitchFamily="18" charset="0"/>
                                <a:cs typeface="Mangal" panose="02040503050203030202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GB" sz="2200" b="0" i="1" smtClean="0">
                                <a:latin typeface="Cambria Math" panose="02040503050406030204" pitchFamily="18" charset="0"/>
                                <a:cs typeface="Mangal" panose="02040503050203030202" pitchFamily="18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DE" sz="2200" i="1" dirty="0">
                    <a:latin typeface="Mangal" panose="02040503050203030202" pitchFamily="18" charset="0"/>
                    <a:cs typeface="Mangal" panose="02040503050203030202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95DDF2E-C17C-FE46-9369-2B31C9AED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545" y="2387086"/>
                  <a:ext cx="294640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8125"/>
                  </a:stretch>
                </a:blipFill>
              </p:spPr>
              <p:txBody>
                <a:bodyPr/>
                <a:lstStyle/>
                <a:p>
                  <a:r>
                    <a:rPr lang="en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0C18B7-DAE0-4845-A669-40709E44FD0C}"/>
                  </a:ext>
                </a:extLst>
              </p:cNvPr>
              <p:cNvSpPr txBox="1"/>
              <p:nvPr/>
            </p:nvSpPr>
            <p:spPr>
              <a:xfrm>
                <a:off x="5205832" y="4198605"/>
                <a:ext cx="3755323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DE" sz="2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0C18B7-DAE0-4845-A669-40709E44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32" y="4198605"/>
                <a:ext cx="3755323" cy="338554"/>
              </a:xfrm>
              <a:prstGeom prst="rect">
                <a:avLst/>
              </a:prstGeom>
              <a:blipFill>
                <a:blip r:embed="rId10"/>
                <a:stretch>
                  <a:fillRect l="-649" r="-1136" b="-16364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37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Mangal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Chris Kolb</cp:lastModifiedBy>
  <cp:revision>3</cp:revision>
  <dcterms:created xsi:type="dcterms:W3CDTF">2021-01-17T15:21:08Z</dcterms:created>
  <dcterms:modified xsi:type="dcterms:W3CDTF">2021-10-14T14:37:41Z</dcterms:modified>
</cp:coreProperties>
</file>