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3EE-5756-4739-AB7D-B95E3700C068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77E86-7F4A-4369-B1F1-787E32603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3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805A-9E40-4D22-827C-576F72596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7A85F-E69D-4685-9130-D564678C8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10DE1-9147-4BC1-AAD0-D725E0E0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9415-B7E6-4550-8A2A-EE51380E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CEAF-8A08-4DCC-B92D-9F8F4792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F9D-2776-4BA4-9C17-C8803627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A3199-80B5-4464-A3D7-1D6B95B44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F648-F14E-4C8B-A402-53CFA62F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B753E-8769-4BA9-B675-E4B5B686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DEB8-D6DC-4155-B560-52ED81A9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6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BB764-FA4D-44CF-AA56-573B1177A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BD808-FFB4-4502-AE57-7D72A517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15E4-5FC5-4B13-B89F-869F7746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6F009-A72A-4418-B1E8-06AE95D9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BFEA-E43E-4D4A-8EC0-DB374592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1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2855-8C4F-48DA-8AFA-9ACC5B13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CC3E-5450-442D-8EEC-AEE12ED0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8C480-D0C7-4CFA-B972-69716921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453F-7C9D-489B-8B67-BB2C5DE3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0DCAB-1452-4A1E-8B03-78B42067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18A7-D502-4163-98A5-342C924A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64BA9-913B-4E32-9F82-ACF82F4E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6D4BB-6CA4-4394-9146-1BAB5DBC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6D3F-5BFF-4DCD-A8E1-3EDD6E56E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B82C4-8820-4811-8BAC-AC18BF61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2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3674-ABA5-46E1-A476-37F854EF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08AB-1941-4EB4-871A-8F39F545D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41BE5-F570-4B01-B205-1B7559F88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CA544-2EE9-445E-9551-2ACEBFE7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2F591-88A9-4BCC-8D05-B445C463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FA63-6641-4C10-B20E-369D5181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CEA-F26E-44D4-8DE4-48B44A36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CFCC-3FA3-44F9-B223-D569EC6EE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F9751-1F74-4ED6-BFD6-BF96C8C33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49755-B2C4-43FD-8C21-CFFE67E3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E159C-D2DC-4D12-A9BE-2D7DFA84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1E58A-8CC6-49B0-B74F-F554867A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D2811-1619-4B46-A461-D0FABC06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B252A-5E5C-41CD-9A10-5B3DAF27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B477-A3DA-4454-B000-C78728B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0F22D-A9E8-4E91-BEB6-71F858F1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E716-EBC8-4AFB-9339-FD7A7EAD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AD871-7326-49F5-B2F2-0295015E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0F875-DB91-4EFB-B379-3710DA2D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532C6-C870-47FD-9D0C-ACD110B7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7FA45-1A7D-43AA-8FB1-BA9F49C2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4B03B-753D-485E-A38A-D90B569D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8D11C-A3DC-40EC-9510-5FB83741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BD4D-85A3-4A73-985C-F6CF18D6D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D6D9D-05D9-476A-BF42-C5638E6E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4A14F-5460-4963-9416-95D06203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ADFE6-3B53-4BDB-965E-D10C09C3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5BE0-C7B0-4FFF-AC46-D24F8B9F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35D5E-E6BF-4229-B4AF-94C7F9AA9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A00D7-0094-4497-9398-F682C76F5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15238-ADAF-4FCA-A3E7-E3649AE6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F4300-D563-4381-9ABB-3E3DF7CC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ED4E8-1D6C-448D-99F8-B728A37C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25BE2-1E1F-498A-9F5F-5FEB7CA9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2596A-A430-4769-AE3A-718527D1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9791-5BDF-4CFD-83D2-60500FE22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3140-0BAE-4470-9D8E-3B551C4ACBCF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5331-617C-4261-8AB5-5462CCA34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FDA4-69FD-43BC-AB86-6B29A3F1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05AA5-1161-4205-8E21-EA5A6457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6F33E4A-BE05-4336-B43F-EF0B298E1F3F}"/>
              </a:ext>
            </a:extLst>
          </p:cNvPr>
          <p:cNvGrpSpPr/>
          <p:nvPr/>
        </p:nvGrpSpPr>
        <p:grpSpPr>
          <a:xfrm>
            <a:off x="798820" y="1601859"/>
            <a:ext cx="2980818" cy="2202893"/>
            <a:chOff x="798820" y="1601859"/>
            <a:chExt cx="2980818" cy="2202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42A2D1-D537-465A-992E-DCA92D4FDFEC}"/>
                </a:ext>
              </a:extLst>
            </p:cNvPr>
            <p:cNvSpPr txBox="1"/>
            <p:nvPr/>
          </p:nvSpPr>
          <p:spPr>
            <a:xfrm>
              <a:off x="798820" y="1601859"/>
              <a:ext cx="22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00FF"/>
                  </a:solidFill>
                </a:rPr>
                <a:t>Feature selection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F3699F-0032-4BC0-B399-091138382AD6}"/>
                </a:ext>
              </a:extLst>
            </p:cNvPr>
            <p:cNvSpPr/>
            <p:nvPr/>
          </p:nvSpPr>
          <p:spPr>
            <a:xfrm>
              <a:off x="1932295" y="2242652"/>
              <a:ext cx="1276350" cy="15621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8352C48-62FD-443B-B158-CD8609689994}"/>
                    </a:ext>
                  </a:extLst>
                </p:cNvPr>
                <p:cNvSpPr txBox="1"/>
                <p:nvPr/>
              </p:nvSpPr>
              <p:spPr>
                <a:xfrm>
                  <a:off x="1217920" y="224903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8352C48-62FD-443B-B158-CD8609689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920" y="2249037"/>
                  <a:ext cx="27610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7403355-A4FF-471B-9CBD-85B1974FD9A0}"/>
                    </a:ext>
                  </a:extLst>
                </p:cNvPr>
                <p:cNvSpPr txBox="1"/>
                <p:nvPr/>
              </p:nvSpPr>
              <p:spPr>
                <a:xfrm>
                  <a:off x="1217920" y="3506337"/>
                  <a:ext cx="29149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7403355-A4FF-471B-9CBD-85B1974FD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920" y="3506337"/>
                  <a:ext cx="291490" cy="298415"/>
                </a:xfrm>
                <a:prstGeom prst="rect">
                  <a:avLst/>
                </a:prstGeom>
                <a:blipFill>
                  <a:blip r:embed="rId3"/>
                  <a:stretch>
                    <a:fillRect l="-12500" r="-8333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4C1F27-4652-4917-9FD3-8E194C760313}"/>
                    </a:ext>
                  </a:extLst>
                </p:cNvPr>
                <p:cNvSpPr txBox="1"/>
                <p:nvPr/>
              </p:nvSpPr>
              <p:spPr>
                <a:xfrm>
                  <a:off x="3528800" y="2517878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4C1F27-4652-4917-9FD3-8E194C760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800" y="2517878"/>
                  <a:ext cx="24551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t="-2222" r="-7500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A9945B-EF31-4117-9181-7801CC01052E}"/>
                    </a:ext>
                  </a:extLst>
                </p:cNvPr>
                <p:cNvSpPr txBox="1"/>
                <p:nvPr/>
              </p:nvSpPr>
              <p:spPr>
                <a:xfrm>
                  <a:off x="3528800" y="3023702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A9945B-EF31-4117-9181-7801CC010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800" y="3023702"/>
                  <a:ext cx="2508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4146" t="-2222" r="-731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65ACCDE-A76B-4D39-AEF9-4F2DC93AF5E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240658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2C1952-E751-4467-B87B-56EDC942E57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2718826"/>
              <a:ext cx="197546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0987492-94BF-4EA4-A303-3362DD29BD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287494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118372-90E8-41A6-B9D5-6CBD9E808BB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3187186"/>
              <a:ext cx="197546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A611B58-0F8E-4B12-820B-B86E65577C2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349942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CDFB7B-F55D-473E-80A5-D7C5DBD5742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3655544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3F8209-E0B7-4502-AD5C-50464FF4989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256270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8909BCB-C825-4FDD-B2B3-DCA092C8623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303106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455C13A-7630-4698-82BC-74469FF2125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10" y="334330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375BC-0B85-41FB-9C1A-3413AFE204F6}"/>
              </a:ext>
            </a:extLst>
          </p:cNvPr>
          <p:cNvGrpSpPr/>
          <p:nvPr/>
        </p:nvGrpSpPr>
        <p:grpSpPr>
          <a:xfrm>
            <a:off x="4056370" y="1574221"/>
            <a:ext cx="2980818" cy="2230531"/>
            <a:chOff x="4056370" y="1574221"/>
            <a:chExt cx="2980818" cy="22305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F8B22-8583-477C-A223-F74A729E28BC}"/>
                </a:ext>
              </a:extLst>
            </p:cNvPr>
            <p:cNvSpPr txBox="1"/>
            <p:nvPr/>
          </p:nvSpPr>
          <p:spPr>
            <a:xfrm>
              <a:off x="4056370" y="1574221"/>
              <a:ext cx="2266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FF9900"/>
                  </a:solidFill>
                </a:rPr>
                <a:t>Feature extraction</a:t>
              </a:r>
              <a:endParaRPr lang="en-US" dirty="0">
                <a:solidFill>
                  <a:srgbClr val="FF9900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15B0F1-7D8D-4E35-A79F-2D7492233FED}"/>
                </a:ext>
              </a:extLst>
            </p:cNvPr>
            <p:cNvSpPr/>
            <p:nvPr/>
          </p:nvSpPr>
          <p:spPr>
            <a:xfrm>
              <a:off x="5189845" y="2242652"/>
              <a:ext cx="1276350" cy="1562100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C60BA50-9278-47F0-B671-DDB7EA1356EA}"/>
                    </a:ext>
                  </a:extLst>
                </p:cNvPr>
                <p:cNvSpPr txBox="1"/>
                <p:nvPr/>
              </p:nvSpPr>
              <p:spPr>
                <a:xfrm>
                  <a:off x="4475470" y="2249037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C60BA50-9278-47F0-B671-DDB7EA1356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70" y="2249037"/>
                  <a:ext cx="27610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889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4B9AE-F085-4E10-B3D2-42AE27A0232B}"/>
                    </a:ext>
                  </a:extLst>
                </p:cNvPr>
                <p:cNvSpPr txBox="1"/>
                <p:nvPr/>
              </p:nvSpPr>
              <p:spPr>
                <a:xfrm>
                  <a:off x="4475470" y="3506337"/>
                  <a:ext cx="291490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734B9AE-F085-4E10-B3D2-42AE27A02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70" y="3506337"/>
                  <a:ext cx="291490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2500" r="-8333"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3B3CC67-F59A-40CF-8878-85844C8C55FA}"/>
                    </a:ext>
                  </a:extLst>
                </p:cNvPr>
                <p:cNvSpPr txBox="1"/>
                <p:nvPr/>
              </p:nvSpPr>
              <p:spPr>
                <a:xfrm>
                  <a:off x="6786350" y="2708006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3B3CC67-F59A-40CF-8878-85844C8C5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350" y="2708006"/>
                  <a:ext cx="24551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4146" t="-2174" r="-731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8460F4-80E4-4672-A077-5914051E5518}"/>
                    </a:ext>
                  </a:extLst>
                </p:cNvPr>
                <p:cNvSpPr txBox="1"/>
                <p:nvPr/>
              </p:nvSpPr>
              <p:spPr>
                <a:xfrm>
                  <a:off x="6786350" y="3039064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8460F4-80E4-4672-A077-5914051E5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350" y="3039064"/>
                  <a:ext cx="25083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4146" t="-4444" r="-9756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6DC6565-18B9-491C-A604-77A4B3AC22DC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240658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AC6C33A-BA4E-4D25-981C-3B39EFE2135F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271882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AC5EBB-B0E4-4863-9F2D-7D00FE76C172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287494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17BF3B3-F25B-4FD0-A3F7-D1F212E40FFC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318718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E9546A3-7F31-4044-BAEC-2F05DC272FE0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349942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AC5B29F-AD12-40AA-92D1-99AE101A5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3655544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D45685-525C-4A2A-8F77-BBC08B1FD168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256270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F354FF-00CE-4967-A047-A156CDFD301B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 flipV="1">
              <a:off x="4766960" y="3023702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889CF0C-8A29-4CD1-BF8B-5EAFB92309A1}"/>
                </a:ext>
              </a:extLst>
            </p:cNvPr>
            <p:cNvCxnSpPr>
              <a:cxnSpLocks/>
            </p:cNvCxnSpPr>
            <p:nvPr/>
          </p:nvCxnSpPr>
          <p:spPr>
            <a:xfrm>
              <a:off x="4766960" y="3343306"/>
              <a:ext cx="422885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0FB597-5CCB-4EC1-9525-BD6FD23A0B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9550" y="2399220"/>
              <a:ext cx="595965" cy="61757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2C4AB32-C86B-437B-B9F6-2AF0F2209183}"/>
                </a:ext>
              </a:extLst>
            </p:cNvPr>
            <p:cNvCxnSpPr>
              <a:cxnSpLocks/>
            </p:cNvCxnSpPr>
            <p:nvPr/>
          </p:nvCxnSpPr>
          <p:spPr>
            <a:xfrm>
              <a:off x="5169133" y="2563711"/>
              <a:ext cx="586382" cy="459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A716757-0EBB-42F3-AD0D-E9586F0CA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133" y="3023702"/>
              <a:ext cx="585149" cy="62833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CAC3F4-9ACF-44DD-80D4-22E6B1BD6015}"/>
                </a:ext>
              </a:extLst>
            </p:cNvPr>
            <p:cNvCxnSpPr>
              <a:cxnSpLocks/>
            </p:cNvCxnSpPr>
            <p:nvPr/>
          </p:nvCxnSpPr>
          <p:spPr>
            <a:xfrm>
              <a:off x="5149700" y="2720218"/>
              <a:ext cx="605815" cy="30348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BF5DBDA-BDB9-4E56-B492-4B536203DE11}"/>
                </a:ext>
              </a:extLst>
            </p:cNvPr>
            <p:cNvCxnSpPr>
              <a:cxnSpLocks/>
            </p:cNvCxnSpPr>
            <p:nvPr/>
          </p:nvCxnSpPr>
          <p:spPr>
            <a:xfrm>
              <a:off x="5138838" y="2859764"/>
              <a:ext cx="616677" cy="1671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1B31E1-0ACB-474D-AD3A-22D4E838AEDE}"/>
                </a:ext>
              </a:extLst>
            </p:cNvPr>
            <p:cNvCxnSpPr>
              <a:cxnSpLocks/>
            </p:cNvCxnSpPr>
            <p:nvPr/>
          </p:nvCxnSpPr>
          <p:spPr>
            <a:xfrm>
              <a:off x="5137605" y="3022246"/>
              <a:ext cx="6386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85DC1A-2F59-46C8-B3E1-5FF3E7A26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5023" y="3023702"/>
              <a:ext cx="600492" cy="1703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3F894F1-CA8D-4EFB-982F-A2A8469FB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550" y="3031066"/>
              <a:ext cx="594732" cy="3156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C59484-5559-4550-9304-C75F1B19C3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550" y="3031069"/>
              <a:ext cx="594732" cy="4752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F232E5F-6978-4A45-A2A1-E0656153A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227" y="2859062"/>
              <a:ext cx="689968" cy="16464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6D65AF6-27AF-4959-9DC4-C10066F70520}"/>
                </a:ext>
              </a:extLst>
            </p:cNvPr>
            <p:cNvCxnSpPr>
              <a:cxnSpLocks/>
            </p:cNvCxnSpPr>
            <p:nvPr/>
          </p:nvCxnSpPr>
          <p:spPr>
            <a:xfrm>
              <a:off x="6466195" y="2859764"/>
              <a:ext cx="28001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BD1931E-D0F4-4E12-9196-AA4373E8AC77}"/>
                </a:ext>
              </a:extLst>
            </p:cNvPr>
            <p:cNvCxnSpPr>
              <a:cxnSpLocks/>
            </p:cNvCxnSpPr>
            <p:nvPr/>
          </p:nvCxnSpPr>
          <p:spPr>
            <a:xfrm>
              <a:off x="6466195" y="3163233"/>
              <a:ext cx="280010" cy="0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67FB925-7964-41AC-AD9D-94D240A87E0E}"/>
                </a:ext>
              </a:extLst>
            </p:cNvPr>
            <p:cNvCxnSpPr>
              <a:cxnSpLocks/>
            </p:cNvCxnSpPr>
            <p:nvPr/>
          </p:nvCxnSpPr>
          <p:spPr>
            <a:xfrm>
              <a:off x="5745449" y="3012481"/>
              <a:ext cx="741458" cy="150752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816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Wimmer</dc:creator>
  <cp:lastModifiedBy>Lisa Wimmer</cp:lastModifiedBy>
  <cp:revision>10</cp:revision>
  <dcterms:created xsi:type="dcterms:W3CDTF">2020-07-29T04:36:02Z</dcterms:created>
  <dcterms:modified xsi:type="dcterms:W3CDTF">2020-07-29T06:47:13Z</dcterms:modified>
</cp:coreProperties>
</file>