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59" r:id="rId6"/>
    <p:sldId id="257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030" autoAdjust="0"/>
  </p:normalViewPr>
  <p:slideViewPr>
    <p:cSldViewPr snapToGrid="0">
      <p:cViewPr varScale="1">
        <p:scale>
          <a:sx n="77" d="100"/>
          <a:sy n="77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092BA-7B85-4A8B-8BF0-38FDBF713D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0C14-9E0A-4DFA-A23D-02DEC70DF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9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5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0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4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3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1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4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10C14-9E0A-4DFA-A23D-02DEC70DF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9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3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7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934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12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ee0819.github.io/Final_Project_INST-377_Weather_Ap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7B6FEC4E-2234-535D-6179-3D90D9224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33098" r="-1" b="-1"/>
          <a:stretch/>
        </p:blipFill>
        <p:spPr>
          <a:xfrm>
            <a:off x="53250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9160DD-F5A2-A123-58F1-4E9EFF18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altLang="ko-KR" sz="6600" dirty="0"/>
              <a:t>Final Project Presentation </a:t>
            </a:r>
            <a:br>
              <a:rPr lang="en-US" altLang="ko-KR" sz="6600" dirty="0"/>
            </a:br>
            <a:r>
              <a:rPr lang="en-US" altLang="ko-KR" sz="6600" dirty="0"/>
              <a:t>INST 377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C6655-5E80-BA05-B674-8BD7D2521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191" y="5817766"/>
            <a:ext cx="1886388" cy="732996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Sang Hwa Lee</a:t>
            </a:r>
            <a:endParaRPr lang="ko-KR" alt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D322DB3A-C111-4396-B9F4-B7447889CB85}"/>
              </a:ext>
            </a:extLst>
          </p:cNvPr>
          <p:cNvSpPr txBox="1">
            <a:spLocks/>
          </p:cNvSpPr>
          <p:nvPr/>
        </p:nvSpPr>
        <p:spPr>
          <a:xfrm>
            <a:off x="1160891" y="5270186"/>
            <a:ext cx="2048524" cy="732996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Weather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60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D0DC-63E9-0108-AB02-A9C4C66B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28" y="2748551"/>
            <a:ext cx="3472544" cy="1360898"/>
          </a:xfrm>
        </p:spPr>
        <p:txBody>
          <a:bodyPr/>
          <a:lstStyle/>
          <a:p>
            <a:r>
              <a:rPr lang="en-US" altLang="ko-KR" sz="4400" dirty="0"/>
              <a:t>Thank you.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66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14561-6DF0-CBC8-3152-E1F4AE94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Weather App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D6F674D-D67D-02E8-3B15-57479ADE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549" y="2180700"/>
            <a:ext cx="4436626" cy="3656977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EEEBBD-3D60-3100-16B8-F747E2972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418" y="2336799"/>
            <a:ext cx="3881581" cy="33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02C94-996B-C4ED-7527-D1C330CA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24" y="261147"/>
            <a:ext cx="9905999" cy="1360898"/>
          </a:xfrm>
        </p:spPr>
        <p:txBody>
          <a:bodyPr/>
          <a:lstStyle/>
          <a:p>
            <a:r>
              <a:rPr lang="en-US" altLang="ko-KR" dirty="0"/>
              <a:t>  Initial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9DB02-701D-C06A-5362-BD59A035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4" y="1622045"/>
            <a:ext cx="10123715" cy="47325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Database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The database I chose contains data that provides the weather condition.</a:t>
            </a:r>
          </a:p>
          <a:p>
            <a:pPr marL="0" indent="0" algn="l">
              <a:buNone/>
            </a:pPr>
            <a:r>
              <a:rPr lang="en-US" altLang="ko-KR" sz="2400" dirty="0"/>
              <a:t>Information</a:t>
            </a:r>
            <a:r>
              <a:rPr lang="en-US" altLang="ko-KR" dirty="0"/>
              <a:t> Problem</a:t>
            </a:r>
          </a:p>
          <a:p>
            <a:r>
              <a:rPr lang="en-US" altLang="ko-KR" dirty="0"/>
              <a:t>It is difficult for users to know the weather because weather websites provide too much information.</a:t>
            </a:r>
          </a:p>
          <a:p>
            <a:r>
              <a:rPr lang="en-US" altLang="ko-KR" dirty="0"/>
              <a:t>Most weather websites offer only local weather in the United States.</a:t>
            </a:r>
            <a:endParaRPr lang="en-US" altLang="ko-KR" sz="1800" dirty="0"/>
          </a:p>
          <a:p>
            <a:pPr marL="0" indent="0" algn="l">
              <a:buNone/>
            </a:pPr>
            <a:r>
              <a:rPr lang="en-US" altLang="ko-KR" sz="2400" dirty="0"/>
              <a:t>Solution:</a:t>
            </a:r>
          </a:p>
          <a:p>
            <a:pPr algn="l"/>
            <a:r>
              <a:rPr lang="en-US" altLang="ko-KR" dirty="0"/>
              <a:t>Create weather apps so that users can get weather information easily and quickly.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12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A7C0-B57F-6F23-A07F-1C6C61E7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Stakeholders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FCC11-27B8-C177-8B87-F779D226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Travelers</a:t>
            </a:r>
          </a:p>
          <a:p>
            <a:endParaRPr lang="en-US" altLang="ko-KR" dirty="0"/>
          </a:p>
          <a:p>
            <a:r>
              <a:rPr lang="en-US" altLang="ko-KR" dirty="0"/>
              <a:t>Residents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Students who interested in meteorology or related information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Researchers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57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BD214-060A-E10A-FDD3-858A7C86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Successes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DD70F-A26C-16C7-8199-F698F57C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Good Design _ Simple</a:t>
            </a:r>
          </a:p>
          <a:p>
            <a:endParaRPr lang="en-US" altLang="ko-KR" sz="2400" dirty="0"/>
          </a:p>
          <a:p>
            <a:r>
              <a:rPr lang="en-US" altLang="ko-KR" sz="2400" dirty="0"/>
              <a:t>Used Geolocation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Humidity and Wind chill temperature</a:t>
            </a:r>
          </a:p>
        </p:txBody>
      </p:sp>
    </p:spTree>
    <p:extLst>
      <p:ext uri="{BB962C8B-B14F-4D97-AF65-F5344CB8AC3E}">
        <p14:creationId xmlns:p14="http://schemas.microsoft.com/office/powerpoint/2010/main" val="77017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A818E-395E-5CC9-0256-173EACA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Challenges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D2852-098F-0871-4B0A-375DDE25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12274"/>
            <a:ext cx="9905999" cy="3182070"/>
          </a:xfrm>
        </p:spPr>
        <p:txBody>
          <a:bodyPr/>
          <a:lstStyle/>
          <a:p>
            <a:r>
              <a:rPr lang="en-US" altLang="ko-KR" sz="2400" dirty="0"/>
              <a:t>How to use API key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Make the geolocation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Weather icon setting</a:t>
            </a:r>
          </a:p>
        </p:txBody>
      </p:sp>
    </p:spTree>
    <p:extLst>
      <p:ext uri="{BB962C8B-B14F-4D97-AF65-F5344CB8AC3E}">
        <p14:creationId xmlns:p14="http://schemas.microsoft.com/office/powerpoint/2010/main" val="183207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E300F-A074-CC4A-D431-D3502265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Overcome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68975-03EA-61C5-3045-D2BEE233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Discord</a:t>
            </a:r>
          </a:p>
          <a:p>
            <a:endParaRPr lang="en-US" altLang="ko-KR" dirty="0"/>
          </a:p>
          <a:p>
            <a:r>
              <a:rPr lang="en-US" altLang="ko-KR" dirty="0"/>
              <a:t>Useful Website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47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99E80-4F0B-8546-1E69-059552AC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Demonstration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DEFA3-9260-682F-D4A4-51F2EAC1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Weather app Link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https://slee0819.github.io/Final_Project_INST-377_Weather_App/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7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CA6E2-0CC1-A4D1-05E7-FD13AAEF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Next Steps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4BBB1-8A9B-A439-E26C-39C85C55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Expand towards the national weather service</a:t>
            </a:r>
          </a:p>
          <a:p>
            <a:endParaRPr lang="en-US" altLang="ko-KR" sz="2800" dirty="0"/>
          </a:p>
          <a:p>
            <a:r>
              <a:rPr lang="en-US" altLang="ko-KR" sz="2800" dirty="0"/>
              <a:t>More functionality ( Map, Forecast screen)</a:t>
            </a:r>
          </a:p>
          <a:p>
            <a:endParaRPr lang="en-US" altLang="ko-KR" sz="2800" dirty="0"/>
          </a:p>
          <a:p>
            <a:r>
              <a:rPr lang="en-US" altLang="ko-KR" sz="2800" dirty="0"/>
              <a:t>Adding better visualization for weather data</a:t>
            </a:r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357127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181</Words>
  <Application>Microsoft Office PowerPoint</Application>
  <PresentationFormat>와이드스크린</PresentationFormat>
  <Paragraphs>58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Microsoft GothicNeo</vt:lpstr>
      <vt:lpstr>맑은 고딕</vt:lpstr>
      <vt:lpstr>Arial</vt:lpstr>
      <vt:lpstr>RegattaVTI</vt:lpstr>
      <vt:lpstr>Final Project Presentation  INST 377</vt:lpstr>
      <vt:lpstr>Weather App</vt:lpstr>
      <vt:lpstr>  Initial Problem</vt:lpstr>
      <vt:lpstr>Stakeholders</vt:lpstr>
      <vt:lpstr>  Successes</vt:lpstr>
      <vt:lpstr> Challenges</vt:lpstr>
      <vt:lpstr>  Overcome</vt:lpstr>
      <vt:lpstr>  Demonstration</vt:lpstr>
      <vt:lpstr>  Next Steps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  INST 377</dc:title>
  <dc:creator>상화 이</dc:creator>
  <cp:lastModifiedBy>상화 이</cp:lastModifiedBy>
  <cp:revision>7</cp:revision>
  <dcterms:created xsi:type="dcterms:W3CDTF">2022-12-12T23:46:57Z</dcterms:created>
  <dcterms:modified xsi:type="dcterms:W3CDTF">2022-12-13T04:22:06Z</dcterms:modified>
</cp:coreProperties>
</file>