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a2ed4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a2ed4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ca2ed45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ca2ed45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909768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909768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909768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909768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24292E"/>
                </a:solidFill>
                <a:highlight>
                  <a:srgbClr val="FFFFFF"/>
                </a:highlight>
              </a:rPr>
              <a:t>The participation rate of SAT exams</a:t>
            </a:r>
            <a:endParaRPr sz="3000">
              <a:solidFill>
                <a:srgbClr val="0A0101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Steve Lee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A0101"/>
                </a:solidFill>
                <a:highlight>
                  <a:srgbClr val="FFFFFF"/>
                </a:highlight>
              </a:rPr>
              <a:t>States with Low Rates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1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23 States had &lt; 20% participation rate of taking the SAT (2017)</a:t>
            </a:r>
            <a:endParaRPr sz="12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SAT is much less popular than ACT in MidWest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1D1D1D"/>
                </a:solidFill>
                <a:highlight>
                  <a:srgbClr val="FFFFFF"/>
                </a:highlight>
              </a:rPr>
              <a:t>Many states in that region require each student take the ACT as part of statewide assessments</a:t>
            </a:r>
            <a:endParaRPr sz="12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400" y="1433775"/>
            <a:ext cx="4380899" cy="30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6350" y="1433775"/>
            <a:ext cx="1175950" cy="4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A0101"/>
                </a:solidFill>
                <a:highlight>
                  <a:srgbClr val="FFFFFF"/>
                </a:highlight>
              </a:rPr>
              <a:t>SAT vs. ACT</a:t>
            </a:r>
            <a:endParaRPr b="1" sz="18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540225"/>
            <a:ext cx="42603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Unsurprisingly, students choose to take only one of  exams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Number of students taking SAT is decreasing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( ACT is increasing)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number of students taking ACT passed SAT around 2014</a:t>
            </a:r>
            <a:endParaRPr sz="1200">
              <a:solidFill>
                <a:srgbClr val="000000"/>
              </a:solidFill>
            </a:endParaRPr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250" y="1017725"/>
            <a:ext cx="3909724" cy="404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793824" cy="25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Why Student Choose ACT?</a:t>
            </a:r>
            <a:endParaRPr b="1" sz="18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3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Shrewd marketing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Some states now require students to take the ACT and provide state funding for the test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No scoring penalty on ACT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SAT penalizes you for wrong answers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ACT is scored based on the number of correct answers with no penalty for guessing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SAT changed its format on 2016.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Required writing section on SAT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mandatory writing section, whereas the ACT makes the writing test optional.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ACT has been cheaper than SAT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SAT has reduced its registration fee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SAT($46 - $60) / ACT ($46- $62.5)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Source: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12 Reasons More Students Are Taking The ACT Instead Of The SAT</a:t>
            </a:r>
            <a:endParaRPr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(https://schoolmatch4uproducts.com/12-reasons-students-taking-act-instead-sat/)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How to improve</a:t>
            </a:r>
            <a:endParaRPr b="1" sz="18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Promote SAT fee waivers for low income family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Encourage students to take the SAT through colleges/universities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