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17dc3c0b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17dc3c0b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17dc3c0b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17dc3c0b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17dc3c0b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17dc3c0b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17dc3c0b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17dc3c0b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17dc3c0b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17dc3c0b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17dc3c0b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17dc3c0b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17dc3c0b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17dc3c0b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180f10d4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180f10d4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hich subreddit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post came from?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 Lee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2525" y="445725"/>
            <a:ext cx="1399375" cy="13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Goal/Objective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Reddit's API, collect posts from two subreddits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NLP to train a classifier on which subreddit a given post came from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is a binary classification problem (Convert target to 0 and 1)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posts from subreddits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scrape(subreddit, times) function that runs a for loop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Scrape 25 x ‘times’ posts from a given ‘subreddit’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 put posts into a new ‘subreddit’.csv file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scrape function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running a function using a for loop,  we get one csv file for each subreddit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‘subreddit’ is a list of strings (names of reddit subreddits)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914480"/>
            <a:ext cx="5556826" cy="21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data 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function data_clean(csv_file) that: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Read ‘csv_file’ then put needed information into a pandas dataframe with three columns: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‘Title’, ‘Description’, ‘Target’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Target = name of a subreddit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Removes posts: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Have no description, written by moderators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data_clean function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using function as this example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‘subreddit’ is now a list of pd.DataFrame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After running this function,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Concatenate two dataframes into one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0" l="10088" r="0" t="0"/>
          <a:stretch/>
        </p:blipFill>
        <p:spPr>
          <a:xfrm>
            <a:off x="3964750" y="2078875"/>
            <a:ext cx="4913526" cy="266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subreddits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Convert ‘Target’ to a binary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Train_test_split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Used TfidfVectorizer() from scikit-learn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Fit &amp; Tested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lr - LogisticRegression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nb - MultinomialNB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gb - GradientBoostingClassifier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rf - RandomForest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gs - GridSearchCV with Pipeline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3 tv__stop_words: None, ENGLISH_STOP_WORDS, custom_stopwords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2 tv__max_features: 3000, 4000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2 tv__ngram_range: (1, 1), (1, 2)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3 rf__n_estimators: 50, 100, 150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parameters of GridSearchCV: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rf__n_estimators: 50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tv__max_features: 3000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tv__ngram_range: (1, 2)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267" y="2078875"/>
            <a:ext cx="3009333" cy="23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Coefficient analyzing using Logistic Regression		Accuracy Score using Random Forest</a:t>
            </a:r>
            <a:br>
              <a:rPr lang="en"/>
            </a:br>
            <a:r>
              <a:rPr lang="en"/>
              <a:t>			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							Confusion matrix on the test set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875" y="2490450"/>
            <a:ext cx="3780126" cy="218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3125" y="2818475"/>
            <a:ext cx="293370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