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1" r:id="rId3"/>
    <p:sldId id="258" r:id="rId4"/>
    <p:sldId id="263" r:id="rId5"/>
    <p:sldId id="259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D55F7-C491-4C93-AABD-165EB630FCE9}" v="330" dt="2025-01-08T04:23:49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Stan" userId="1f2aa4fb-e40e-488c-8fd9-81a684fd3151" providerId="ADAL" clId="{C52D55F7-C491-4C93-AABD-165EB630FCE9}"/>
    <pc:docChg chg="undo redo custSel addSld delSld modSld sldOrd">
      <pc:chgData name="Lee, Stan" userId="1f2aa4fb-e40e-488c-8fd9-81a684fd3151" providerId="ADAL" clId="{C52D55F7-C491-4C93-AABD-165EB630FCE9}" dt="2025-01-08T04:26:07.370" v="3716" actId="478"/>
      <pc:docMkLst>
        <pc:docMk/>
      </pc:docMkLst>
      <pc:sldChg chg="addSp delSp modSp mod">
        <pc:chgData name="Lee, Stan" userId="1f2aa4fb-e40e-488c-8fd9-81a684fd3151" providerId="ADAL" clId="{C52D55F7-C491-4C93-AABD-165EB630FCE9}" dt="2025-01-06T10:04:38.460" v="505" actId="14100"/>
        <pc:sldMkLst>
          <pc:docMk/>
          <pc:sldMk cId="1507506548" sldId="256"/>
        </pc:sldMkLst>
        <pc:spChg chg="add mod">
          <ac:chgData name="Lee, Stan" userId="1f2aa4fb-e40e-488c-8fd9-81a684fd3151" providerId="ADAL" clId="{C52D55F7-C491-4C93-AABD-165EB630FCE9}" dt="2025-01-06T10:04:38.460" v="505" actId="14100"/>
          <ac:spMkLst>
            <pc:docMk/>
            <pc:sldMk cId="1507506548" sldId="256"/>
            <ac:spMk id="7" creationId="{1F07DDD1-7A16-B6E4-CDFD-2134EF5EE56B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0" creationId="{F3060C83-F051-4F0E-ABAD-AA0DFC48B218}"/>
          </ac:spMkLst>
        </pc:spChg>
        <pc:spChg chg="add mod">
          <ac:chgData name="Lee, Stan" userId="1f2aa4fb-e40e-488c-8fd9-81a684fd3151" providerId="ADAL" clId="{C52D55F7-C491-4C93-AABD-165EB630FCE9}" dt="2025-01-06T09:45:12.425" v="128" actId="1076"/>
          <ac:spMkLst>
            <pc:docMk/>
            <pc:sldMk cId="1507506548" sldId="256"/>
            <ac:spMk id="11" creationId="{21412807-F5E3-DAED-FD55-884415320444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2" creationId="{83C98ABE-055B-441F-B07E-44F97F083C3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4" creationId="{29FDB030-9B49-4CED-8CCD-4D99382388AC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6" creationId="{3783CA14-24A1-485C-8B30-D6A5D87987AD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18" creationId="{9A97C86A-04D6-40F7-AE84-31AB43E6A846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0" creationId="{FF9F2414-84E8-453E-B1F3-389FDE8192D9}"/>
          </ac:spMkLst>
        </pc:spChg>
        <pc:spChg chg="add del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22" creationId="{3ECA69A1-7536-43AC-85EF-C7106179F5ED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4" creationId="{6DBF50F6-DD88-4D9F-B7D3-79B989980940}"/>
          </ac:spMkLst>
        </pc:spChg>
        <pc:spChg chg="add del">
          <ac:chgData name="Lee, Stan" userId="1f2aa4fb-e40e-488c-8fd9-81a684fd3151" providerId="ADAL" clId="{C52D55F7-C491-4C93-AABD-165EB630FCE9}" dt="2025-01-06T09:44:11.982" v="114" actId="26606"/>
          <ac:spMkLst>
            <pc:docMk/>
            <pc:sldMk cId="1507506548" sldId="256"/>
            <ac:spMk id="25" creationId="{916BBDC2-6929-469E-B7C4-A03E77BF94B0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7" creationId="{73C994B4-9721-4148-9EEC-6793CECDE8DD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2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29" creationId="{F9D95E49-763A-4886-B038-82F734740554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0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1" creationId="{E6EA3575-91A3-4367-A7BF-F165B9059DD0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2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44:07.218" v="112" actId="26606"/>
          <ac:spMkLst>
            <pc:docMk/>
            <pc:sldMk cId="1507506548" sldId="256"/>
            <ac:spMk id="33" creationId="{04B69146-C1C0-4B58-86FC-34F3390EBAE8}"/>
          </ac:spMkLst>
        </pc:spChg>
        <pc:spChg chg="add del">
          <ac:chgData name="Lee, Stan" userId="1f2aa4fb-e40e-488c-8fd9-81a684fd3151" providerId="ADAL" clId="{C52D55F7-C491-4C93-AABD-165EB630FCE9}" dt="2025-01-06T09:44:30.252" v="118" actId="26606"/>
          <ac:spMkLst>
            <pc:docMk/>
            <pc:sldMk cId="1507506548" sldId="256"/>
            <ac:spMk id="34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8" creationId="{F4C28683-31A6-43AA-A9CA-1D1C425535D1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39" creationId="{D9FB580A-BA0E-4D5E-90F4-C42767A78389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0" creationId="{C5CB530E-515E-412C-9DF1-5F8FFBD6F383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1" creationId="{712D4376-A578-4FF1-94FC-245E7A6A489F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2" creationId="{65219498-D544-41AC-98FE-8F956EF66A62}"/>
          </ac:spMkLst>
        </pc:spChg>
        <pc:spChg chg="add del">
          <ac:chgData name="Lee, Stan" userId="1f2aa4fb-e40e-488c-8fd9-81a684fd3151" providerId="ADAL" clId="{C52D55F7-C491-4C93-AABD-165EB630FCE9}" dt="2025-01-06T09:44:23.090" v="116" actId="26606"/>
          <ac:spMkLst>
            <pc:docMk/>
            <pc:sldMk cId="1507506548" sldId="256"/>
            <ac:spMk id="43" creationId="{F500DBFC-17A9-4E0A-AEE2-A49F9AEEF0FD}"/>
          </ac:spMkLst>
        </pc:spChg>
        <pc:spChg chg="add del">
          <ac:chgData name="Lee, Stan" userId="1f2aa4fb-e40e-488c-8fd9-81a684fd3151" providerId="ADAL" clId="{C52D55F7-C491-4C93-AABD-165EB630FCE9}" dt="2025-01-06T09:44:44.618" v="120" actId="26606"/>
          <ac:spMkLst>
            <pc:docMk/>
            <pc:sldMk cId="1507506548" sldId="256"/>
            <ac:spMk id="45" creationId="{AEA7509D-F04F-40CB-A0B3-EEF16499CC9F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6" creationId="{23D09407-53BC-485E-B4CE-BC5E4FC4B25B}"/>
          </ac:spMkLst>
        </pc:spChg>
        <pc:spChg chg="add del">
          <ac:chgData name="Lee, Stan" userId="1f2aa4fb-e40e-488c-8fd9-81a684fd3151" providerId="ADAL" clId="{C52D55F7-C491-4C93-AABD-165EB630FCE9}" dt="2025-01-06T09:44:52.408" v="122" actId="26606"/>
          <ac:spMkLst>
            <pc:docMk/>
            <pc:sldMk cId="1507506548" sldId="256"/>
            <ac:spMk id="47" creationId="{921DB988-49FC-4608-B0A2-E2F3A4019041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8" creationId="{A3363022-C969-41E9-8EB2-E4C94908C1FA}"/>
          </ac:spMkLst>
        </pc:spChg>
        <pc:spChg chg="add">
          <ac:chgData name="Lee, Stan" userId="1f2aa4fb-e40e-488c-8fd9-81a684fd3151" providerId="ADAL" clId="{C52D55F7-C491-4C93-AABD-165EB630FCE9}" dt="2025-01-06T09:44:57.649" v="123" actId="26606"/>
          <ac:spMkLst>
            <pc:docMk/>
            <pc:sldMk cId="1507506548" sldId="256"/>
            <ac:spMk id="59" creationId="{8D1AD6B3-BE88-4CEB-BA17-790657CC4729}"/>
          </ac:spMkLst>
        </pc:s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26" creationId="{C344E6B5-C9F5-4338-9E33-003B12373104}"/>
          </ac:grpSpMkLst>
        </pc:grpChg>
        <pc:grpChg chg="add del">
          <ac:chgData name="Lee, Stan" userId="1f2aa4fb-e40e-488c-8fd9-81a684fd3151" providerId="ADAL" clId="{C52D55F7-C491-4C93-AABD-165EB630FCE9}" dt="2025-01-06T09:44:11.982" v="114" actId="26606"/>
          <ac:grpSpMkLst>
            <pc:docMk/>
            <pc:sldMk cId="1507506548" sldId="256"/>
            <ac:grpSpMk id="36" creationId="{FDFEDBF7-8E2C-46B8-9095-AE1D77E21773}"/>
          </ac:grpSpMkLst>
        </pc:grpChg>
        <pc:grpChg chg="add del">
          <ac:chgData name="Lee, Stan" userId="1f2aa4fb-e40e-488c-8fd9-81a684fd3151" providerId="ADAL" clId="{C52D55F7-C491-4C93-AABD-165EB630FCE9}" dt="2025-01-06T09:44:23.090" v="116" actId="26606"/>
          <ac:grpSpMkLst>
            <pc:docMk/>
            <pc:sldMk cId="1507506548" sldId="256"/>
            <ac:grpSpMk id="44" creationId="{D74613BB-817C-4C4F-8A24-4936F2F064C0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48" creationId="{E9B930FD-8671-4C4C-ADCF-73AC1D0CD417}"/>
          </ac:grpSpMkLst>
        </pc:grpChg>
        <pc:grpChg chg="add del">
          <ac:chgData name="Lee, Stan" userId="1f2aa4fb-e40e-488c-8fd9-81a684fd3151" providerId="ADAL" clId="{C52D55F7-C491-4C93-AABD-165EB630FCE9}" dt="2025-01-06T09:44:52.408" v="122" actId="26606"/>
          <ac:grpSpMkLst>
            <pc:docMk/>
            <pc:sldMk cId="1507506548" sldId="256"/>
            <ac:grpSpMk id="53" creationId="{383C2651-AE0C-4AE4-8725-E2F9414FE219}"/>
          </ac:grpSpMkLst>
        </pc:grpChg>
        <pc:grpChg chg="add">
          <ac:chgData name="Lee, Stan" userId="1f2aa4fb-e40e-488c-8fd9-81a684fd3151" providerId="ADAL" clId="{C52D55F7-C491-4C93-AABD-165EB630FCE9}" dt="2025-01-06T09:44:57.649" v="123" actId="26606"/>
          <ac:grpSpMkLst>
            <pc:docMk/>
            <pc:sldMk cId="1507506548" sldId="256"/>
            <ac:grpSpMk id="60" creationId="{89D1390B-7E13-4B4F-9CB2-391063412E54}"/>
          </ac:grpSpMkLst>
        </pc:grpChg>
        <pc:picChg chg="mod ord">
          <ac:chgData name="Lee, Stan" userId="1f2aa4fb-e40e-488c-8fd9-81a684fd3151" providerId="ADAL" clId="{C52D55F7-C491-4C93-AABD-165EB630FCE9}" dt="2025-01-06T09:44:57.649" v="123" actId="26606"/>
          <ac:picMkLst>
            <pc:docMk/>
            <pc:sldMk cId="1507506548" sldId="256"/>
            <ac:picMk id="5" creationId="{4F2F0D60-B188-7F4F-4555-8C2F6CC73C1B}"/>
          </ac:picMkLst>
        </pc:pic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5" creationId="{5D28AB17-F6FA-4C53-B3E3-D0A39D4A33C0}"/>
          </ac:cxnSpMkLst>
        </pc:cxnChg>
        <pc:cxnChg chg="add del">
          <ac:chgData name="Lee, Stan" userId="1f2aa4fb-e40e-488c-8fd9-81a684fd3151" providerId="ADAL" clId="{C52D55F7-C491-4C93-AABD-165EB630FCE9}" dt="2025-01-06T09:44:07.218" v="112" actId="26606"/>
          <ac:cxnSpMkLst>
            <pc:docMk/>
            <pc:sldMk cId="1507506548" sldId="256"/>
            <ac:cxnSpMk id="37" creationId="{3EFADC67-92A1-44FB-8691-D8CD71A21EFA}"/>
          </ac:cxnSpMkLst>
        </pc:cxnChg>
      </pc:sldChg>
      <pc:sldChg chg="new del">
        <pc:chgData name="Lee, Stan" userId="1f2aa4fb-e40e-488c-8fd9-81a684fd3151" providerId="ADAL" clId="{C52D55F7-C491-4C93-AABD-165EB630FCE9}" dt="2025-01-06T05:28:10.208" v="31" actId="47"/>
        <pc:sldMkLst>
          <pc:docMk/>
          <pc:sldMk cId="15483034" sldId="257"/>
        </pc:sldMkLst>
      </pc:sldChg>
      <pc:sldChg chg="delSp modSp add del mod setBg delDesignElem">
        <pc:chgData name="Lee, Stan" userId="1f2aa4fb-e40e-488c-8fd9-81a684fd3151" providerId="ADAL" clId="{C52D55F7-C491-4C93-AABD-165EB630FCE9}" dt="2025-01-06T05:28:25.085" v="35" actId="47"/>
        <pc:sldMkLst>
          <pc:docMk/>
          <pc:sldMk cId="2829171607" sldId="257"/>
        </pc:sldMkLst>
        <pc:spChg chg="mod">
          <ac:chgData name="Lee, Stan" userId="1f2aa4fb-e40e-488c-8fd9-81a684fd3151" providerId="ADAL" clId="{C52D55F7-C491-4C93-AABD-165EB630FCE9}" dt="2025-01-06T05:28:18.107" v="34" actId="122"/>
          <ac:spMkLst>
            <pc:docMk/>
            <pc:sldMk cId="2829171607" sldId="257"/>
            <ac:spMk id="7" creationId="{F254C5D3-CCB4-A200-2F28-CC50B5EEE7B4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0" creationId="{F69E354A-869B-A6F4-CD6C-71257AB840E2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2" creationId="{6D331475-9B1F-82B8-CC31-E4D4998B675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4" creationId="{37238B8A-EEE4-51E2-7578-BA71A49A6CB0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6" creationId="{83B4DC6A-AAC5-6D7F-4F5D-CA645CB8854D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18" creationId="{1D0A7FF8-CCE5-56E8-1FAB-BC4A26BAAB5C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0" creationId="{3A77F1A2-3F16-059C-C911-BF293155A61F}"/>
          </ac:spMkLst>
        </pc:spChg>
        <pc:spChg chg="del">
          <ac:chgData name="Lee, Stan" userId="1f2aa4fb-e40e-488c-8fd9-81a684fd3151" providerId="ADAL" clId="{C52D55F7-C491-4C93-AABD-165EB630FCE9}" dt="2025-01-06T05:28:15.060" v="33"/>
          <ac:spMkLst>
            <pc:docMk/>
            <pc:sldMk cId="2829171607" sldId="257"/>
            <ac:spMk id="22" creationId="{13A65D3E-0D40-5696-96F5-51893086720D}"/>
          </ac:spMkLst>
        </pc:spChg>
      </pc:sldChg>
      <pc:sldChg chg="delSp new del mod ord">
        <pc:chgData name="Lee, Stan" userId="1f2aa4fb-e40e-488c-8fd9-81a684fd3151" providerId="ADAL" clId="{C52D55F7-C491-4C93-AABD-165EB630FCE9}" dt="2025-01-06T09:36:12.615" v="41" actId="2696"/>
        <pc:sldMkLst>
          <pc:docMk/>
          <pc:sldMk cId="3363455718" sldId="257"/>
        </pc:sldMkLst>
        <pc:spChg chg="del">
          <ac:chgData name="Lee, Stan" userId="1f2aa4fb-e40e-488c-8fd9-81a684fd3151" providerId="ADAL" clId="{C52D55F7-C491-4C93-AABD-165EB630FCE9}" dt="2025-01-06T09:36:04.739" v="37" actId="478"/>
          <ac:spMkLst>
            <pc:docMk/>
            <pc:sldMk cId="3363455718" sldId="257"/>
            <ac:spMk id="2" creationId="{8063510D-43C7-28E4-8405-AB2B5BAB76F0}"/>
          </ac:spMkLst>
        </pc:spChg>
        <pc:spChg chg="del">
          <ac:chgData name="Lee, Stan" userId="1f2aa4fb-e40e-488c-8fd9-81a684fd3151" providerId="ADAL" clId="{C52D55F7-C491-4C93-AABD-165EB630FCE9}" dt="2025-01-06T09:36:06.009" v="38" actId="478"/>
          <ac:spMkLst>
            <pc:docMk/>
            <pc:sldMk cId="3363455718" sldId="257"/>
            <ac:spMk id="3" creationId="{014B62A9-FF75-7ABB-692B-16350AD3A1D7}"/>
          </ac:spMkLst>
        </pc:spChg>
      </pc:sldChg>
      <pc:sldChg chg="addSp delSp modSp new del mod setBg setClrOvrMap">
        <pc:chgData name="Lee, Stan" userId="1f2aa4fb-e40e-488c-8fd9-81a684fd3151" providerId="ADAL" clId="{C52D55F7-C491-4C93-AABD-165EB630FCE9}" dt="2025-01-06T21:05:04.976" v="810" actId="47"/>
        <pc:sldMkLst>
          <pc:docMk/>
          <pc:sldMk cId="4172062659" sldId="257"/>
        </pc:sldMkLst>
        <pc:spChg chg="del">
          <ac:chgData name="Lee, Stan" userId="1f2aa4fb-e40e-488c-8fd9-81a684fd3151" providerId="ADAL" clId="{C52D55F7-C491-4C93-AABD-165EB630FCE9}" dt="2025-01-06T09:36:45.378" v="43" actId="478"/>
          <ac:spMkLst>
            <pc:docMk/>
            <pc:sldMk cId="4172062659" sldId="257"/>
            <ac:spMk id="2" creationId="{B0618E17-4606-FF0E-2B28-35150814AA03}"/>
          </ac:spMkLst>
        </pc:spChg>
        <pc:spChg chg="del">
          <ac:chgData name="Lee, Stan" userId="1f2aa4fb-e40e-488c-8fd9-81a684fd3151" providerId="ADAL" clId="{C52D55F7-C491-4C93-AABD-165EB630FCE9}" dt="2025-01-06T09:36:46.361" v="44" actId="478"/>
          <ac:spMkLst>
            <pc:docMk/>
            <pc:sldMk cId="4172062659" sldId="257"/>
            <ac:spMk id="3" creationId="{EE9E39B1-6D2B-B3B6-F617-80F465DD0D40}"/>
          </ac:spMkLst>
        </pc:spChg>
        <pc:spChg chg="add mod">
          <ac:chgData name="Lee, Stan" userId="1f2aa4fb-e40e-488c-8fd9-81a684fd3151" providerId="ADAL" clId="{C52D55F7-C491-4C93-AABD-165EB630FCE9}" dt="2025-01-06T10:02:38.691" v="494" actId="20577"/>
          <ac:spMkLst>
            <pc:docMk/>
            <pc:sldMk cId="4172062659" sldId="257"/>
            <ac:spMk id="5" creationId="{A956B403-89E6-FEE2-19D3-39C3AD6BB435}"/>
          </ac:spMkLst>
        </pc:spChg>
        <pc:spChg chg="add del mod ord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7" creationId="{F6CEDB59-DCE9-433B-2FEC-906C0EE24049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9" creationId="{86FF76B9-219D-4469-AF87-0236D29032F1}"/>
          </ac:spMkLst>
        </pc:spChg>
        <pc:spChg chg="add del mod">
          <ac:chgData name="Lee, Stan" userId="1f2aa4fb-e40e-488c-8fd9-81a684fd3151" providerId="ADAL" clId="{C52D55F7-C491-4C93-AABD-165EB630FCE9}" dt="2025-01-06T09:45:56.576" v="135" actId="1076"/>
          <ac:spMkLst>
            <pc:docMk/>
            <pc:sldMk cId="4172062659" sldId="257"/>
            <ac:spMk id="10" creationId="{3B98A863-2E9D-5EAF-8E92-321D0B53ECCD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4" creationId="{CA823192-5D24-ADDC-6BFB-9AB385643F0F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5" creationId="{2E80C965-DB6D-4F81-9E9E-B027384D0BD6}"/>
          </ac:spMkLst>
        </pc:spChg>
        <pc:spChg chg="add">
          <ac:chgData name="Lee, Stan" userId="1f2aa4fb-e40e-488c-8fd9-81a684fd3151" providerId="ADAL" clId="{C52D55F7-C491-4C93-AABD-165EB630FCE9}" dt="2025-01-06T09:45:46.904" v="131"/>
          <ac:spMkLst>
            <pc:docMk/>
            <pc:sldMk cId="4172062659" sldId="257"/>
            <ac:spMk id="16" creationId="{BAE90D0C-7F5C-F889-4BEB-C538279209C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17" creationId="{633C5E46-DAC5-4661-9C87-22B08E2A512F}"/>
          </ac:spMkLst>
        </pc:spChg>
        <pc:spChg chg="add del mod">
          <ac:chgData name="Lee, Stan" userId="1f2aa4fb-e40e-488c-8fd9-81a684fd3151" providerId="ADAL" clId="{C52D55F7-C491-4C93-AABD-165EB630FCE9}" dt="2025-01-06T09:53:45.573" v="340" actId="26606"/>
          <ac:spMkLst>
            <pc:docMk/>
            <pc:sldMk cId="4172062659" sldId="257"/>
            <ac:spMk id="20" creationId="{3D27FCCA-EF81-FAE9-05D2-D742874E1177}"/>
          </ac:spMkLst>
        </pc:spChg>
        <pc:spChg chg="add">
          <ac:chgData name="Lee, Stan" userId="1f2aa4fb-e40e-488c-8fd9-81a684fd3151" providerId="ADAL" clId="{C52D55F7-C491-4C93-AABD-165EB630FCE9}" dt="2025-01-06T09:50:13.125" v="237"/>
          <ac:spMkLst>
            <pc:docMk/>
            <pc:sldMk cId="4172062659" sldId="257"/>
            <ac:spMk id="21" creationId="{8CA3C3C8-6C86-DF48-5A0A-1D2E96E5E086}"/>
          </ac:spMkLst>
        </pc:spChg>
        <pc:spChg chg="add mod">
          <ac:chgData name="Lee, Stan" userId="1f2aa4fb-e40e-488c-8fd9-81a684fd3151" providerId="ADAL" clId="{C52D55F7-C491-4C93-AABD-165EB630FCE9}" dt="2025-01-06T09:50:24.647" v="241" actId="1076"/>
          <ac:spMkLst>
            <pc:docMk/>
            <pc:sldMk cId="4172062659" sldId="257"/>
            <ac:spMk id="22" creationId="{973DEBE1-6BE0-24F4-9806-9A88BC7B6A66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3" creationId="{BACC6370-2D7E-4714-9D71-7542949D7D5D}"/>
          </ac:spMkLst>
        </pc:spChg>
        <pc:spChg chg="add">
          <ac:chgData name="Lee, Stan" userId="1f2aa4fb-e40e-488c-8fd9-81a684fd3151" providerId="ADAL" clId="{C52D55F7-C491-4C93-AABD-165EB630FCE9}" dt="2025-01-06T09:50:36.368" v="245"/>
          <ac:spMkLst>
            <pc:docMk/>
            <pc:sldMk cId="4172062659" sldId="257"/>
            <ac:spMk id="24" creationId="{240F522B-1BE6-D34F-FB73-C4DB99437774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5" creationId="{F68B3F68-107C-434F-AA38-110D5EA91B85}"/>
          </ac:spMkLst>
        </pc:spChg>
        <pc:spChg chg="add del mod">
          <ac:chgData name="Lee, Stan" userId="1f2aa4fb-e40e-488c-8fd9-81a684fd3151" providerId="ADAL" clId="{C52D55F7-C491-4C93-AABD-165EB630FCE9}" dt="2025-01-06T09:51:08.115" v="253"/>
          <ac:spMkLst>
            <pc:docMk/>
            <pc:sldMk cId="4172062659" sldId="257"/>
            <ac:spMk id="26" creationId="{B9BBC30D-04FA-EBFB-2AD7-A02E5F021CF0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7" creationId="{AAD0DBB9-1A4B-4391-81D4-CB19F9AB918A}"/>
          </ac:spMkLst>
        </pc:spChg>
        <pc:spChg chg="add del">
          <ac:chgData name="Lee, Stan" userId="1f2aa4fb-e40e-488c-8fd9-81a684fd3151" providerId="ADAL" clId="{C52D55F7-C491-4C93-AABD-165EB630FCE9}" dt="2025-01-06T09:45:28.506" v="130" actId="26606"/>
          <ac:spMkLst>
            <pc:docMk/>
            <pc:sldMk cId="4172062659" sldId="257"/>
            <ac:spMk id="29" creationId="{063BBA22-50EA-4C4D-BE05-F1CE4E63AA56}"/>
          </ac:spMkLst>
        </pc:spChg>
        <pc:spChg chg="add del mod">
          <ac:chgData name="Lee, Stan" userId="1f2aa4fb-e40e-488c-8fd9-81a684fd3151" providerId="ADAL" clId="{C52D55F7-C491-4C93-AABD-165EB630FCE9}" dt="2025-01-06T09:58:57.533" v="423" actId="26606"/>
          <ac:spMkLst>
            <pc:docMk/>
            <pc:sldMk cId="4172062659" sldId="257"/>
            <ac:spMk id="36" creationId="{05222868-A298-FBBD-627E-3434557AD5C8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38" creationId="{A8384FB5-9ADC-4DDC-881B-597D56F5B15D}"/>
          </ac:spMkLst>
        </pc:spChg>
        <pc:spChg chg="add del">
          <ac:chgData name="Lee, Stan" userId="1f2aa4fb-e40e-488c-8fd9-81a684fd3151" providerId="ADAL" clId="{C52D55F7-C491-4C93-AABD-165EB630FCE9}" dt="2025-01-06T09:55:23.574" v="377" actId="26606"/>
          <ac:spMkLst>
            <pc:docMk/>
            <pc:sldMk cId="4172062659" sldId="257"/>
            <ac:spMk id="39" creationId="{D1D34770-47A8-402C-AF23-2B653F2D88C1}"/>
          </ac:spMkLst>
        </pc:spChg>
        <pc:spChg chg="add del">
          <ac:chgData name="Lee, Stan" userId="1f2aa4fb-e40e-488c-8fd9-81a684fd3151" providerId="ADAL" clId="{C52D55F7-C491-4C93-AABD-165EB630FCE9}" dt="2025-01-06T09:55:26.401" v="379" actId="26606"/>
          <ac:spMkLst>
            <pc:docMk/>
            <pc:sldMk cId="4172062659" sldId="257"/>
            <ac:spMk id="42" creationId="{257363FD-7E77-4145-9483-331A807ADF0E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3" creationId="{A7B99495-F43F-4D80-A44F-2CB4764EB90B}"/>
          </ac:spMkLst>
        </pc:spChg>
        <pc:spChg chg="add del">
          <ac:chgData name="Lee, Stan" userId="1f2aa4fb-e40e-488c-8fd9-81a684fd3151" providerId="ADAL" clId="{C52D55F7-C491-4C93-AABD-165EB630FCE9}" dt="2025-01-06T09:55:34.784" v="381" actId="26606"/>
          <ac:spMkLst>
            <pc:docMk/>
            <pc:sldMk cId="4172062659" sldId="257"/>
            <ac:spMk id="44" creationId="{9228552E-C8B1-4A80-8448-0787CE0FC704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46" creationId="{1199E1B1-A8C0-4FE8-A5A8-1CB41D69F857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7" creationId="{D3E17859-C5F0-476F-A082-A4CB8841DB24}"/>
          </ac:spMkLst>
        </pc:spChg>
        <pc:spChg chg="add del">
          <ac:chgData name="Lee, Stan" userId="1f2aa4fb-e40e-488c-8fd9-81a684fd3151" providerId="ADAL" clId="{C52D55F7-C491-4C93-AABD-165EB630FCE9}" dt="2025-01-06T09:55:44.045" v="383" actId="26606"/>
          <ac:spMkLst>
            <pc:docMk/>
            <pc:sldMk cId="4172062659" sldId="257"/>
            <ac:spMk id="49" creationId="{70BEB1E7-2F88-40BC-B73D-42E5B6F80BFC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0" creationId="{84A8DE83-DE75-4B41-9DB4-A7EC0B0DEC0B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1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8:37.043" v="420" actId="26606"/>
          <ac:spMkLst>
            <pc:docMk/>
            <pc:sldMk cId="4172062659" sldId="257"/>
            <ac:spMk id="53" creationId="{A7009A0A-BEF5-4EAC-AF15-E4F9F002E239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5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5:53.082" v="385" actId="26606"/>
          <ac:spMkLst>
            <pc:docMk/>
            <pc:sldMk cId="4172062659" sldId="257"/>
            <ac:spMk id="56" creationId="{633C5E46-DAC5-4661-9C87-22B08E2A512F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58" creationId="{86FF76B9-219D-4469-AF87-0236D29032F1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2" creationId="{2E80C965-DB6D-4F81-9E9E-B027384D0BD6}"/>
          </ac:spMkLst>
        </pc:spChg>
        <pc:spChg chg="add del">
          <ac:chgData name="Lee, Stan" userId="1f2aa4fb-e40e-488c-8fd9-81a684fd3151" providerId="ADAL" clId="{C52D55F7-C491-4C93-AABD-165EB630FCE9}" dt="2025-01-06T09:57:45.503" v="410" actId="26606"/>
          <ac:spMkLst>
            <pc:docMk/>
            <pc:sldMk cId="4172062659" sldId="257"/>
            <ac:spMk id="63" creationId="{633C5E46-DAC5-4661-9C87-22B08E2A512F}"/>
          </ac:spMkLst>
        </pc:spChg>
        <pc:spChg chg="add mod">
          <ac:chgData name="Lee, Stan" userId="1f2aa4fb-e40e-488c-8fd9-81a684fd3151" providerId="ADAL" clId="{C52D55F7-C491-4C93-AABD-165EB630FCE9}" dt="2025-01-06T10:01:35.701" v="480" actId="20577"/>
          <ac:spMkLst>
            <pc:docMk/>
            <pc:sldMk cId="4172062659" sldId="257"/>
            <ac:spMk id="64" creationId="{658852DF-FB86-63A5-BD91-DCCAEB1EAFC6}"/>
          </ac:spMkLst>
        </pc:spChg>
        <pc:spChg chg="add del">
          <ac:chgData name="Lee, Stan" userId="1f2aa4fb-e40e-488c-8fd9-81a684fd3151" providerId="ADAL" clId="{C52D55F7-C491-4C93-AABD-165EB630FCE9}" dt="2025-01-06T09:57:42.878" v="402" actId="26606"/>
          <ac:spMkLst>
            <pc:docMk/>
            <pc:sldMk cId="4172062659" sldId="257"/>
            <ac:spMk id="66" creationId="{9228552E-C8B1-4A80-8448-0787CE0FC704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68" creationId="{57CF1292-3A8B-EEA9-6152-37DBC1FF99DD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69" creationId="{4F7EBAE4-9945-4473-9E34-B2C66EA0F03D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0" creationId="{FEC2ABD1-2B86-A205-3277-C3616974217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1" creationId="{70BEB1E7-2F88-40BC-B73D-42E5B6F80BFC}"/>
          </ac:spMkLst>
        </pc:spChg>
        <pc:spChg chg="add">
          <ac:chgData name="Lee, Stan" userId="1f2aa4fb-e40e-488c-8fd9-81a684fd3151" providerId="ADAL" clId="{C52D55F7-C491-4C93-AABD-165EB630FCE9}" dt="2025-01-06T10:01:26.460" v="477"/>
          <ac:spMkLst>
            <pc:docMk/>
            <pc:sldMk cId="4172062659" sldId="257"/>
            <ac:spMk id="72" creationId="{944FE5D9-9CFD-854E-50F5-DE3CCA0320E2}"/>
          </ac:spMkLst>
        </pc:spChg>
        <pc:spChg chg="add del">
          <ac:chgData name="Lee, Stan" userId="1f2aa4fb-e40e-488c-8fd9-81a684fd3151" providerId="ADAL" clId="{C52D55F7-C491-4C93-AABD-165EB630FCE9}" dt="2025-01-06T09:57:08.037" v="397" actId="26606"/>
          <ac:spMkLst>
            <pc:docMk/>
            <pc:sldMk cId="4172062659" sldId="257"/>
            <ac:spMk id="73" creationId="{A7B99495-F43F-4D80-A44F-2CB4764EB90B}"/>
          </ac:spMkLst>
        </pc:spChg>
        <pc:grpChg chg="add del">
          <ac:chgData name="Lee, Stan" userId="1f2aa4fb-e40e-488c-8fd9-81a684fd3151" providerId="ADAL" clId="{C52D55F7-C491-4C93-AABD-165EB630FCE9}" dt="2025-01-06T09:58:37.043" v="420" actId="26606"/>
          <ac:grpSpMkLst>
            <pc:docMk/>
            <pc:sldMk cId="4172062659" sldId="257"/>
            <ac:grpSpMk id="11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5:53.082" v="385" actId="26606"/>
          <ac:grpSpMkLst>
            <pc:docMk/>
            <pc:sldMk cId="4172062659" sldId="257"/>
            <ac:grpSpMk id="52" creationId="{DB88BD78-87E1-424D-B479-C37D8E41B12E}"/>
          </ac:grpSpMkLst>
        </pc:grpChg>
        <pc:grpChg chg="add del">
          <ac:chgData name="Lee, Stan" userId="1f2aa4fb-e40e-488c-8fd9-81a684fd3151" providerId="ADAL" clId="{C52D55F7-C491-4C93-AABD-165EB630FCE9}" dt="2025-01-06T09:57:45.503" v="410" actId="26606"/>
          <ac:grpSpMkLst>
            <pc:docMk/>
            <pc:sldMk cId="4172062659" sldId="257"/>
            <ac:grpSpMk id="59" creationId="{DB88BD78-87E1-424D-B479-C37D8E41B12E}"/>
          </ac:grpSpMkLst>
        </pc:grpChg>
        <pc:graphicFrameChg chg="add del">
          <ac:chgData name="Lee, Stan" userId="1f2aa4fb-e40e-488c-8fd9-81a684fd3151" providerId="ADAL" clId="{C52D55F7-C491-4C93-AABD-165EB630FCE9}" dt="2025-01-06T09:45:28.506" v="130" actId="26606"/>
          <ac:graphicFrameMkLst>
            <pc:docMk/>
            <pc:sldMk cId="4172062659" sldId="257"/>
            <ac:graphicFrameMk id="19" creationId="{986B2BDA-2CD6-626B-D6FE-EC162B75DB66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05.158" v="333" actId="26606"/>
          <ac:graphicFrameMkLst>
            <pc:docMk/>
            <pc:sldMk cId="4172062659" sldId="257"/>
            <ac:graphicFrameMk id="28" creationId="{0D3E062F-D7DA-B7F9-1216-36A1B9C4DC71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2.924" v="335" actId="26606"/>
          <ac:graphicFrameMkLst>
            <pc:docMk/>
            <pc:sldMk cId="4172062659" sldId="257"/>
            <ac:graphicFrameMk id="30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17.052" v="337" actId="26606"/>
          <ac:graphicFrameMkLst>
            <pc:docMk/>
            <pc:sldMk cId="4172062659" sldId="257"/>
            <ac:graphicFrameMk id="31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3:22.665" v="339" actId="26606"/>
          <ac:graphicFrameMkLst>
            <pc:docMk/>
            <pc:sldMk cId="4172062659" sldId="257"/>
            <ac:graphicFrameMk id="32" creationId="{CBEB3760-732E-688B-7079-943036498E92}"/>
          </ac:graphicFrameMkLst>
        </pc:graphicFrameChg>
        <pc:graphicFrameChg chg="add del mod modGraphic">
          <ac:chgData name="Lee, Stan" userId="1f2aa4fb-e40e-488c-8fd9-81a684fd3151" providerId="ADAL" clId="{C52D55F7-C491-4C93-AABD-165EB630FCE9}" dt="2025-01-06T09:57:54.054" v="411" actId="478"/>
          <ac:graphicFrameMkLst>
            <pc:docMk/>
            <pc:sldMk cId="4172062659" sldId="257"/>
            <ac:graphicFrameMk id="33" creationId="{D474F5AE-8D90-8719-6B57-C704019D8AE9}"/>
          </ac:graphicFrameMkLst>
        </pc:graphicFrameChg>
        <pc:graphicFrameChg chg="add del">
          <ac:chgData name="Lee, Stan" userId="1f2aa4fb-e40e-488c-8fd9-81a684fd3151" providerId="ADAL" clId="{C52D55F7-C491-4C93-AABD-165EB630FCE9}" dt="2025-01-06T09:58:53.917" v="422" actId="26606"/>
          <ac:graphicFrameMkLst>
            <pc:docMk/>
            <pc:sldMk cId="4172062659" sldId="257"/>
            <ac:graphicFrameMk id="54" creationId="{1D9EAAA9-9E4B-2A9D-272F-F64AC27092E1}"/>
          </ac:graphicFrameMkLst>
        </pc:graphicFrameChg>
        <pc:graphicFrameChg chg="add mod modGraphic">
          <ac:chgData name="Lee, Stan" userId="1f2aa4fb-e40e-488c-8fd9-81a684fd3151" providerId="ADAL" clId="{C52D55F7-C491-4C93-AABD-165EB630FCE9}" dt="2025-01-06T11:47:05.108" v="663"/>
          <ac:graphicFrameMkLst>
            <pc:docMk/>
            <pc:sldMk cId="4172062659" sldId="257"/>
            <ac:graphicFrameMk id="57" creationId="{1D9EAAA9-9E4B-2A9D-272F-F64AC27092E1}"/>
          </ac:graphicFrameMkLst>
        </pc:graphicFrameChg>
        <pc:picChg chg="add del mod">
          <ac:chgData name="Lee, Stan" userId="1f2aa4fb-e40e-488c-8fd9-81a684fd3151" providerId="ADAL" clId="{C52D55F7-C491-4C93-AABD-165EB630FCE9}" dt="2025-01-06T09:37:27.919" v="47" actId="478"/>
          <ac:picMkLst>
            <pc:docMk/>
            <pc:sldMk cId="4172062659" sldId="257"/>
            <ac:picMk id="4" creationId="{1F14860A-D8BF-0278-FDB3-FDB5E5D1AB5F}"/>
          </ac:picMkLst>
        </pc:picChg>
        <pc:picChg chg="add del mod">
          <ac:chgData name="Lee, Stan" userId="1f2aa4fb-e40e-488c-8fd9-81a684fd3151" providerId="ADAL" clId="{C52D55F7-C491-4C93-AABD-165EB630FCE9}" dt="2025-01-06T09:43:34.982" v="110" actId="478"/>
          <ac:picMkLst>
            <pc:docMk/>
            <pc:sldMk cId="4172062659" sldId="257"/>
            <ac:picMk id="8" creationId="{CF4AC09B-8508-EC57-1824-FC03309E4A7E}"/>
          </ac:picMkLst>
        </pc:picChg>
        <pc:picChg chg="add del">
          <ac:chgData name="Lee, Stan" userId="1f2aa4fb-e40e-488c-8fd9-81a684fd3151" providerId="ADAL" clId="{C52D55F7-C491-4C93-AABD-165EB630FCE9}" dt="2025-01-06T09:55:22.715" v="375" actId="26606"/>
          <ac:picMkLst>
            <pc:docMk/>
            <pc:sldMk cId="4172062659" sldId="257"/>
            <ac:picMk id="35" creationId="{45A7C764-BD1F-C9C4-9D27-C16FD18756CC}"/>
          </ac:picMkLst>
        </pc:picChg>
        <pc:picChg chg="add del">
          <ac:chgData name="Lee, Stan" userId="1f2aa4fb-e40e-488c-8fd9-81a684fd3151" providerId="ADAL" clId="{C52D55F7-C491-4C93-AABD-165EB630FCE9}" dt="2025-01-06T09:55:23.574" v="377" actId="26606"/>
          <ac:picMkLst>
            <pc:docMk/>
            <pc:sldMk cId="4172062659" sldId="257"/>
            <ac:picMk id="37" creationId="{05988487-BF26-096E-B4C4-B945554D4BB4}"/>
          </ac:picMkLst>
        </pc:picChg>
        <pc:picChg chg="add del">
          <ac:chgData name="Lee, Stan" userId="1f2aa4fb-e40e-488c-8fd9-81a684fd3151" providerId="ADAL" clId="{C52D55F7-C491-4C93-AABD-165EB630FCE9}" dt="2025-01-06T09:58:37.043" v="420" actId="26606"/>
          <ac:picMkLst>
            <pc:docMk/>
            <pc:sldMk cId="4172062659" sldId="257"/>
            <ac:picMk id="40" creationId="{A21B008E-B32F-69F8-8581-834CFAA2E9D0}"/>
          </ac:picMkLst>
        </pc:picChg>
        <pc:picChg chg="add del">
          <ac:chgData name="Lee, Stan" userId="1f2aa4fb-e40e-488c-8fd9-81a684fd3151" providerId="ADAL" clId="{C52D55F7-C491-4C93-AABD-165EB630FCE9}" dt="2025-01-06T09:55:26.401" v="379" actId="26606"/>
          <ac:picMkLst>
            <pc:docMk/>
            <pc:sldMk cId="4172062659" sldId="257"/>
            <ac:picMk id="41" creationId="{2A499376-DA44-64E4-01FB-8EF36CD4BF82}"/>
          </ac:picMkLst>
        </pc:picChg>
        <pc:picChg chg="add del">
          <ac:chgData name="Lee, Stan" userId="1f2aa4fb-e40e-488c-8fd9-81a684fd3151" providerId="ADAL" clId="{C52D55F7-C491-4C93-AABD-165EB630FCE9}" dt="2025-01-06T09:55:34.784" v="381" actId="26606"/>
          <ac:picMkLst>
            <pc:docMk/>
            <pc:sldMk cId="4172062659" sldId="257"/>
            <ac:picMk id="45" creationId="{AC9382A1-F78B-8CF6-3066-AC2005BB71FC}"/>
          </ac:picMkLst>
        </pc:picChg>
        <pc:picChg chg="add del">
          <ac:chgData name="Lee, Stan" userId="1f2aa4fb-e40e-488c-8fd9-81a684fd3151" providerId="ADAL" clId="{C52D55F7-C491-4C93-AABD-165EB630FCE9}" dt="2025-01-06T09:55:44.045" v="383" actId="26606"/>
          <ac:picMkLst>
            <pc:docMk/>
            <pc:sldMk cId="4172062659" sldId="257"/>
            <ac:picMk id="48" creationId="{54B698F9-28C8-966B-6E08-B91AAD1F1CE7}"/>
          </ac:picMkLst>
        </pc:picChg>
        <pc:picChg chg="add del">
          <ac:chgData name="Lee, Stan" userId="1f2aa4fb-e40e-488c-8fd9-81a684fd3151" providerId="ADAL" clId="{C52D55F7-C491-4C93-AABD-165EB630FCE9}" dt="2025-01-06T09:57:08.037" v="397" actId="26606"/>
          <ac:picMkLst>
            <pc:docMk/>
            <pc:sldMk cId="4172062659" sldId="257"/>
            <ac:picMk id="65" creationId="{B5E2EAEB-52EA-1D5C-959D-345B225227A8}"/>
          </ac:picMkLst>
        </pc:picChg>
        <pc:picChg chg="add del mod">
          <ac:chgData name="Lee, Stan" userId="1f2aa4fb-e40e-488c-8fd9-81a684fd3151" providerId="ADAL" clId="{C52D55F7-C491-4C93-AABD-165EB630FCE9}" dt="2025-01-06T09:57:42.878" v="402" actId="26606"/>
          <ac:picMkLst>
            <pc:docMk/>
            <pc:sldMk cId="4172062659" sldId="257"/>
            <ac:picMk id="67" creationId="{B3AFCFFE-B9EB-42D2-5FB4-0666D107F141}"/>
          </ac:picMkLst>
        </pc:picChg>
        <pc:picChg chg="add mod">
          <ac:chgData name="Lee, Stan" userId="1f2aa4fb-e40e-488c-8fd9-81a684fd3151" providerId="ADAL" clId="{C52D55F7-C491-4C93-AABD-165EB630FCE9}" dt="2025-01-06T11:47:18.112" v="669" actId="1076"/>
          <ac:picMkLst>
            <pc:docMk/>
            <pc:sldMk cId="4172062659" sldId="257"/>
            <ac:picMk id="74" creationId="{57C4E720-DEC5-3884-1738-B117F9D21DEF}"/>
          </ac:picMkLst>
        </pc:picChg>
      </pc:sldChg>
      <pc:sldChg chg="addSp delSp modSp new mod setBg">
        <pc:chgData name="Lee, Stan" userId="1f2aa4fb-e40e-488c-8fd9-81a684fd3151" providerId="ADAL" clId="{C52D55F7-C491-4C93-AABD-165EB630FCE9}" dt="2025-01-08T02:20:48.105" v="3591" actId="1076"/>
        <pc:sldMkLst>
          <pc:docMk/>
          <pc:sldMk cId="3507485773" sldId="258"/>
        </pc:sldMkLst>
        <pc:spChg chg="del">
          <ac:chgData name="Lee, Stan" userId="1f2aa4fb-e40e-488c-8fd9-81a684fd3151" providerId="ADAL" clId="{C52D55F7-C491-4C93-AABD-165EB630FCE9}" dt="2025-01-06T11:18:40.887" v="507" actId="478"/>
          <ac:spMkLst>
            <pc:docMk/>
            <pc:sldMk cId="3507485773" sldId="258"/>
            <ac:spMk id="2" creationId="{61493442-E2EF-E96D-5364-F47A83C6A361}"/>
          </ac:spMkLst>
        </pc:spChg>
        <pc:spChg chg="del">
          <ac:chgData name="Lee, Stan" userId="1f2aa4fb-e40e-488c-8fd9-81a684fd3151" providerId="ADAL" clId="{C52D55F7-C491-4C93-AABD-165EB630FCE9}" dt="2025-01-06T11:18:42.053" v="508" actId="478"/>
          <ac:spMkLst>
            <pc:docMk/>
            <pc:sldMk cId="3507485773" sldId="258"/>
            <ac:spMk id="3" creationId="{02252C1F-7C40-E30E-940C-4669CBBA6976}"/>
          </ac:spMkLst>
        </pc:spChg>
        <pc:spChg chg="add mo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6" creationId="{0EB34CB5-9241-D724-7048-CFC0C1EA63C8}"/>
          </ac:spMkLst>
        </pc:spChg>
        <pc:spChg chg="add mod">
          <ac:chgData name="Lee, Stan" userId="1f2aa4fb-e40e-488c-8fd9-81a684fd3151" providerId="ADAL" clId="{C52D55F7-C491-4C93-AABD-165EB630FCE9}" dt="2025-01-06T22:01:07.627" v="878" actId="207"/>
          <ac:spMkLst>
            <pc:docMk/>
            <pc:sldMk cId="3507485773" sldId="258"/>
            <ac:spMk id="10" creationId="{08701094-A42F-D06F-45F0-63A46382EC20}"/>
          </ac:spMkLst>
        </pc:spChg>
        <pc:spChg chg="add del mod">
          <ac:chgData name="Lee, Stan" userId="1f2aa4fb-e40e-488c-8fd9-81a684fd3151" providerId="ADAL" clId="{C52D55F7-C491-4C93-AABD-165EB630FCE9}" dt="2025-01-06T11:57:30.713" v="692"/>
          <ac:spMkLst>
            <pc:docMk/>
            <pc:sldMk cId="3507485773" sldId="258"/>
            <ac:spMk id="12" creationId="{BDCC8D70-F3B2-ECBD-1957-620DB5377FF7}"/>
          </ac:spMkLst>
        </pc:spChg>
        <pc:spChg chg="add del">
          <ac:chgData name="Lee, Stan" userId="1f2aa4fb-e40e-488c-8fd9-81a684fd3151" providerId="ADAL" clId="{C52D55F7-C491-4C93-AABD-165EB630FCE9}" dt="2025-01-06T11:58:43.678" v="703" actId="26606"/>
          <ac:spMkLst>
            <pc:docMk/>
            <pc:sldMk cId="3507485773" sldId="258"/>
            <ac:spMk id="13" creationId="{7E6D2D34-4BB4-460B-8844-027610FB21F5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5" creationId="{A2679492-7988-4050-9056-542444452411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6" creationId="{352BEC0E-22F8-46D0-9632-375DB541B06C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7" creationId="{B5ABDEAA-B248-4182-B67C-A925338E772D}"/>
          </ac:spMkLst>
        </pc:spChg>
        <pc:spChg chg="add del">
          <ac:chgData name="Lee, Stan" userId="1f2aa4fb-e40e-488c-8fd9-81a684fd3151" providerId="ADAL" clId="{C52D55F7-C491-4C93-AABD-165EB630FCE9}" dt="2025-01-06T11:59:09.198" v="707" actId="26606"/>
          <ac:spMkLst>
            <pc:docMk/>
            <pc:sldMk cId="3507485773" sldId="258"/>
            <ac:spMk id="18" creationId="{3FCFB1DE-0B7E-48CC-BA90-B2AB0889F9D6}"/>
          </ac:spMkLst>
        </pc:spChg>
        <pc:spChg chg="add del">
          <ac:chgData name="Lee, Stan" userId="1f2aa4fb-e40e-488c-8fd9-81a684fd3151" providerId="ADAL" clId="{C52D55F7-C491-4C93-AABD-165EB630FCE9}" dt="2025-01-06T11:58:36.082" v="701" actId="26606"/>
          <ac:spMkLst>
            <pc:docMk/>
            <pc:sldMk cId="3507485773" sldId="258"/>
            <ac:spMk id="19" creationId="{B091B163-7D61-4891-ABCF-5C13D9C418D0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" creationId="{5A0118C5-4F8D-4CF4-BADD-53FEACC6C42A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22" creationId="{149FB5C3-7336-4FE0-A30C-CC0A3646D499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3" creationId="{922F19F4-FE70-43DC-856F-2CE5F521DC48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4" creationId="{395ECC94-3D5E-46A7-A7A1-DE807E1563B4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26" creationId="{7E549738-9961-462D-81B7-4A7A44691102}"/>
          </ac:spMkLst>
        </pc:spChg>
        <pc:spChg chg="add del">
          <ac:chgData name="Lee, Stan" userId="1f2aa4fb-e40e-488c-8fd9-81a684fd3151" providerId="ADAL" clId="{C52D55F7-C491-4C93-AABD-165EB630FCE9}" dt="2025-01-06T11:58:52.126" v="705" actId="26606"/>
          <ac:spMkLst>
            <pc:docMk/>
            <pc:sldMk cId="3507485773" sldId="258"/>
            <ac:spMk id="31" creationId="{D5B0017B-2ECA-49AF-B397-DC140825DF8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2" creationId="{115719BB-48A7-4AF4-BB91-DC82E0DF727D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4" creationId="{10973A55-5440-4A99-B526-B5812E46271E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5" creationId="{0DA909B4-15FF-46A6-8A7F-7AEF977FE9ED}"/>
          </ac:spMkLst>
        </pc:spChg>
        <pc:spChg chg="add del">
          <ac:chgData name="Lee, Stan" userId="1f2aa4fb-e40e-488c-8fd9-81a684fd3151" providerId="ADAL" clId="{C52D55F7-C491-4C93-AABD-165EB630FCE9}" dt="2025-01-06T12:00:38.278" v="718" actId="26606"/>
          <ac:spMkLst>
            <pc:docMk/>
            <pc:sldMk cId="3507485773" sldId="258"/>
            <ac:spMk id="36" creationId="{1382A32C-5B0C-4B1C-A074-76C6DBCC9F87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7" creationId="{A9682493-588A-4D52-98F6-FBBD80C07ECB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8" creationId="{FBEC5A7A-ADE4-48D9-B89C-2BA1C9110632}"/>
          </ac:spMkLst>
        </pc:spChg>
        <pc:spChg chg="add del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39" creationId="{82095FCE-EF05-4443-B97A-85DEE3A5CA17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6" creationId="{EAED1919-54A1-41C9-B30B-A3FF3F58E38B}"/>
          </ac:spMkLst>
        </pc:spChg>
        <pc:spChg chg="add del">
          <ac:chgData name="Lee, Stan" userId="1f2aa4fb-e40e-488c-8fd9-81a684fd3151" providerId="ADAL" clId="{C52D55F7-C491-4C93-AABD-165EB630FCE9}" dt="2025-01-06T11:59:37.930" v="709" actId="26606"/>
          <ac:spMkLst>
            <pc:docMk/>
            <pc:sldMk cId="3507485773" sldId="258"/>
            <ac:spMk id="208" creationId="{FFFEB18F-F81F-4CED-BE64-EB888A77C3B8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4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6" creationId="{D79DE9F7-28C4-4856-BA57-D696E124C137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28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1:59:52.790" v="861" actId="26606"/>
          <ac:spMkLst>
            <pc:docMk/>
            <pc:sldMk cId="3507485773" sldId="258"/>
            <ac:spMk id="230" creationId="{4A5F8185-F27B-4E99-A06C-007336FE3F2D}"/>
          </ac:spMkLst>
        </pc:spChg>
        <pc:grpChg chg="add del">
          <ac:chgData name="Lee, Stan" userId="1f2aa4fb-e40e-488c-8fd9-81a684fd3151" providerId="ADAL" clId="{C52D55F7-C491-4C93-AABD-165EB630FCE9}" dt="2025-01-06T11:58:43.678" v="703" actId="26606"/>
          <ac:grpSpMkLst>
            <pc:docMk/>
            <pc:sldMk cId="3507485773" sldId="258"/>
            <ac:grpSpMk id="14" creationId="{C5314570-9B06-4D37-8CBD-EDD67C2FA205}"/>
          </ac:grpSpMkLst>
        </pc:grpChg>
        <pc:grpChg chg="add del">
          <ac:chgData name="Lee, Stan" userId="1f2aa4fb-e40e-488c-8fd9-81a684fd3151" providerId="ADAL" clId="{C52D55F7-C491-4C93-AABD-165EB630FCE9}" dt="2025-01-06T11:58:52.126" v="705" actId="26606"/>
          <ac:grpSpMkLst>
            <pc:docMk/>
            <pc:sldMk cId="3507485773" sldId="258"/>
            <ac:grpSpMk id="25" creationId="{AE1C45F0-260A-458C-96ED-C1F6D215121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7" creationId="{00E015F5-1A99-4E40-BC3D-7707802996B5}"/>
          </ac:grpSpMkLst>
        </pc:grpChg>
        <pc:grpChg chg="add del">
          <ac:chgData name="Lee, Stan" userId="1f2aa4fb-e40e-488c-8fd9-81a684fd3151" providerId="ADAL" clId="{C52D55F7-C491-4C93-AABD-165EB630FCE9}" dt="2025-01-06T12:00:38.278" v="718" actId="26606"/>
          <ac:grpSpMkLst>
            <pc:docMk/>
            <pc:sldMk cId="3507485773" sldId="258"/>
            <ac:grpSpMk id="29" creationId="{19A6B5CE-CB1D-48EE-8B43-E952235C8371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0" creationId="{00C7DD97-49DC-4BFD-951D-CFF51B976DE9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33" creationId="{A04977CB-3825-471A-A590-C57F8C350306}"/>
          </ac:grpSpMkLst>
        </pc:grpChg>
        <pc:grpChg chg="add del">
          <ac:chgData name="Lee, Stan" userId="1f2aa4fb-e40e-488c-8fd9-81a684fd3151" providerId="ADAL" clId="{C52D55F7-C491-4C93-AABD-165EB630FCE9}" dt="2025-01-06T11:59:37.930" v="709" actId="26606"/>
          <ac:grpSpMkLst>
            <pc:docMk/>
            <pc:sldMk cId="3507485773" sldId="258"/>
            <ac:grpSpMk id="204" creationId="{176786CF-68E6-476D-909E-8522718B7BE0}"/>
          </ac:grpSpMkLst>
        </pc:grpChg>
        <pc:grpChg chg="add del mod">
          <ac:chgData name="Lee, Stan" userId="1f2aa4fb-e40e-488c-8fd9-81a684fd3151" providerId="ADAL" clId="{C52D55F7-C491-4C93-AABD-165EB630FCE9}" dt="2025-01-06T21:03:12.748" v="802" actId="478"/>
          <ac:grpSpMkLst>
            <pc:docMk/>
            <pc:sldMk cId="3507485773" sldId="258"/>
            <ac:grpSpMk id="216" creationId="{503732D8-B94C-A40C-7314-FEFF651A276E}"/>
          </ac:grpSpMkLst>
        </pc:grpChg>
        <pc:picChg chg="add mod">
          <ac:chgData name="Lee, Stan" userId="1f2aa4fb-e40e-488c-8fd9-81a684fd3151" providerId="ADAL" clId="{C52D55F7-C491-4C93-AABD-165EB630FCE9}" dt="2025-01-08T02:20:08.142" v="3578"/>
          <ac:picMkLst>
            <pc:docMk/>
            <pc:sldMk cId="3507485773" sldId="258"/>
            <ac:picMk id="2" creationId="{2FEF411C-0A45-D626-E215-0AD06DCEE467}"/>
          </ac:picMkLst>
        </pc:picChg>
        <pc:picChg chg="add mod ord">
          <ac:chgData name="Lee, Stan" userId="1f2aa4fb-e40e-488c-8fd9-81a684fd3151" providerId="ADAL" clId="{C52D55F7-C491-4C93-AABD-165EB630FCE9}" dt="2025-01-08T02:20:48.105" v="3591" actId="1076"/>
          <ac:picMkLst>
            <pc:docMk/>
            <pc:sldMk cId="3507485773" sldId="258"/>
            <ac:picMk id="5" creationId="{12EACC3E-A44A-7DFA-02F5-C80B3462710F}"/>
          </ac:picMkLst>
        </pc:picChg>
        <pc:picChg chg="add del">
          <ac:chgData name="Lee, Stan" userId="1f2aa4fb-e40e-488c-8fd9-81a684fd3151" providerId="ADAL" clId="{C52D55F7-C491-4C93-AABD-165EB630FCE9}" dt="2025-01-06T11:46:51.831" v="659" actId="478"/>
          <ac:picMkLst>
            <pc:docMk/>
            <pc:sldMk cId="3507485773" sldId="258"/>
            <ac:picMk id="8" creationId="{84721590-34D8-6641-8B4C-41739EBBC6F1}"/>
          </ac:picMkLst>
        </pc:picChg>
        <pc:picChg chg="add del mod ord">
          <ac:chgData name="Lee, Stan" userId="1f2aa4fb-e40e-488c-8fd9-81a684fd3151" providerId="ADAL" clId="{C52D55F7-C491-4C93-AABD-165EB630FCE9}" dt="2025-01-06T21:05:33.485" v="817" actId="478"/>
          <ac:picMkLst>
            <pc:docMk/>
            <pc:sldMk cId="3507485773" sldId="258"/>
            <ac:picMk id="9" creationId="{FEEDEECE-C672-4BBA-06F8-E8DAFECB15DC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1" creationId="{0CA51DB7-10DB-5664-99F9-6EC040CD10DD}"/>
          </ac:picMkLst>
        </pc:picChg>
        <pc:picChg chg="add del mod">
          <ac:chgData name="Lee, Stan" userId="1f2aa4fb-e40e-488c-8fd9-81a684fd3151" providerId="ADAL" clId="{C52D55F7-C491-4C93-AABD-165EB630FCE9}" dt="2025-01-06T12:06:11.177" v="793" actId="478"/>
          <ac:picMkLst>
            <pc:docMk/>
            <pc:sldMk cId="3507485773" sldId="258"/>
            <ac:picMk id="213" creationId="{AF48E6DA-11D5-9EAC-1C70-F622C63966CA}"/>
          </ac:picMkLst>
        </pc:picChg>
        <pc:picChg chg="add mod">
          <ac:chgData name="Lee, Stan" userId="1f2aa4fb-e40e-488c-8fd9-81a684fd3151" providerId="ADAL" clId="{C52D55F7-C491-4C93-AABD-165EB630FCE9}" dt="2025-01-06T12:06:32.093" v="796" actId="164"/>
          <ac:picMkLst>
            <pc:docMk/>
            <pc:sldMk cId="3507485773" sldId="258"/>
            <ac:picMk id="215" creationId="{CFEE9336-26FE-1F47-CD6B-C27F31F3CA44}"/>
          </ac:picMkLst>
        </pc:picChg>
        <pc:picChg chg="add del mod ord">
          <ac:chgData name="Lee, Stan" userId="1f2aa4fb-e40e-488c-8fd9-81a684fd3151" providerId="ADAL" clId="{C52D55F7-C491-4C93-AABD-165EB630FCE9}" dt="2025-01-06T21:59:55.365" v="862" actId="478"/>
          <ac:picMkLst>
            <pc:docMk/>
            <pc:sldMk cId="3507485773" sldId="258"/>
            <ac:picMk id="217" creationId="{AE9583A3-8323-FFAF-445E-4FB17FB8BB7A}"/>
          </ac:picMkLst>
        </pc:picChg>
        <pc:picChg chg="add mod">
          <ac:chgData name="Lee, Stan" userId="1f2aa4fb-e40e-488c-8fd9-81a684fd3151" providerId="ADAL" clId="{C52D55F7-C491-4C93-AABD-165EB630FCE9}" dt="2025-01-08T02:20:46.775" v="3590" actId="1076"/>
          <ac:picMkLst>
            <pc:docMk/>
            <pc:sldMk cId="3507485773" sldId="258"/>
            <ac:picMk id="219" creationId="{5F7EBC67-098E-56D0-CA05-CB8ACEBFDFAF}"/>
          </ac:picMkLst>
        </pc:picChg>
        <pc:picChg chg="add del mod">
          <ac:chgData name="Lee, Stan" userId="1f2aa4fb-e40e-488c-8fd9-81a684fd3151" providerId="ADAL" clId="{C52D55F7-C491-4C93-AABD-165EB630FCE9}" dt="2025-01-07T00:21:28.881" v="2078" actId="478"/>
          <ac:picMkLst>
            <pc:docMk/>
            <pc:sldMk cId="3507485773" sldId="258"/>
            <ac:picMk id="220" creationId="{72986C4E-E5F8-11C9-4D57-EA4117410BC0}"/>
          </ac:picMkLst>
        </pc:picChg>
        <pc:picChg chg="add mod">
          <ac:chgData name="Lee, Stan" userId="1f2aa4fb-e40e-488c-8fd9-81a684fd3151" providerId="ADAL" clId="{C52D55F7-C491-4C93-AABD-165EB630FCE9}" dt="2025-01-07T00:21:17.173" v="2076"/>
          <ac:picMkLst>
            <pc:docMk/>
            <pc:sldMk cId="3507485773" sldId="258"/>
            <ac:picMk id="221" creationId="{CD6639DE-06D6-794F-FA81-C33426A79119}"/>
          </ac:picMkLst>
        </pc:picChg>
        <pc:picChg chg="add mod">
          <ac:chgData name="Lee, Stan" userId="1f2aa4fb-e40e-488c-8fd9-81a684fd3151" providerId="ADAL" clId="{C52D55F7-C491-4C93-AABD-165EB630FCE9}" dt="2025-01-07T00:21:26.430" v="2077"/>
          <ac:picMkLst>
            <pc:docMk/>
            <pc:sldMk cId="3507485773" sldId="258"/>
            <ac:picMk id="222" creationId="{479830E0-653E-80DA-CD37-1D76AB76ACB3}"/>
          </ac:picMkLst>
        </pc:picChg>
        <pc:picChg chg="add del mod">
          <ac:chgData name="Lee, Stan" userId="1f2aa4fb-e40e-488c-8fd9-81a684fd3151" providerId="ADAL" clId="{C52D55F7-C491-4C93-AABD-165EB630FCE9}" dt="2025-01-08T02:20:44.955" v="3589" actId="478"/>
          <ac:picMkLst>
            <pc:docMk/>
            <pc:sldMk cId="3507485773" sldId="258"/>
            <ac:picMk id="223" creationId="{6ABFD0CE-8D6E-6083-A6F8-E94126A28CAC}"/>
          </ac:picMkLst>
        </pc:picChg>
        <pc:cxnChg chg="add del">
          <ac:chgData name="Lee, Stan" userId="1f2aa4fb-e40e-488c-8fd9-81a684fd3151" providerId="ADAL" clId="{C52D55F7-C491-4C93-AABD-165EB630FCE9}" dt="2025-01-06T11:58:36.082" v="701" actId="26606"/>
          <ac:cxnSpMkLst>
            <pc:docMk/>
            <pc:sldMk cId="3507485773" sldId="258"/>
            <ac:cxnSpMk id="21" creationId="{C49DA8F6-BCC1-4447-B54C-57856834B94B}"/>
          </ac:cxnSpMkLst>
        </pc:cxnChg>
        <pc:cxnChg chg="add del">
          <ac:chgData name="Lee, Stan" userId="1f2aa4fb-e40e-488c-8fd9-81a684fd3151" providerId="ADAL" clId="{C52D55F7-C491-4C93-AABD-165EB630FCE9}" dt="2025-01-06T11:58:52.126" v="705" actId="26606"/>
          <ac:cxnSpMkLst>
            <pc:docMk/>
            <pc:sldMk cId="3507485773" sldId="258"/>
            <ac:cxnSpMk id="28" creationId="{6CF1BAF6-AD41-4082-B212-8A1F9A2E8779}"/>
          </ac:cxnSpMkLst>
        </pc:cxnChg>
        <pc:cxnChg chg="add del">
          <ac:chgData name="Lee, Stan" userId="1f2aa4fb-e40e-488c-8fd9-81a684fd3151" providerId="ADAL" clId="{C52D55F7-C491-4C93-AABD-165EB630FCE9}" dt="2025-01-06T12:00:07.862" v="711" actId="26606"/>
          <ac:cxnSpMkLst>
            <pc:docMk/>
            <pc:sldMk cId="3507485773" sldId="258"/>
            <ac:cxnSpMk id="209" creationId="{8C670C15-4E55-021E-79EA-BFCE4A460DFD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2:22:54.859" v="3600" actId="1076"/>
        <pc:sldMkLst>
          <pc:docMk/>
          <pc:sldMk cId="3241662121" sldId="259"/>
        </pc:sldMkLst>
        <pc:spChg chg="del">
          <ac:chgData name="Lee, Stan" userId="1f2aa4fb-e40e-488c-8fd9-81a684fd3151" providerId="ADAL" clId="{C52D55F7-C491-4C93-AABD-165EB630FCE9}" dt="2025-01-06T11:37:06.057" v="545" actId="478"/>
          <ac:spMkLst>
            <pc:docMk/>
            <pc:sldMk cId="3241662121" sldId="259"/>
            <ac:spMk id="2" creationId="{F6B036F1-3EFA-3D68-3318-21D62119C654}"/>
          </ac:spMkLst>
        </pc:spChg>
        <pc:spChg chg="del">
          <ac:chgData name="Lee, Stan" userId="1f2aa4fb-e40e-488c-8fd9-81a684fd3151" providerId="ADAL" clId="{C52D55F7-C491-4C93-AABD-165EB630FCE9}" dt="2025-01-06T11:37:05.323" v="544" actId="478"/>
          <ac:spMkLst>
            <pc:docMk/>
            <pc:sldMk cId="3241662121" sldId="259"/>
            <ac:spMk id="3" creationId="{74228AB6-4B5C-D694-8F1F-ABBA3234CDBD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1" creationId="{A9F529C3-C941-49FD-8C67-82F134F64BDB}"/>
          </ac:spMkLst>
        </pc:spChg>
        <pc:spChg chg="add del">
          <ac:chgData name="Lee, Stan" userId="1f2aa4fb-e40e-488c-8fd9-81a684fd3151" providerId="ADAL" clId="{C52D55F7-C491-4C93-AABD-165EB630FCE9}" dt="2025-01-06T11:39:19.884" v="563" actId="26606"/>
          <ac:spMkLst>
            <pc:docMk/>
            <pc:sldMk cId="3241662121" sldId="259"/>
            <ac:spMk id="12" creationId="{20586029-32A0-47E5-9AEC-AE3ABA6B94D0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4" creationId="{2FAA70C3-2AD5-42D6-AC00-5977FEA4DA14}"/>
          </ac:spMkLst>
        </pc:spChg>
        <pc:spChg chg="add del">
          <ac:chgData name="Lee, Stan" userId="1f2aa4fb-e40e-488c-8fd9-81a684fd3151" providerId="ADAL" clId="{C52D55F7-C491-4C93-AABD-165EB630FCE9}" dt="2025-01-06T11:38:55.617" v="555" actId="26606"/>
          <ac:spMkLst>
            <pc:docMk/>
            <pc:sldMk cId="3241662121" sldId="259"/>
            <ac:spMk id="16" creationId="{5D1D4658-32CD-4903-BDA6-7B54EEA4ED6F}"/>
          </ac:spMkLst>
        </pc:spChg>
        <pc:spChg chg="add del mod">
          <ac:chgData name="Lee, Stan" userId="1f2aa4fb-e40e-488c-8fd9-81a684fd3151" providerId="ADAL" clId="{C52D55F7-C491-4C93-AABD-165EB630FCE9}" dt="2025-01-07T00:52:50.863" v="2282" actId="113"/>
          <ac:spMkLst>
            <pc:docMk/>
            <pc:sldMk cId="3241662121" sldId="259"/>
            <ac:spMk id="20" creationId="{2690B6D7-F76E-8A28-02CB-EF6EF4A13274}"/>
          </ac:spMkLst>
        </pc:spChg>
        <pc:spChg chg="add del mod">
          <ac:chgData name="Lee, Stan" userId="1f2aa4fb-e40e-488c-8fd9-81a684fd3151" providerId="ADAL" clId="{C52D55F7-C491-4C93-AABD-165EB630FCE9}" dt="2025-01-07T00:39:09.722" v="2112" actId="478"/>
          <ac:spMkLst>
            <pc:docMk/>
            <pc:sldMk cId="3241662121" sldId="259"/>
            <ac:spMk id="23" creationId="{92F7DDCF-9435-1487-6F11-32721A8EF3E9}"/>
          </ac:spMkLst>
        </pc:spChg>
        <pc:spChg chg="add del mod">
          <ac:chgData name="Lee, Stan" userId="1f2aa4fb-e40e-488c-8fd9-81a684fd3151" providerId="ADAL" clId="{C52D55F7-C491-4C93-AABD-165EB630FCE9}" dt="2025-01-07T05:23:16.619" v="3100" actId="478"/>
          <ac:spMkLst>
            <pc:docMk/>
            <pc:sldMk cId="3241662121" sldId="259"/>
            <ac:spMk id="26" creationId="{894F8206-7DE0-FBFD-16F4-AC6ABBD28420}"/>
          </ac:spMkLst>
        </pc:spChg>
        <pc:spChg chg="add mod">
          <ac:chgData name="Lee, Stan" userId="1f2aa4fb-e40e-488c-8fd9-81a684fd3151" providerId="ADAL" clId="{C52D55F7-C491-4C93-AABD-165EB630FCE9}" dt="2025-01-07T05:23:14.613" v="3099" actId="14100"/>
          <ac:spMkLst>
            <pc:docMk/>
            <pc:sldMk cId="3241662121" sldId="259"/>
            <ac:spMk id="27" creationId="{59B05E75-09D0-EF45-A9FA-C97A0F9A1E1F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8" creationId="{09958C90-BE3E-6B95-48CE-19D49542E9B3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29" creationId="{86634DFD-06C9-F233-1942-AD552A7F817B}"/>
          </ac:spMkLst>
        </pc:spChg>
        <pc:spChg chg="add del mod">
          <ac:chgData name="Lee, Stan" userId="1f2aa4fb-e40e-488c-8fd9-81a684fd3151" providerId="ADAL" clId="{C52D55F7-C491-4C93-AABD-165EB630FCE9}" dt="2025-01-07T00:47:04.533" v="2163" actId="478"/>
          <ac:spMkLst>
            <pc:docMk/>
            <pc:sldMk cId="3241662121" sldId="259"/>
            <ac:spMk id="30" creationId="{19BFB442-528F-BF4E-C5D0-1151EEA47F0B}"/>
          </ac:spMkLst>
        </pc:spChg>
        <pc:spChg chg="add del mod">
          <ac:chgData name="Lee, Stan" userId="1f2aa4fb-e40e-488c-8fd9-81a684fd3151" providerId="ADAL" clId="{C52D55F7-C491-4C93-AABD-165EB630FCE9}" dt="2025-01-07T05:23:17.957" v="3101" actId="478"/>
          <ac:spMkLst>
            <pc:docMk/>
            <pc:sldMk cId="3241662121" sldId="259"/>
            <ac:spMk id="32" creationId="{1A075328-4996-B483-E7CE-D7C17100E5C9}"/>
          </ac:spMkLst>
        </pc:spChg>
        <pc:spChg chg="add mod">
          <ac:chgData name="Lee, Stan" userId="1f2aa4fb-e40e-488c-8fd9-81a684fd3151" providerId="ADAL" clId="{C52D55F7-C491-4C93-AABD-165EB630FCE9}" dt="2025-01-07T08:28:33.634" v="3441" actId="1076"/>
          <ac:spMkLst>
            <pc:docMk/>
            <pc:sldMk cId="3241662121" sldId="259"/>
            <ac:spMk id="34" creationId="{C14A81A4-9BBD-EB90-D419-17EEAD71DCFF}"/>
          </ac:spMkLst>
        </pc:spChg>
        <pc:spChg chg="add mod">
          <ac:chgData name="Lee, Stan" userId="1f2aa4fb-e40e-488c-8fd9-81a684fd3151" providerId="ADAL" clId="{C52D55F7-C491-4C93-AABD-165EB630FCE9}" dt="2025-01-07T08:28:29.176" v="3440" actId="1076"/>
          <ac:spMkLst>
            <pc:docMk/>
            <pc:sldMk cId="3241662121" sldId="259"/>
            <ac:spMk id="35" creationId="{F3C372DA-C7C6-E72B-4F55-51263C5F9E03}"/>
          </ac:spMkLst>
        </pc:spChg>
        <pc:spChg chg="add del mod">
          <ac:chgData name="Lee, Stan" userId="1f2aa4fb-e40e-488c-8fd9-81a684fd3151" providerId="ADAL" clId="{C52D55F7-C491-4C93-AABD-165EB630FCE9}" dt="2025-01-07T05:23:41.115" v="3106" actId="478"/>
          <ac:spMkLst>
            <pc:docMk/>
            <pc:sldMk cId="3241662121" sldId="259"/>
            <ac:spMk id="36" creationId="{81A0F2BD-4AD2-29AF-ACF5-291D5BBC39C9}"/>
          </ac:spMkLst>
        </pc:spChg>
        <pc:spChg chg="add del mod">
          <ac:chgData name="Lee, Stan" userId="1f2aa4fb-e40e-488c-8fd9-81a684fd3151" providerId="ADAL" clId="{C52D55F7-C491-4C93-AABD-165EB630FCE9}" dt="2025-01-07T05:23:33.486" v="3104" actId="478"/>
          <ac:spMkLst>
            <pc:docMk/>
            <pc:sldMk cId="3241662121" sldId="259"/>
            <ac:spMk id="38" creationId="{B8A03678-6F21-13C6-44AC-96EE9D0BD4A9}"/>
          </ac:spMkLst>
        </pc:spChg>
        <pc:spChg chg="add mod">
          <ac:chgData name="Lee, Stan" userId="1f2aa4fb-e40e-488c-8fd9-81a684fd3151" providerId="ADAL" clId="{C52D55F7-C491-4C93-AABD-165EB630FCE9}" dt="2025-01-08T02:22:54.859" v="3600" actId="1076"/>
          <ac:spMkLst>
            <pc:docMk/>
            <pc:sldMk cId="3241662121" sldId="259"/>
            <ac:spMk id="50" creationId="{3E3CF448-A3D9-E90B-1729-52C734C00453}"/>
          </ac:spMkLst>
        </pc:spChg>
        <pc:grpChg chg="add mod">
          <ac:chgData name="Lee, Stan" userId="1f2aa4fb-e40e-488c-8fd9-81a684fd3151" providerId="ADAL" clId="{C52D55F7-C491-4C93-AABD-165EB630FCE9}" dt="2025-01-08T02:20:26.138" v="3583" actId="1076"/>
          <ac:grpSpMkLst>
            <pc:docMk/>
            <pc:sldMk cId="3241662121" sldId="259"/>
            <ac:grpSpMk id="47" creationId="{3605A467-FD7F-DEDA-7BFD-E8DD555F3524}"/>
          </ac:grpSpMkLst>
        </pc:grpChg>
        <pc:picChg chg="add mod">
          <ac:chgData name="Lee, Stan" userId="1f2aa4fb-e40e-488c-8fd9-81a684fd3151" providerId="ADAL" clId="{C52D55F7-C491-4C93-AABD-165EB630FCE9}" dt="2025-01-08T02:19:58.787" v="3576"/>
          <ac:picMkLst>
            <pc:docMk/>
            <pc:sldMk cId="3241662121" sldId="259"/>
            <ac:picMk id="2" creationId="{527D3C3A-3A55-AAF6-1744-AF91FF4924B0}"/>
          </ac:picMkLst>
        </pc:picChg>
        <pc:picChg chg="add del mod">
          <ac:chgData name="Lee, Stan" userId="1f2aa4fb-e40e-488c-8fd9-81a684fd3151" providerId="ADAL" clId="{C52D55F7-C491-4C93-AABD-165EB630FCE9}" dt="2025-01-06T11:37:13.383" v="549" actId="478"/>
          <ac:picMkLst>
            <pc:docMk/>
            <pc:sldMk cId="3241662121" sldId="259"/>
            <ac:picMk id="5" creationId="{FCB0F212-D181-6E4D-F356-4ABD16C0179D}"/>
          </ac:picMkLst>
        </pc:picChg>
        <pc:picChg chg="add del mod ord">
          <ac:chgData name="Lee, Stan" userId="1f2aa4fb-e40e-488c-8fd9-81a684fd3151" providerId="ADAL" clId="{C52D55F7-C491-4C93-AABD-165EB630FCE9}" dt="2025-01-06T11:40:05.691" v="570" actId="478"/>
          <ac:picMkLst>
            <pc:docMk/>
            <pc:sldMk cId="3241662121" sldId="259"/>
            <ac:picMk id="7" creationId="{479802C7-54A5-887E-D4D7-3CDCCB5C4587}"/>
          </ac:picMkLst>
        </pc:picChg>
        <pc:picChg chg="add del mod">
          <ac:chgData name="Lee, Stan" userId="1f2aa4fb-e40e-488c-8fd9-81a684fd3151" providerId="ADAL" clId="{C52D55F7-C491-4C93-AABD-165EB630FCE9}" dt="2025-01-06T11:40:02.016" v="567" actId="478"/>
          <ac:picMkLst>
            <pc:docMk/>
            <pc:sldMk cId="3241662121" sldId="259"/>
            <ac:picMk id="9" creationId="{831BE914-2F75-9DC8-C60C-E7E2B7E3CF73}"/>
          </ac:picMkLst>
        </pc:picChg>
        <pc:picChg chg="add del mod">
          <ac:chgData name="Lee, Stan" userId="1f2aa4fb-e40e-488c-8fd9-81a684fd3151" providerId="ADAL" clId="{C52D55F7-C491-4C93-AABD-165EB630FCE9}" dt="2025-01-07T02:42:11.671" v="2312" actId="478"/>
          <ac:picMkLst>
            <pc:docMk/>
            <pc:sldMk cId="3241662121" sldId="259"/>
            <ac:picMk id="13" creationId="{A8AC3CF7-4554-7306-293D-EC0BE4F05E89}"/>
          </ac:picMkLst>
        </pc:picChg>
        <pc:picChg chg="add del mod">
          <ac:chgData name="Lee, Stan" userId="1f2aa4fb-e40e-488c-8fd9-81a684fd3151" providerId="ADAL" clId="{C52D55F7-C491-4C93-AABD-165EB630FCE9}" dt="2025-01-07T02:36:38.612" v="2298" actId="478"/>
          <ac:picMkLst>
            <pc:docMk/>
            <pc:sldMk cId="3241662121" sldId="259"/>
            <ac:picMk id="17" creationId="{7AEF9EA5-3678-2910-0514-88BC0FCF65D4}"/>
          </ac:picMkLst>
        </pc:picChg>
        <pc:picChg chg="add del mod">
          <ac:chgData name="Lee, Stan" userId="1f2aa4fb-e40e-488c-8fd9-81a684fd3151" providerId="ADAL" clId="{C52D55F7-C491-4C93-AABD-165EB630FCE9}" dt="2025-01-06T11:41:01.150" v="573" actId="478"/>
          <ac:picMkLst>
            <pc:docMk/>
            <pc:sldMk cId="3241662121" sldId="259"/>
            <ac:picMk id="19" creationId="{E70CC360-1D24-330E-8CA2-172B4F8717A3}"/>
          </ac:picMkLst>
        </pc:picChg>
        <pc:picChg chg="add del mod">
          <ac:chgData name="Lee, Stan" userId="1f2aa4fb-e40e-488c-8fd9-81a684fd3151" providerId="ADAL" clId="{C52D55F7-C491-4C93-AABD-165EB630FCE9}" dt="2025-01-08T02:20:28.794" v="3584" actId="478"/>
          <ac:picMkLst>
            <pc:docMk/>
            <pc:sldMk cId="3241662121" sldId="259"/>
            <ac:picMk id="21" creationId="{94223B4F-7656-62C9-6C6D-3D5286121D4E}"/>
          </ac:picMkLst>
        </pc:picChg>
        <pc:picChg chg="add mod">
          <ac:chgData name="Lee, Stan" userId="1f2aa4fb-e40e-488c-8fd9-81a684fd3151" providerId="ADAL" clId="{C52D55F7-C491-4C93-AABD-165EB630FCE9}" dt="2025-01-07T02:42:21.663" v="2316" actId="164"/>
          <ac:picMkLst>
            <pc:docMk/>
            <pc:sldMk cId="3241662121" sldId="259"/>
            <ac:picMk id="25" creationId="{70F4C25D-523F-D51D-7100-3C8398446C9C}"/>
          </ac:picMkLst>
        </pc:picChg>
        <pc:picChg chg="add del mod">
          <ac:chgData name="Lee, Stan" userId="1f2aa4fb-e40e-488c-8fd9-81a684fd3151" providerId="ADAL" clId="{C52D55F7-C491-4C93-AABD-165EB630FCE9}" dt="2025-01-07T02:36:47.058" v="2303" actId="478"/>
          <ac:picMkLst>
            <pc:docMk/>
            <pc:sldMk cId="3241662121" sldId="259"/>
            <ac:picMk id="40" creationId="{DBB0FC32-097D-C782-DB2D-77512F7C87BE}"/>
          </ac:picMkLst>
        </pc:picChg>
        <pc:picChg chg="add del mod">
          <ac:chgData name="Lee, Stan" userId="1f2aa4fb-e40e-488c-8fd9-81a684fd3151" providerId="ADAL" clId="{C52D55F7-C491-4C93-AABD-165EB630FCE9}" dt="2025-01-07T02:38:14.439" v="2307" actId="478"/>
          <ac:picMkLst>
            <pc:docMk/>
            <pc:sldMk cId="3241662121" sldId="259"/>
            <ac:picMk id="42" creationId="{F9D33F29-2526-EE53-6BE1-9C5E0445A82A}"/>
          </ac:picMkLst>
        </pc:picChg>
        <pc:picChg chg="add mod">
          <ac:chgData name="Lee, Stan" userId="1f2aa4fb-e40e-488c-8fd9-81a684fd3151" providerId="ADAL" clId="{C52D55F7-C491-4C93-AABD-165EB630FCE9}" dt="2025-01-07T02:44:38.265" v="2348" actId="14100"/>
          <ac:picMkLst>
            <pc:docMk/>
            <pc:sldMk cId="3241662121" sldId="259"/>
            <ac:picMk id="44" creationId="{D5E71748-470C-57EF-BD67-DA6A06256E5F}"/>
          </ac:picMkLst>
        </pc:picChg>
        <pc:picChg chg="add mod">
          <ac:chgData name="Lee, Stan" userId="1f2aa4fb-e40e-488c-8fd9-81a684fd3151" providerId="ADAL" clId="{C52D55F7-C491-4C93-AABD-165EB630FCE9}" dt="2025-01-07T02:44:44.035" v="2349" actId="14100"/>
          <ac:picMkLst>
            <pc:docMk/>
            <pc:sldMk cId="3241662121" sldId="259"/>
            <ac:picMk id="46" creationId="{8EB86173-A49D-03CF-37D9-E52A6B512BAC}"/>
          </ac:picMkLst>
        </pc:picChg>
        <pc:picChg chg="add mod">
          <ac:chgData name="Lee, Stan" userId="1f2aa4fb-e40e-488c-8fd9-81a684fd3151" providerId="ADAL" clId="{C52D55F7-C491-4C93-AABD-165EB630FCE9}" dt="2025-01-08T02:20:24.855" v="3582" actId="1076"/>
          <ac:picMkLst>
            <pc:docMk/>
            <pc:sldMk cId="3241662121" sldId="259"/>
            <ac:picMk id="49" creationId="{4B72273E-158D-5191-04FD-9F22D9A84233}"/>
          </ac:picMkLst>
        </pc:picChg>
        <pc:cxnChg chg="add del">
          <ac:chgData name="Lee, Stan" userId="1f2aa4fb-e40e-488c-8fd9-81a684fd3151" providerId="ADAL" clId="{C52D55F7-C491-4C93-AABD-165EB630FCE9}" dt="2025-01-06T11:39:19.884" v="563" actId="26606"/>
          <ac:cxnSpMkLst>
            <pc:docMk/>
            <pc:sldMk cId="3241662121" sldId="259"/>
            <ac:cxnSpMk id="18" creationId="{8C730EAB-A532-4295-A302-FB4B90DB9F5E}"/>
          </ac:cxnSpMkLst>
        </pc:cxnChg>
      </pc:sldChg>
      <pc:sldChg chg="addSp delSp modSp new del mod ord setBg">
        <pc:chgData name="Lee, Stan" userId="1f2aa4fb-e40e-488c-8fd9-81a684fd3151" providerId="ADAL" clId="{C52D55F7-C491-4C93-AABD-165EB630FCE9}" dt="2025-01-06T23:38:24.882" v="1669" actId="47"/>
        <pc:sldMkLst>
          <pc:docMk/>
          <pc:sldMk cId="1857635878" sldId="260"/>
        </pc:sldMkLst>
        <pc:spChg chg="del">
          <ac:chgData name="Lee, Stan" userId="1f2aa4fb-e40e-488c-8fd9-81a684fd3151" providerId="ADAL" clId="{C52D55F7-C491-4C93-AABD-165EB630FCE9}" dt="2025-01-06T11:42:06.593" v="583" actId="478"/>
          <ac:spMkLst>
            <pc:docMk/>
            <pc:sldMk cId="1857635878" sldId="260"/>
            <ac:spMk id="2" creationId="{AEE29892-AF97-EEAB-3E08-5A88D77C9F91}"/>
          </ac:spMkLst>
        </pc:spChg>
        <pc:spChg chg="del">
          <ac:chgData name="Lee, Stan" userId="1f2aa4fb-e40e-488c-8fd9-81a684fd3151" providerId="ADAL" clId="{C52D55F7-C491-4C93-AABD-165EB630FCE9}" dt="2025-01-06T11:42:05.938" v="582" actId="478"/>
          <ac:spMkLst>
            <pc:docMk/>
            <pc:sldMk cId="1857635878" sldId="260"/>
            <ac:spMk id="3" creationId="{D67098BE-7192-4D90-AAB1-82D04D7066E1}"/>
          </ac:spMkLst>
        </pc:spChg>
        <pc:spChg chg="add mod">
          <ac:chgData name="Lee, Stan" userId="1f2aa4fb-e40e-488c-8fd9-81a684fd3151" providerId="ADAL" clId="{C52D55F7-C491-4C93-AABD-165EB630FCE9}" dt="2025-01-06T23:27:27.147" v="1446" actId="1076"/>
          <ac:spMkLst>
            <pc:docMk/>
            <pc:sldMk cId="1857635878" sldId="260"/>
            <ac:spMk id="6" creationId="{3E669FF1-0845-0AEA-D953-4BED6EC8A8B2}"/>
          </ac:spMkLst>
        </pc:spChg>
        <pc:spChg chg="add">
          <ac:chgData name="Lee, Stan" userId="1f2aa4fb-e40e-488c-8fd9-81a684fd3151" providerId="ADAL" clId="{C52D55F7-C491-4C93-AABD-165EB630FCE9}" dt="2025-01-06T23:06:06.994" v="1079"/>
          <ac:spMkLst>
            <pc:docMk/>
            <pc:sldMk cId="1857635878" sldId="260"/>
            <ac:spMk id="29" creationId="{C04C8676-F51D-E6AD-5B32-22BAE8B2DFCD}"/>
          </ac:spMkLst>
        </pc:spChg>
        <pc:spChg chg="add del mod">
          <ac:chgData name="Lee, Stan" userId="1f2aa4fb-e40e-488c-8fd9-81a684fd3151" providerId="ADAL" clId="{C52D55F7-C491-4C93-AABD-165EB630FCE9}" dt="2025-01-06T23:25:18.686" v="1427" actId="478"/>
          <ac:spMkLst>
            <pc:docMk/>
            <pc:sldMk cId="1857635878" sldId="260"/>
            <ac:spMk id="30" creationId="{4307A6E2-68C5-5017-2330-7FAA55B9A156}"/>
          </ac:spMkLst>
        </pc:spChg>
        <pc:spChg chg="add del mod">
          <ac:chgData name="Lee, Stan" userId="1f2aa4fb-e40e-488c-8fd9-81a684fd3151" providerId="ADAL" clId="{C52D55F7-C491-4C93-AABD-165EB630FCE9}" dt="2025-01-06T23:25:18.686" v="1429"/>
          <ac:spMkLst>
            <pc:docMk/>
            <pc:sldMk cId="1857635878" sldId="260"/>
            <ac:spMk id="32" creationId="{9921AE2D-CB33-7B14-6506-8E5E106E5347}"/>
          </ac:spMkLst>
        </pc:spChg>
        <pc:spChg chg="add mod ord">
          <ac:chgData name="Lee, Stan" userId="1f2aa4fb-e40e-488c-8fd9-81a684fd3151" providerId="ADAL" clId="{C52D55F7-C491-4C93-AABD-165EB630FCE9}" dt="2025-01-06T23:27:52.681" v="1455" actId="1076"/>
          <ac:spMkLst>
            <pc:docMk/>
            <pc:sldMk cId="1857635878" sldId="260"/>
            <ac:spMk id="34" creationId="{13BA4AAE-24A8-2793-128A-E1C95DC7D68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6" creationId="{26FF42C2-EA15-4154-B242-E98E88CED99C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37" creationId="{D79DE9F7-28C4-4856-BA57-D696E124C137}"/>
          </ac:spMkLst>
        </pc:spChg>
        <pc:spChg chg="add del">
          <ac:chgData name="Lee, Stan" userId="1f2aa4fb-e40e-488c-8fd9-81a684fd3151" providerId="ADAL" clId="{C52D55F7-C491-4C93-AABD-165EB630FCE9}" dt="2025-01-06T23:26:57.870" v="1437" actId="26606"/>
          <ac:spMkLst>
            <pc:docMk/>
            <pc:sldMk cId="1857635878" sldId="260"/>
            <ac:spMk id="41" creationId="{1DDD66DE-28D1-EA69-3ACC-6D107A117121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3" creationId="{E1F9ED9C-121B-44C6-A308-5824769C40D5}"/>
          </ac:spMkLst>
        </pc:spChg>
        <pc:spChg chg="add">
          <ac:chgData name="Lee, Stan" userId="1f2aa4fb-e40e-488c-8fd9-81a684fd3151" providerId="ADAL" clId="{C52D55F7-C491-4C93-AABD-165EB630FCE9}" dt="2025-01-06T23:27:11.210" v="1438" actId="26606"/>
          <ac:spMkLst>
            <pc:docMk/>
            <pc:sldMk cId="1857635878" sldId="260"/>
            <ac:spMk id="45" creationId="{4A5F8185-F27B-4E99-A06C-007336FE3F2D}"/>
          </ac:spMkLst>
        </pc:spChg>
        <pc:grpChg chg="add del mod">
          <ac:chgData name="Lee, Stan" userId="1f2aa4fb-e40e-488c-8fd9-81a684fd3151" providerId="ADAL" clId="{C52D55F7-C491-4C93-AABD-165EB630FCE9}" dt="2025-01-06T12:06:52.669" v="800" actId="478"/>
          <ac:grpSpMkLst>
            <pc:docMk/>
            <pc:sldMk cId="1857635878" sldId="260"/>
            <ac:grpSpMk id="11" creationId="{11437201-3040-000D-C290-C66EE48B6F68}"/>
          </ac:grpSpMkLst>
        </pc:grpChg>
        <pc:grpChg chg="add del mod">
          <ac:chgData name="Lee, Stan" userId="1f2aa4fb-e40e-488c-8fd9-81a684fd3151" providerId="ADAL" clId="{C52D55F7-C491-4C93-AABD-165EB630FCE9}" dt="2025-01-06T22:12:52.985" v="930" actId="478"/>
          <ac:grpSpMkLst>
            <pc:docMk/>
            <pc:sldMk cId="1857635878" sldId="260"/>
            <ac:grpSpMk id="22" creationId="{4D347A84-C362-F29C-8D9E-D4DEA3DE90AB}"/>
          </ac:grpSpMkLst>
        </pc:grpChg>
        <pc:grpChg chg="add mod ord">
          <ac:chgData name="Lee, Stan" userId="1f2aa4fb-e40e-488c-8fd9-81a684fd3151" providerId="ADAL" clId="{C52D55F7-C491-4C93-AABD-165EB630FCE9}" dt="2025-01-06T23:27:33.541" v="1448" actId="14100"/>
          <ac:grpSpMkLst>
            <pc:docMk/>
            <pc:sldMk cId="1857635878" sldId="260"/>
            <ac:grpSpMk id="28" creationId="{2381E99A-792F-C47C-9D4C-0A779464032E}"/>
          </ac:grpSpMkLst>
        </pc:grpChg>
        <pc:picChg chg="add mod ord">
          <ac:chgData name="Lee, Stan" userId="1f2aa4fb-e40e-488c-8fd9-81a684fd3151" providerId="ADAL" clId="{C52D55F7-C491-4C93-AABD-165EB630FCE9}" dt="2025-01-06T23:27:11.210" v="1438" actId="26606"/>
          <ac:picMkLst>
            <pc:docMk/>
            <pc:sldMk cId="1857635878" sldId="260"/>
            <ac:picMk id="5" creationId="{C0A2D444-DCBA-A899-D948-BEBBAF8110BA}"/>
          </ac:picMkLst>
        </pc:picChg>
        <pc:picChg chg="add del mod">
          <ac:chgData name="Lee, Stan" userId="1f2aa4fb-e40e-488c-8fd9-81a684fd3151" providerId="ADAL" clId="{C52D55F7-C491-4C93-AABD-165EB630FCE9}" dt="2025-01-06T11:45:18.557" v="658" actId="478"/>
          <ac:picMkLst>
            <pc:docMk/>
            <pc:sldMk cId="1857635878" sldId="260"/>
            <ac:picMk id="7" creationId="{FF5D60AF-B3BF-783D-DBDE-4EC41BACE3E9}"/>
          </ac:picMkLst>
        </pc:picChg>
        <pc:picChg chg="add del mod">
          <ac:chgData name="Lee, Stan" userId="1f2aa4fb-e40e-488c-8fd9-81a684fd3151" providerId="ADAL" clId="{C52D55F7-C491-4C93-AABD-165EB630FCE9}" dt="2025-01-06T22:19:37.292" v="978" actId="478"/>
          <ac:picMkLst>
            <pc:docMk/>
            <pc:sldMk cId="1857635878" sldId="260"/>
            <ac:picMk id="9" creationId="{FE67A3AB-2EF1-381C-D772-CEF92B7E936C}"/>
          </ac:picMkLst>
        </pc:picChg>
        <pc:picChg chg="add del mod">
          <ac:chgData name="Lee, Stan" userId="1f2aa4fb-e40e-488c-8fd9-81a684fd3151" providerId="ADAL" clId="{C52D55F7-C491-4C93-AABD-165EB630FCE9}" dt="2025-01-06T23:27:57.350" v="1457" actId="478"/>
          <ac:picMkLst>
            <pc:docMk/>
            <pc:sldMk cId="1857635878" sldId="260"/>
            <ac:picMk id="10" creationId="{68C4E4EA-7911-D792-6A73-3305DB437484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2" creationId="{341752A4-5569-623E-98F0-F1544852F95E}"/>
          </ac:picMkLst>
        </pc:picChg>
        <pc:picChg chg="mod">
          <ac:chgData name="Lee, Stan" userId="1f2aa4fb-e40e-488c-8fd9-81a684fd3151" providerId="ADAL" clId="{C52D55F7-C491-4C93-AABD-165EB630FCE9}" dt="2025-01-06T12:06:46.576" v="798"/>
          <ac:picMkLst>
            <pc:docMk/>
            <pc:sldMk cId="1857635878" sldId="260"/>
            <ac:picMk id="13" creationId="{FF6AF48C-078D-0D83-A2AB-EAB4BEE14FE6}"/>
          </ac:picMkLst>
        </pc:picChg>
        <pc:picChg chg="add del mod">
          <ac:chgData name="Lee, Stan" userId="1f2aa4fb-e40e-488c-8fd9-81a684fd3151" providerId="ADAL" clId="{C52D55F7-C491-4C93-AABD-165EB630FCE9}" dt="2025-01-06T22:11:34.928" v="916" actId="478"/>
          <ac:picMkLst>
            <pc:docMk/>
            <pc:sldMk cId="1857635878" sldId="260"/>
            <ac:picMk id="15" creationId="{AD23D66A-5BC4-8EFC-6800-6711DC18F187}"/>
          </ac:picMkLst>
        </pc:picChg>
        <pc:picChg chg="add del mod">
          <ac:chgData name="Lee, Stan" userId="1f2aa4fb-e40e-488c-8fd9-81a684fd3151" providerId="ADAL" clId="{C52D55F7-C491-4C93-AABD-165EB630FCE9}" dt="2025-01-06T22:11:35.428" v="917" actId="478"/>
          <ac:picMkLst>
            <pc:docMk/>
            <pc:sldMk cId="1857635878" sldId="260"/>
            <ac:picMk id="17" creationId="{5701E735-8470-15A0-71CC-CB79A7C045A6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19" creationId="{A0713F55-4556-E50B-A844-DB10904516DF}"/>
          </ac:picMkLst>
        </pc:picChg>
        <pc:picChg chg="add mod">
          <ac:chgData name="Lee, Stan" userId="1f2aa4fb-e40e-488c-8fd9-81a684fd3151" providerId="ADAL" clId="{C52D55F7-C491-4C93-AABD-165EB630FCE9}" dt="2025-01-06T22:12:34.912" v="927" actId="164"/>
          <ac:picMkLst>
            <pc:docMk/>
            <pc:sldMk cId="1857635878" sldId="260"/>
            <ac:picMk id="21" creationId="{69B8D280-A1B8-C93B-4184-0BBB6817F087}"/>
          </ac:picMkLst>
        </pc:picChg>
        <pc:picChg chg="add mod">
          <ac:chgData name="Lee, Stan" userId="1f2aa4fb-e40e-488c-8fd9-81a684fd3151" providerId="ADAL" clId="{C52D55F7-C491-4C93-AABD-165EB630FCE9}" dt="2025-01-06T22:13:37.909" v="937" actId="1076"/>
          <ac:picMkLst>
            <pc:docMk/>
            <pc:sldMk cId="1857635878" sldId="260"/>
            <ac:picMk id="24" creationId="{9DB1F4C3-A09B-D123-231E-B2B82EFD896B}"/>
          </ac:picMkLst>
        </pc:picChg>
        <pc:picChg chg="add mod">
          <ac:chgData name="Lee, Stan" userId="1f2aa4fb-e40e-488c-8fd9-81a684fd3151" providerId="ADAL" clId="{C52D55F7-C491-4C93-AABD-165EB630FCE9}" dt="2025-01-06T23:27:17.812" v="1440"/>
          <ac:picMkLst>
            <pc:docMk/>
            <pc:sldMk cId="1857635878" sldId="260"/>
            <ac:picMk id="35" creationId="{91F3B5A1-D162-65D0-8BC8-607D7CF74EA4}"/>
          </ac:picMkLst>
        </pc:pic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5" creationId="{99793E1F-D9B6-7D48-4953-86F5EDC717A0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6" creationId="{830083AA-E1B1-FCC5-EDA6-BCD74E55E908}"/>
          </ac:inkMkLst>
        </pc:inkChg>
        <pc:inkChg chg="add mod">
          <ac:chgData name="Lee, Stan" userId="1f2aa4fb-e40e-488c-8fd9-81a684fd3151" providerId="ADAL" clId="{C52D55F7-C491-4C93-AABD-165EB630FCE9}" dt="2025-01-06T22:13:34.018" v="936" actId="164"/>
          <ac:inkMkLst>
            <pc:docMk/>
            <pc:sldMk cId="1857635878" sldId="260"/>
            <ac:inkMk id="27" creationId="{DB9CD395-72A4-43EF-8197-672842B4B901}"/>
          </ac:inkMkLst>
        </pc:inkChg>
        <pc:cxnChg chg="add del">
          <ac:chgData name="Lee, Stan" userId="1f2aa4fb-e40e-488c-8fd9-81a684fd3151" providerId="ADAL" clId="{C52D55F7-C491-4C93-AABD-165EB630FCE9}" dt="2025-01-06T23:26:57.870" v="1437" actId="26606"/>
          <ac:cxnSpMkLst>
            <pc:docMk/>
            <pc:sldMk cId="1857635878" sldId="260"/>
            <ac:cxnSpMk id="39" creationId="{64BB8BC3-C891-B7D3-CC28-D1E233DCF031}"/>
          </ac:cxnSpMkLst>
        </pc:cxnChg>
      </pc:sldChg>
      <pc:sldChg chg="addSp delSp add del setBg delDesignElem">
        <pc:chgData name="Lee, Stan" userId="1f2aa4fb-e40e-488c-8fd9-81a684fd3151" providerId="ADAL" clId="{C52D55F7-C491-4C93-AABD-165EB630FCE9}" dt="2025-01-06T12:00:47.999" v="721"/>
        <pc:sldMkLst>
          <pc:docMk/>
          <pc:sldMk cId="603492525" sldId="261"/>
        </pc:sldMkLst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9" creationId="{9D06CE6C-4E62-2D79-4110-2A090804F039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5" creationId="{CD33948D-6EA7-60A2-9653-AE02AE82C951}"/>
          </ac:spMkLst>
        </pc:spChg>
        <pc:spChg chg="add del">
          <ac:chgData name="Lee, Stan" userId="1f2aa4fb-e40e-488c-8fd9-81a684fd3151" providerId="ADAL" clId="{C52D55F7-C491-4C93-AABD-165EB630FCE9}" dt="2025-01-06T12:00:47.999" v="721"/>
          <ac:spMkLst>
            <pc:docMk/>
            <pc:sldMk cId="603492525" sldId="261"/>
            <ac:spMk id="17" creationId="{4991C1E0-ED72-F949-526A-3EF6A933BD6A}"/>
          </ac:spMkLst>
        </pc:spChg>
        <pc:grpChg chg="add del">
          <ac:chgData name="Lee, Stan" userId="1f2aa4fb-e40e-488c-8fd9-81a684fd3151" providerId="ADAL" clId="{C52D55F7-C491-4C93-AABD-165EB630FCE9}" dt="2025-01-06T12:00:47.999" v="721"/>
          <ac:grpSpMkLst>
            <pc:docMk/>
            <pc:sldMk cId="603492525" sldId="261"/>
            <ac:grpSpMk id="11" creationId="{0EB6C401-8460-59BD-B97F-7EAE28B959FA}"/>
          </ac:grpSpMkLst>
        </pc:grpChg>
      </pc:sldChg>
      <pc:sldChg chg="addSp delSp modSp add mod setBg delDesignElem">
        <pc:chgData name="Lee, Stan" userId="1f2aa4fb-e40e-488c-8fd9-81a684fd3151" providerId="ADAL" clId="{C52D55F7-C491-4C93-AABD-165EB630FCE9}" dt="2025-01-08T02:32:37.565" v="3619" actId="18245"/>
        <pc:sldMkLst>
          <pc:docMk/>
          <pc:sldMk cId="2933993192" sldId="261"/>
        </pc:sldMkLst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4" creationId="{B6D453C4-C2E9-7863-3777-FDC381DC46EE}"/>
          </ac:spMkLst>
        </pc:spChg>
        <pc:spChg chg="mod">
          <ac:chgData name="Lee, Stan" userId="1f2aa4fb-e40e-488c-8fd9-81a684fd3151" providerId="ADAL" clId="{C52D55F7-C491-4C93-AABD-165EB630FCE9}" dt="2025-01-08T02:21:21.570" v="3599" actId="1076"/>
          <ac:spMkLst>
            <pc:docMk/>
            <pc:sldMk cId="2933993192" sldId="261"/>
            <ac:spMk id="5" creationId="{49485135-B6DE-94AC-7E3B-5A53D868ABE0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6" creationId="{E041AFEC-429D-4EDF-14F4-7C0B9BC56529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7" creationId="{6210B891-3253-1330-FA11-B71C7E1E560B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8" creationId="{F5291B72-40C5-03E6-F225-C88A74ED9398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9" creationId="{1B03A097-4181-1FB8-2E8D-62808DDA82A2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9" creationId="{833D66F0-0A1E-909C-795B-94EC2567673B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0" creationId="{297C3106-855C-E13B-9660-5BF508ABB1B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1" creationId="{CD4A5A31-447C-45CC-6638-4E3EBA7AD55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2" creationId="{B22C96A7-1197-F6B5-7D03-546783F55B57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3" creationId="{1430F801-CCAC-9D2B-1463-BCDFD548E420}"/>
          </ac:spMkLst>
        </pc:spChg>
        <pc:spChg chg="mod topLvl">
          <ac:chgData name="Lee, Stan" userId="1f2aa4fb-e40e-488c-8fd9-81a684fd3151" providerId="ADAL" clId="{C52D55F7-C491-4C93-AABD-165EB630FCE9}" dt="2025-01-08T02:32:37.565" v="3619" actId="18245"/>
          <ac:spMkLst>
            <pc:docMk/>
            <pc:sldMk cId="2933993192" sldId="261"/>
            <ac:spMk id="14" creationId="{5BC0D008-0166-5BB9-0698-7A8849647155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5" creationId="{172818E0-80A1-F2F8-7DB6-55DF79EEC99C}"/>
          </ac:spMkLst>
        </pc:spChg>
        <pc:spChg chg="mod topLvl">
          <ac:chgData name="Lee, Stan" userId="1f2aa4fb-e40e-488c-8fd9-81a684fd3151" providerId="ADAL" clId="{C52D55F7-C491-4C93-AABD-165EB630FCE9}" dt="2025-01-08T02:32:33.697" v="3618" actId="165"/>
          <ac:spMkLst>
            <pc:docMk/>
            <pc:sldMk cId="2933993192" sldId="261"/>
            <ac:spMk id="15" creationId="{C0F6B7B3-3152-6331-3B9E-635ADE359501}"/>
          </ac:spMkLst>
        </pc:spChg>
        <pc:spChg chg="del">
          <ac:chgData name="Lee, Stan" userId="1f2aa4fb-e40e-488c-8fd9-81a684fd3151" providerId="ADAL" clId="{C52D55F7-C491-4C93-AABD-165EB630FCE9}" dt="2025-01-06T21:05:01.216" v="809"/>
          <ac:spMkLst>
            <pc:docMk/>
            <pc:sldMk cId="2933993192" sldId="261"/>
            <ac:spMk id="17" creationId="{C0878C23-D6CC-E30D-A30C-497794F0EAEE}"/>
          </ac:spMkLst>
        </pc:spChg>
        <pc:spChg chg="mod">
          <ac:chgData name="Lee, Stan" userId="1f2aa4fb-e40e-488c-8fd9-81a684fd3151" providerId="ADAL" clId="{C52D55F7-C491-4C93-AABD-165EB630FCE9}" dt="2025-01-08T02:21:18.735" v="3597" actId="1076"/>
          <ac:spMkLst>
            <pc:docMk/>
            <pc:sldMk cId="2933993192" sldId="261"/>
            <ac:spMk id="64" creationId="{119C051B-6C03-35D3-78CF-C9A30945C16E}"/>
          </ac:spMkLst>
        </pc:spChg>
        <pc:grpChg chg="add del mod">
          <ac:chgData name="Lee, Stan" userId="1f2aa4fb-e40e-488c-8fd9-81a684fd3151" providerId="ADAL" clId="{C52D55F7-C491-4C93-AABD-165EB630FCE9}" dt="2025-01-08T02:32:37.565" v="3619" actId="18245"/>
          <ac:grpSpMkLst>
            <pc:docMk/>
            <pc:sldMk cId="2933993192" sldId="261"/>
            <ac:grpSpMk id="3" creationId="{53F53ADC-F668-ADE5-A338-E1DFA9647D00}"/>
          </ac:grpSpMkLst>
        </pc:grpChg>
        <pc:grpChg chg="del">
          <ac:chgData name="Lee, Stan" userId="1f2aa4fb-e40e-488c-8fd9-81a684fd3151" providerId="ADAL" clId="{C52D55F7-C491-4C93-AABD-165EB630FCE9}" dt="2025-01-06T21:05:01.216" v="809"/>
          <ac:grpSpMkLst>
            <pc:docMk/>
            <pc:sldMk cId="2933993192" sldId="261"/>
            <ac:grpSpMk id="11" creationId="{5E1957B9-0C33-53DC-F844-BA3826C8F9E7}"/>
          </ac:grpSpMkLst>
        </pc:grpChg>
        <pc:graphicFrameChg chg="add del mod modGraphic">
          <ac:chgData name="Lee, Stan" userId="1f2aa4fb-e40e-488c-8fd9-81a684fd3151" providerId="ADAL" clId="{C52D55F7-C491-4C93-AABD-165EB630FCE9}" dt="2025-01-08T02:32:37.565" v="3619" actId="18245"/>
          <ac:graphicFrameMkLst>
            <pc:docMk/>
            <pc:sldMk cId="2933993192" sldId="261"/>
            <ac:graphicFrameMk id="57" creationId="{167BC49D-5D30-CBC8-D1D1-1E7D0A624E2D}"/>
          </ac:graphicFrameMkLst>
        </pc:graphicFrameChg>
        <pc:picChg chg="add mod">
          <ac:chgData name="Lee, Stan" userId="1f2aa4fb-e40e-488c-8fd9-81a684fd3151" providerId="ADAL" clId="{C52D55F7-C491-4C93-AABD-165EB630FCE9}" dt="2025-01-08T02:20:10.664" v="3579"/>
          <ac:picMkLst>
            <pc:docMk/>
            <pc:sldMk cId="2933993192" sldId="261"/>
            <ac:picMk id="2" creationId="{9852AD54-6CC5-40B7-A0DC-5346C4EB9FED}"/>
          </ac:picMkLst>
        </pc:picChg>
        <pc:picChg chg="add del mod">
          <ac:chgData name="Lee, Stan" userId="1f2aa4fb-e40e-488c-8fd9-81a684fd3151" providerId="ADAL" clId="{C52D55F7-C491-4C93-AABD-165EB630FCE9}" dt="2025-01-06T22:06:25.352" v="898" actId="478"/>
          <ac:picMkLst>
            <pc:docMk/>
            <pc:sldMk cId="2933993192" sldId="261"/>
            <ac:picMk id="3" creationId="{BB15F669-BB6A-3FD3-BB4D-036061D328CA}"/>
          </ac:picMkLst>
        </pc:picChg>
        <pc:picChg chg="add del mod">
          <ac:chgData name="Lee, Stan" userId="1f2aa4fb-e40e-488c-8fd9-81a684fd3151" providerId="ADAL" clId="{C52D55F7-C491-4C93-AABD-165EB630FCE9}" dt="2025-01-06T22:06:52.994" v="901" actId="478"/>
          <ac:picMkLst>
            <pc:docMk/>
            <pc:sldMk cId="2933993192" sldId="261"/>
            <ac:picMk id="6" creationId="{2CAE014B-6B43-235D-15DA-270A773E1CE2}"/>
          </ac:picMkLst>
        </pc:picChg>
        <pc:picChg chg="add del mod">
          <ac:chgData name="Lee, Stan" userId="1f2aa4fb-e40e-488c-8fd9-81a684fd3151" providerId="ADAL" clId="{C52D55F7-C491-4C93-AABD-165EB630FCE9}" dt="2025-01-06T22:07:17.257" v="905" actId="478"/>
          <ac:picMkLst>
            <pc:docMk/>
            <pc:sldMk cId="2933993192" sldId="261"/>
            <ac:picMk id="10" creationId="{96C70D3F-9659-5A74-50F1-B74854C17AD0}"/>
          </ac:picMkLst>
        </pc:picChg>
        <pc:picChg chg="add del mod">
          <ac:chgData name="Lee, Stan" userId="1f2aa4fb-e40e-488c-8fd9-81a684fd3151" providerId="ADAL" clId="{C52D55F7-C491-4C93-AABD-165EB630FCE9}" dt="2025-01-06T22:07:55.766" v="908" actId="478"/>
          <ac:picMkLst>
            <pc:docMk/>
            <pc:sldMk cId="2933993192" sldId="261"/>
            <ac:picMk id="16" creationId="{2C7E2C02-6080-23A4-054B-59053B294A8E}"/>
          </ac:picMkLst>
        </pc:picChg>
        <pc:picChg chg="add del mod">
          <ac:chgData name="Lee, Stan" userId="1f2aa4fb-e40e-488c-8fd9-81a684fd3151" providerId="ADAL" clId="{C52D55F7-C491-4C93-AABD-165EB630FCE9}" dt="2025-01-08T02:21:04.425" v="3594" actId="478"/>
          <ac:picMkLst>
            <pc:docMk/>
            <pc:sldMk cId="2933993192" sldId="261"/>
            <ac:picMk id="18" creationId="{E82083B8-D046-BE86-2359-72C41E018EDD}"/>
          </ac:picMkLst>
        </pc:picChg>
        <pc:picChg chg="del mod">
          <ac:chgData name="Lee, Stan" userId="1f2aa4fb-e40e-488c-8fd9-81a684fd3151" providerId="ADAL" clId="{C52D55F7-C491-4C93-AABD-165EB630FCE9}" dt="2025-01-07T00:21:32.204" v="2080" actId="478"/>
          <ac:picMkLst>
            <pc:docMk/>
            <pc:sldMk cId="2933993192" sldId="261"/>
            <ac:picMk id="74" creationId="{CEA64B30-25C5-5D26-2B48-279C23E318A7}"/>
          </ac:picMkLst>
        </pc:picChg>
      </pc:sldChg>
      <pc:sldChg chg="addSp delSp modSp new mod">
        <pc:chgData name="Lee, Stan" userId="1f2aa4fb-e40e-488c-8fd9-81a684fd3151" providerId="ADAL" clId="{C52D55F7-C491-4C93-AABD-165EB630FCE9}" dt="2025-01-08T02:20:21.279" v="3581" actId="478"/>
        <pc:sldMkLst>
          <pc:docMk/>
          <pc:sldMk cId="1135591897" sldId="262"/>
        </pc:sldMkLst>
        <pc:spChg chg="del mod">
          <ac:chgData name="Lee, Stan" userId="1f2aa4fb-e40e-488c-8fd9-81a684fd3151" providerId="ADAL" clId="{C52D55F7-C491-4C93-AABD-165EB630FCE9}" dt="2025-01-07T03:10:30.463" v="2396" actId="478"/>
          <ac:spMkLst>
            <pc:docMk/>
            <pc:sldMk cId="1135591897" sldId="262"/>
            <ac:spMk id="2" creationId="{096C0746-9470-046B-D96E-93EB9A961975}"/>
          </ac:spMkLst>
        </pc:spChg>
        <pc:spChg chg="del">
          <ac:chgData name="Lee, Stan" userId="1f2aa4fb-e40e-488c-8fd9-81a684fd3151" providerId="ADAL" clId="{C52D55F7-C491-4C93-AABD-165EB630FCE9}" dt="2025-01-07T02:46:44.420" v="2361" actId="478"/>
          <ac:spMkLst>
            <pc:docMk/>
            <pc:sldMk cId="1135591897" sldId="262"/>
            <ac:spMk id="3" creationId="{4F0BA74D-5411-ED63-1A81-CC108354707F}"/>
          </ac:spMkLst>
        </pc:spChg>
        <pc:spChg chg="add mod">
          <ac:chgData name="Lee, Stan" userId="1f2aa4fb-e40e-488c-8fd9-81a684fd3151" providerId="ADAL" clId="{C52D55F7-C491-4C93-AABD-165EB630FCE9}" dt="2025-01-07T08:01:52.857" v="3204" actId="1076"/>
          <ac:spMkLst>
            <pc:docMk/>
            <pc:sldMk cId="1135591897" sldId="262"/>
            <ac:spMk id="4" creationId="{DA24472B-DE97-4DF4-F951-5E398E6C54C4}"/>
          </ac:spMkLst>
        </pc:spChg>
        <pc:spChg chg="add mod">
          <ac:chgData name="Lee, Stan" userId="1f2aa4fb-e40e-488c-8fd9-81a684fd3151" providerId="ADAL" clId="{C52D55F7-C491-4C93-AABD-165EB630FCE9}" dt="2025-01-07T03:14:06.790" v="2501" actId="164"/>
          <ac:spMkLst>
            <pc:docMk/>
            <pc:sldMk cId="1135591897" sldId="262"/>
            <ac:spMk id="10" creationId="{F36FD373-BAED-42E8-D509-F403470DE41E}"/>
          </ac:spMkLst>
        </pc:spChg>
        <pc:spChg chg="add del">
          <ac:chgData name="Lee, Stan" userId="1f2aa4fb-e40e-488c-8fd9-81a684fd3151" providerId="ADAL" clId="{C52D55F7-C491-4C93-AABD-165EB630FCE9}" dt="2025-01-07T03:20:07.378" v="2509" actId="478"/>
          <ac:spMkLst>
            <pc:docMk/>
            <pc:sldMk cId="1135591897" sldId="262"/>
            <ac:spMk id="13" creationId="{CCD5BF0D-9311-7743-04D9-6215B67D95BF}"/>
          </ac:spMkLst>
        </pc:spChg>
        <pc:spChg chg="add del mod">
          <ac:chgData name="Lee, Stan" userId="1f2aa4fb-e40e-488c-8fd9-81a684fd3151" providerId="ADAL" clId="{C52D55F7-C491-4C93-AABD-165EB630FCE9}" dt="2025-01-07T03:24:18.372" v="2515" actId="478"/>
          <ac:spMkLst>
            <pc:docMk/>
            <pc:sldMk cId="1135591897" sldId="262"/>
            <ac:spMk id="14" creationId="{5D8FBC2B-DDD9-2926-CE04-2207672EB6D6}"/>
          </ac:spMkLst>
        </pc:spChg>
        <pc:spChg chg="add del mod">
          <ac:chgData name="Lee, Stan" userId="1f2aa4fb-e40e-488c-8fd9-81a684fd3151" providerId="ADAL" clId="{C52D55F7-C491-4C93-AABD-165EB630FCE9}" dt="2025-01-07T03:24:31.723" v="2518" actId="478"/>
          <ac:spMkLst>
            <pc:docMk/>
            <pc:sldMk cId="1135591897" sldId="262"/>
            <ac:spMk id="15" creationId="{71167056-7AA9-3312-080B-128E0260FA3F}"/>
          </ac:spMkLst>
        </pc:spChg>
        <pc:spChg chg="add del mod">
          <ac:chgData name="Lee, Stan" userId="1f2aa4fb-e40e-488c-8fd9-81a684fd3151" providerId="ADAL" clId="{C52D55F7-C491-4C93-AABD-165EB630FCE9}" dt="2025-01-07T03:24:49.090" v="2525"/>
          <ac:spMkLst>
            <pc:docMk/>
            <pc:sldMk cId="1135591897" sldId="262"/>
            <ac:spMk id="16" creationId="{D2AD297E-B02B-5620-757C-02F5BD5AD17D}"/>
          </ac:spMkLst>
        </pc:spChg>
        <pc:spChg chg="add">
          <ac:chgData name="Lee, Stan" userId="1f2aa4fb-e40e-488c-8fd9-81a684fd3151" providerId="ADAL" clId="{C52D55F7-C491-4C93-AABD-165EB630FCE9}" dt="2025-01-07T03:24:43.896" v="2521"/>
          <ac:spMkLst>
            <pc:docMk/>
            <pc:sldMk cId="1135591897" sldId="262"/>
            <ac:spMk id="17" creationId="{52EFBAB3-CC40-AEE9-19CE-8D5B788D6077}"/>
          </ac:spMkLst>
        </pc:spChg>
        <pc:spChg chg="add">
          <ac:chgData name="Lee, Stan" userId="1f2aa4fb-e40e-488c-8fd9-81a684fd3151" providerId="ADAL" clId="{C52D55F7-C491-4C93-AABD-165EB630FCE9}" dt="2025-01-07T03:24:47.163" v="2523"/>
          <ac:spMkLst>
            <pc:docMk/>
            <pc:sldMk cId="1135591897" sldId="262"/>
            <ac:spMk id="18" creationId="{5CCFE8F9-69B0-7215-3DBA-0FFEF1FF293F}"/>
          </ac:spMkLst>
        </pc:spChg>
        <pc:spChg chg="add mod">
          <ac:chgData name="Lee, Stan" userId="1f2aa4fb-e40e-488c-8fd9-81a684fd3151" providerId="ADAL" clId="{C52D55F7-C491-4C93-AABD-165EB630FCE9}" dt="2025-01-07T03:27:52.731" v="2635" actId="164"/>
          <ac:spMkLst>
            <pc:docMk/>
            <pc:sldMk cId="1135591897" sldId="262"/>
            <ac:spMk id="19" creationId="{1D0524B9-0CC4-9929-AD58-C40F4731DA9C}"/>
          </ac:spMkLst>
        </pc:spChg>
        <pc:spChg chg="mod topLvl">
          <ac:chgData name="Lee, Stan" userId="1f2aa4fb-e40e-488c-8fd9-81a684fd3151" providerId="ADAL" clId="{C52D55F7-C491-4C93-AABD-165EB630FCE9}" dt="2025-01-07T08:16:13.193" v="3422" actId="1076"/>
          <ac:spMkLst>
            <pc:docMk/>
            <pc:sldMk cId="1135591897" sldId="262"/>
            <ac:spMk id="24" creationId="{CEE0F4DC-59B2-DAC8-716A-230A6DE6DA21}"/>
          </ac:spMkLst>
        </pc:spChg>
        <pc:spChg chg="add del mod">
          <ac:chgData name="Lee, Stan" userId="1f2aa4fb-e40e-488c-8fd9-81a684fd3151" providerId="ADAL" clId="{C52D55F7-C491-4C93-AABD-165EB630FCE9}" dt="2025-01-07T08:10:17.534" v="3322" actId="478"/>
          <ac:spMkLst>
            <pc:docMk/>
            <pc:sldMk cId="1135591897" sldId="262"/>
            <ac:spMk id="26" creationId="{BF41A6BB-CDC5-082A-A591-59934BE410C1}"/>
          </ac:spMkLst>
        </pc:spChg>
        <pc:spChg chg="add mod">
          <ac:chgData name="Lee, Stan" userId="1f2aa4fb-e40e-488c-8fd9-81a684fd3151" providerId="ADAL" clId="{C52D55F7-C491-4C93-AABD-165EB630FCE9}" dt="2025-01-07T08:16:13.163" v="3421" actId="1076"/>
          <ac:spMkLst>
            <pc:docMk/>
            <pc:sldMk cId="1135591897" sldId="262"/>
            <ac:spMk id="27" creationId="{04B6424C-5971-A8BB-E4D5-E9EC3DA9AC1E}"/>
          </ac:spMkLst>
        </pc:spChg>
        <pc:spChg chg="add">
          <ac:chgData name="Lee, Stan" userId="1f2aa4fb-e40e-488c-8fd9-81a684fd3151" providerId="ADAL" clId="{C52D55F7-C491-4C93-AABD-165EB630FCE9}" dt="2025-01-07T03:29:55.847" v="2730"/>
          <ac:spMkLst>
            <pc:docMk/>
            <pc:sldMk cId="1135591897" sldId="262"/>
            <ac:spMk id="28" creationId="{5BD10E2A-7B8A-6CDD-CA59-361CB4D9B61E}"/>
          </ac:spMkLst>
        </pc:spChg>
        <pc:spChg chg="add mod">
          <ac:chgData name="Lee, Stan" userId="1f2aa4fb-e40e-488c-8fd9-81a684fd3151" providerId="ADAL" clId="{C52D55F7-C491-4C93-AABD-165EB630FCE9}" dt="2025-01-07T08:20:51.414" v="3428" actId="1076"/>
          <ac:spMkLst>
            <pc:docMk/>
            <pc:sldMk cId="1135591897" sldId="262"/>
            <ac:spMk id="29" creationId="{5444C0A7-1515-2D4B-41D5-D35B47C30C3C}"/>
          </ac:spMkLst>
        </pc:spChg>
        <pc:spChg chg="add mod">
          <ac:chgData name="Lee, Stan" userId="1f2aa4fb-e40e-488c-8fd9-81a684fd3151" providerId="ADAL" clId="{C52D55F7-C491-4C93-AABD-165EB630FCE9}" dt="2025-01-07T08:16:13.131" v="3420" actId="1076"/>
          <ac:spMkLst>
            <pc:docMk/>
            <pc:sldMk cId="1135591897" sldId="262"/>
            <ac:spMk id="30" creationId="{B27599F5-FA62-168F-EA03-56511CA42E8B}"/>
          </ac:spMkLst>
        </pc:spChg>
        <pc:spChg chg="add mod topLvl">
          <ac:chgData name="Lee, Stan" userId="1f2aa4fb-e40e-488c-8fd9-81a684fd3151" providerId="ADAL" clId="{C52D55F7-C491-4C93-AABD-165EB630FCE9}" dt="2025-01-07T08:16:13.331" v="3426" actId="1076"/>
          <ac:spMkLst>
            <pc:docMk/>
            <pc:sldMk cId="1135591897" sldId="262"/>
            <ac:spMk id="31" creationId="{0778D017-8AA2-43D4-BFB9-E5FB346C14B0}"/>
          </ac:spMkLst>
        </pc:spChg>
        <pc:spChg chg="add">
          <ac:chgData name="Lee, Stan" userId="1f2aa4fb-e40e-488c-8fd9-81a684fd3151" providerId="ADAL" clId="{C52D55F7-C491-4C93-AABD-165EB630FCE9}" dt="2025-01-07T08:05:20.844" v="3233"/>
          <ac:spMkLst>
            <pc:docMk/>
            <pc:sldMk cId="1135591897" sldId="262"/>
            <ac:spMk id="40" creationId="{90281D84-D798-AAE5-505E-322D00E00AB9}"/>
          </ac:spMkLst>
        </pc:spChg>
        <pc:spChg chg="add">
          <ac:chgData name="Lee, Stan" userId="1f2aa4fb-e40e-488c-8fd9-81a684fd3151" providerId="ADAL" clId="{C52D55F7-C491-4C93-AABD-165EB630FCE9}" dt="2025-01-07T08:07:24.175" v="3281"/>
          <ac:spMkLst>
            <pc:docMk/>
            <pc:sldMk cId="1135591897" sldId="262"/>
            <ac:spMk id="41" creationId="{48F0DB44-75BB-5670-2D85-83F722C9F6C7}"/>
          </ac:spMkLst>
        </pc:spChg>
        <pc:spChg chg="add">
          <ac:chgData name="Lee, Stan" userId="1f2aa4fb-e40e-488c-8fd9-81a684fd3151" providerId="ADAL" clId="{C52D55F7-C491-4C93-AABD-165EB630FCE9}" dt="2025-01-07T08:07:28.273" v="3284"/>
          <ac:spMkLst>
            <pc:docMk/>
            <pc:sldMk cId="1135591897" sldId="262"/>
            <ac:spMk id="42" creationId="{A290EED3-D9BC-EE10-39B3-4D1382D0E552}"/>
          </ac:spMkLst>
        </pc:spChg>
        <pc:spChg chg="add">
          <ac:chgData name="Lee, Stan" userId="1f2aa4fb-e40e-488c-8fd9-81a684fd3151" providerId="ADAL" clId="{C52D55F7-C491-4C93-AABD-165EB630FCE9}" dt="2025-01-07T08:07:31.440" v="3285"/>
          <ac:spMkLst>
            <pc:docMk/>
            <pc:sldMk cId="1135591897" sldId="262"/>
            <ac:spMk id="43" creationId="{2BE95A36-8E64-10B2-7AEB-372566915FB3}"/>
          </ac:spMkLst>
        </pc:spChg>
        <pc:grpChg chg="add del mod">
          <ac:chgData name="Lee, Stan" userId="1f2aa4fb-e40e-488c-8fd9-81a684fd3151" providerId="ADAL" clId="{C52D55F7-C491-4C93-AABD-165EB630FCE9}" dt="2025-01-07T03:26:17.713" v="2610" actId="478"/>
          <ac:grpSpMkLst>
            <pc:docMk/>
            <pc:sldMk cId="1135591897" sldId="262"/>
            <ac:grpSpMk id="11" creationId="{CA08C225-BC9B-610A-9A7E-A0BB5C983454}"/>
          </ac:grpSpMkLst>
        </pc:grpChg>
        <pc:grpChg chg="add mod">
          <ac:chgData name="Lee, Stan" userId="1f2aa4fb-e40e-488c-8fd9-81a684fd3151" providerId="ADAL" clId="{C52D55F7-C491-4C93-AABD-165EB630FCE9}" dt="2025-01-07T08:09:18.680" v="3320" actId="1076"/>
          <ac:grpSpMkLst>
            <pc:docMk/>
            <pc:sldMk cId="1135591897" sldId="262"/>
            <ac:grpSpMk id="22" creationId="{3B6B9B7E-65A6-1BCB-AA42-BEBD54977103}"/>
          </ac:grpSpMkLst>
        </pc:grpChg>
        <pc:grpChg chg="add del mod">
          <ac:chgData name="Lee, Stan" userId="1f2aa4fb-e40e-488c-8fd9-81a684fd3151" providerId="ADAL" clId="{C52D55F7-C491-4C93-AABD-165EB630FCE9}" dt="2025-01-07T03:28:05.934" v="2638" actId="478"/>
          <ac:grpSpMkLst>
            <pc:docMk/>
            <pc:sldMk cId="1135591897" sldId="262"/>
            <ac:grpSpMk id="23" creationId="{FFB7441C-5E64-F309-2475-9B777AB7D302}"/>
          </ac:grpSpMkLst>
        </pc:grpChg>
        <pc:grpChg chg="add del mod">
          <ac:chgData name="Lee, Stan" userId="1f2aa4fb-e40e-488c-8fd9-81a684fd3151" providerId="ADAL" clId="{C52D55F7-C491-4C93-AABD-165EB630FCE9}" dt="2025-01-07T08:16:13.302" v="3425" actId="478"/>
          <ac:grpSpMkLst>
            <pc:docMk/>
            <pc:sldMk cId="1135591897" sldId="262"/>
            <ac:grpSpMk id="37" creationId="{C33224EA-58A5-C13A-BD29-FA3054C2E083}"/>
          </ac:grpSpMkLst>
        </pc:grpChg>
        <pc:picChg chg="add mod">
          <ac:chgData name="Lee, Stan" userId="1f2aa4fb-e40e-488c-8fd9-81a684fd3151" providerId="ADAL" clId="{C52D55F7-C491-4C93-AABD-165EB630FCE9}" dt="2025-01-08T02:19:57.320" v="3575"/>
          <ac:picMkLst>
            <pc:docMk/>
            <pc:sldMk cId="1135591897" sldId="262"/>
            <ac:picMk id="2" creationId="{6F9ED46D-E5F2-A558-41FB-758E86038E3B}"/>
          </ac:picMkLst>
        </pc:picChg>
        <pc:picChg chg="add del mod">
          <ac:chgData name="Lee, Stan" userId="1f2aa4fb-e40e-488c-8fd9-81a684fd3151" providerId="ADAL" clId="{C52D55F7-C491-4C93-AABD-165EB630FCE9}" dt="2025-01-08T02:20:21.279" v="3581" actId="478"/>
          <ac:picMkLst>
            <pc:docMk/>
            <pc:sldMk cId="1135591897" sldId="262"/>
            <ac:picMk id="5" creationId="{0CF355B9-E4E6-1B68-C8C3-0458F6B05288}"/>
          </ac:picMkLst>
        </pc:picChg>
        <pc:picChg chg="add del mod">
          <ac:chgData name="Lee, Stan" userId="1f2aa4fb-e40e-488c-8fd9-81a684fd3151" providerId="ADAL" clId="{C52D55F7-C491-4C93-AABD-165EB630FCE9}" dt="2025-01-07T03:17:07.395" v="2507" actId="478"/>
          <ac:picMkLst>
            <pc:docMk/>
            <pc:sldMk cId="1135591897" sldId="262"/>
            <ac:picMk id="7" creationId="{2D9C9A39-A262-9E51-59FA-FDB4C6DCC6FA}"/>
          </ac:picMkLst>
        </pc:picChg>
        <pc:picChg chg="add mod">
          <ac:chgData name="Lee, Stan" userId="1f2aa4fb-e40e-488c-8fd9-81a684fd3151" providerId="ADAL" clId="{C52D55F7-C491-4C93-AABD-165EB630FCE9}" dt="2025-01-07T03:14:06.790" v="2501" actId="164"/>
          <ac:picMkLst>
            <pc:docMk/>
            <pc:sldMk cId="1135591897" sldId="262"/>
            <ac:picMk id="9" creationId="{0F1AFBB4-B59B-1D61-D75C-0978B7A47171}"/>
          </ac:picMkLst>
        </pc:picChg>
        <pc:picChg chg="add mod">
          <ac:chgData name="Lee, Stan" userId="1f2aa4fb-e40e-488c-8fd9-81a684fd3151" providerId="ADAL" clId="{C52D55F7-C491-4C93-AABD-165EB630FCE9}" dt="2025-01-07T03:27:52.731" v="2635" actId="164"/>
          <ac:picMkLst>
            <pc:docMk/>
            <pc:sldMk cId="1135591897" sldId="262"/>
            <ac:picMk id="21" creationId="{938AF424-BB9C-E42A-1CBD-A4838426B70A}"/>
          </ac:picMkLst>
        </pc:picChg>
        <pc:picChg chg="del mod topLvl">
          <ac:chgData name="Lee, Stan" userId="1f2aa4fb-e40e-488c-8fd9-81a684fd3151" providerId="ADAL" clId="{C52D55F7-C491-4C93-AABD-165EB630FCE9}" dt="2025-01-07T03:28:05.934" v="2638" actId="478"/>
          <ac:picMkLst>
            <pc:docMk/>
            <pc:sldMk cId="1135591897" sldId="262"/>
            <ac:picMk id="25" creationId="{D5D662DC-6098-1982-F1EA-C591044004A3}"/>
          </ac:picMkLst>
        </pc:picChg>
        <pc:picChg chg="add del mod topLvl">
          <ac:chgData name="Lee, Stan" userId="1f2aa4fb-e40e-488c-8fd9-81a684fd3151" providerId="ADAL" clId="{C52D55F7-C491-4C93-AABD-165EB630FCE9}" dt="2025-01-07T08:16:13.302" v="3425" actId="478"/>
          <ac:picMkLst>
            <pc:docMk/>
            <pc:sldMk cId="1135591897" sldId="262"/>
            <ac:picMk id="33" creationId="{764DB8BA-4282-9936-B30B-DD46126452CD}"/>
          </ac:picMkLst>
        </pc:picChg>
        <pc:picChg chg="add del mod">
          <ac:chgData name="Lee, Stan" userId="1f2aa4fb-e40e-488c-8fd9-81a684fd3151" providerId="ADAL" clId="{C52D55F7-C491-4C93-AABD-165EB630FCE9}" dt="2025-01-07T03:35:36.168" v="2905" actId="478"/>
          <ac:picMkLst>
            <pc:docMk/>
            <pc:sldMk cId="1135591897" sldId="262"/>
            <ac:picMk id="34" creationId="{EB136BC0-A540-8955-C948-13C8273CBDF9}"/>
          </ac:picMkLst>
        </pc:picChg>
        <pc:picChg chg="add mod">
          <ac:chgData name="Lee, Stan" userId="1f2aa4fb-e40e-488c-8fd9-81a684fd3151" providerId="ADAL" clId="{C52D55F7-C491-4C93-AABD-165EB630FCE9}" dt="2025-01-07T08:16:13.238" v="3423" actId="1076"/>
          <ac:picMkLst>
            <pc:docMk/>
            <pc:sldMk cId="1135591897" sldId="262"/>
            <ac:picMk id="36" creationId="{01ED532C-5E2A-7650-813E-D24BEFEFAF44}"/>
          </ac:picMkLst>
        </pc:picChg>
        <pc:picChg chg="add del mod">
          <ac:chgData name="Lee, Stan" userId="1f2aa4fb-e40e-488c-8fd9-81a684fd3151" providerId="ADAL" clId="{C52D55F7-C491-4C93-AABD-165EB630FCE9}" dt="2025-01-07T03:40:02.198" v="2965" actId="478"/>
          <ac:picMkLst>
            <pc:docMk/>
            <pc:sldMk cId="1135591897" sldId="262"/>
            <ac:picMk id="39" creationId="{083C2B9F-4EC1-FA73-AEAC-184AA1417D9D}"/>
          </ac:picMkLst>
        </pc:picChg>
      </pc:sldChg>
      <pc:sldChg chg="addSp delSp modSp new mod setBg setClrOvrMap">
        <pc:chgData name="Lee, Stan" userId="1f2aa4fb-e40e-488c-8fd9-81a684fd3151" providerId="ADAL" clId="{C52D55F7-C491-4C93-AABD-165EB630FCE9}" dt="2025-01-08T02:20:41.069" v="3588" actId="1076"/>
        <pc:sldMkLst>
          <pc:docMk/>
          <pc:sldMk cId="1280454853" sldId="263"/>
        </pc:sldMkLst>
        <pc:spChg chg="del">
          <ac:chgData name="Lee, Stan" userId="1f2aa4fb-e40e-488c-8fd9-81a684fd3151" providerId="ADAL" clId="{C52D55F7-C491-4C93-AABD-165EB630FCE9}" dt="2025-01-06T23:27:46.356" v="1451" actId="478"/>
          <ac:spMkLst>
            <pc:docMk/>
            <pc:sldMk cId="1280454853" sldId="263"/>
            <ac:spMk id="2" creationId="{4ACA98C7-4F77-8232-D941-79B9169D011F}"/>
          </ac:spMkLst>
        </pc:spChg>
        <pc:spChg chg="del">
          <ac:chgData name="Lee, Stan" userId="1f2aa4fb-e40e-488c-8fd9-81a684fd3151" providerId="ADAL" clId="{C52D55F7-C491-4C93-AABD-165EB630FCE9}" dt="2025-01-06T23:27:47.291" v="1452" actId="478"/>
          <ac:spMkLst>
            <pc:docMk/>
            <pc:sldMk cId="1280454853" sldId="263"/>
            <ac:spMk id="3" creationId="{928F24D8-E02A-3FCF-D5FD-1A395B603452}"/>
          </ac:spMkLst>
        </pc:spChg>
        <pc:spChg chg="add del">
          <ac:chgData name="Lee, Stan" userId="1f2aa4fb-e40e-488c-8fd9-81a684fd3151" providerId="ADAL" clId="{C52D55F7-C491-4C93-AABD-165EB630FCE9}" dt="2025-01-06T23:27:49.067" v="1454" actId="22"/>
          <ac:spMkLst>
            <pc:docMk/>
            <pc:sldMk cId="1280454853" sldId="263"/>
            <ac:spMk id="5" creationId="{650ABA4D-9B57-AE43-8884-B8FF3EE4F986}"/>
          </ac:spMkLst>
        </pc:spChg>
        <pc:spChg chg="add del mod">
          <ac:chgData name="Lee, Stan" userId="1f2aa4fb-e40e-488c-8fd9-81a684fd3151" providerId="ADAL" clId="{C52D55F7-C491-4C93-AABD-165EB630FCE9}" dt="2025-01-06T23:35:22.948" v="1540" actId="478"/>
          <ac:spMkLst>
            <pc:docMk/>
            <pc:sldMk cId="1280454853" sldId="263"/>
            <ac:spMk id="6" creationId="{58C887CA-15D1-B211-1B1C-803A0FF78588}"/>
          </ac:spMkLst>
        </pc:spChg>
        <pc:spChg chg="add mod">
          <ac:chgData name="Lee, Stan" userId="1f2aa4fb-e40e-488c-8fd9-81a684fd3151" providerId="ADAL" clId="{C52D55F7-C491-4C93-AABD-165EB630FCE9}" dt="2025-01-07T00:24:13.408" v="2091" actId="113"/>
          <ac:spMkLst>
            <pc:docMk/>
            <pc:sldMk cId="1280454853" sldId="263"/>
            <ac:spMk id="9" creationId="{817A84A6-1DCD-AB09-D6D4-8CD09224305B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7" creationId="{5F401269-162F-D2B7-2691-2203AA7E418A}"/>
          </ac:spMkLst>
        </pc:spChg>
        <pc:spChg chg="add mod">
          <ac:chgData name="Lee, Stan" userId="1f2aa4fb-e40e-488c-8fd9-81a684fd3151" providerId="ADAL" clId="{C52D55F7-C491-4C93-AABD-165EB630FCE9}" dt="2025-01-07T00:15:01.259" v="2012" actId="164"/>
          <ac:spMkLst>
            <pc:docMk/>
            <pc:sldMk cId="1280454853" sldId="263"/>
            <ac:spMk id="18" creationId="{8B8C354D-1918-1171-452D-53E481F1898A}"/>
          </ac:spMkLst>
        </pc:spChg>
        <pc:spChg chg="add del mod">
          <ac:chgData name="Lee, Stan" userId="1f2aa4fb-e40e-488c-8fd9-81a684fd3151" providerId="ADAL" clId="{C52D55F7-C491-4C93-AABD-165EB630FCE9}" dt="2025-01-07T00:25:35.041" v="2095" actId="113"/>
          <ac:spMkLst>
            <pc:docMk/>
            <pc:sldMk cId="1280454853" sldId="263"/>
            <ac:spMk id="20" creationId="{80D41D38-1936-0F90-6319-BD189230535B}"/>
          </ac:spMkLst>
        </pc:spChg>
        <pc:spChg chg="add mod">
          <ac:chgData name="Lee, Stan" userId="1f2aa4fb-e40e-488c-8fd9-81a684fd3151" providerId="ADAL" clId="{C52D55F7-C491-4C93-AABD-165EB630FCE9}" dt="2025-01-07T00:25:49.599" v="2097" actId="113"/>
          <ac:spMkLst>
            <pc:docMk/>
            <pc:sldMk cId="1280454853" sldId="263"/>
            <ac:spMk id="22" creationId="{E15CCC2C-A8FD-593E-8B9C-3E1FF166AC09}"/>
          </ac:spMkLst>
        </pc:spChg>
        <pc:spChg chg="add mod">
          <ac:chgData name="Lee, Stan" userId="1f2aa4fb-e40e-488c-8fd9-81a684fd3151" providerId="ADAL" clId="{C52D55F7-C491-4C93-AABD-165EB630FCE9}" dt="2025-01-07T00:15:19.160" v="2013" actId="164"/>
          <ac:spMkLst>
            <pc:docMk/>
            <pc:sldMk cId="1280454853" sldId="263"/>
            <ac:spMk id="24" creationId="{2C441CC6-7C0D-F80B-CBF6-2AFF7AFF651C}"/>
          </ac:spMkLst>
        </pc:spChg>
        <pc:spChg chg="add del mod">
          <ac:chgData name="Lee, Stan" userId="1f2aa4fb-e40e-488c-8fd9-81a684fd3151" providerId="ADAL" clId="{C52D55F7-C491-4C93-AABD-165EB630FCE9}" dt="2025-01-06T23:38:53.092" v="1673" actId="21"/>
          <ac:spMkLst>
            <pc:docMk/>
            <pc:sldMk cId="1280454853" sldId="263"/>
            <ac:spMk id="26" creationId="{7FCACADE-C3FF-8684-ED2C-CEB78EA5E1B2}"/>
          </ac:spMkLst>
        </pc:spChg>
        <pc:spChg chg="add mod">
          <ac:chgData name="Lee, Stan" userId="1f2aa4fb-e40e-488c-8fd9-81a684fd3151" providerId="ADAL" clId="{C52D55F7-C491-4C93-AABD-165EB630FCE9}" dt="2025-01-07T00:26:02.819" v="2100" actId="113"/>
          <ac:spMkLst>
            <pc:docMk/>
            <pc:sldMk cId="1280454853" sldId="263"/>
            <ac:spMk id="27" creationId="{C1D38661-B654-8AEA-3393-866AE7E431E1}"/>
          </ac:spMkLst>
        </pc:spChg>
        <pc:spChg chg="add del mod">
          <ac:chgData name="Lee, Stan" userId="1f2aa4fb-e40e-488c-8fd9-81a684fd3151" providerId="ADAL" clId="{C52D55F7-C491-4C93-AABD-165EB630FCE9}" dt="2025-01-07T00:06:15.275" v="1941" actId="478"/>
          <ac:spMkLst>
            <pc:docMk/>
            <pc:sldMk cId="1280454853" sldId="263"/>
            <ac:spMk id="28" creationId="{7FCACADE-C3FF-8684-ED2C-CEB78EA5E1B2}"/>
          </ac:spMkLst>
        </pc:spChg>
        <pc:spChg chg="add del mod">
          <ac:chgData name="Lee, Stan" userId="1f2aa4fb-e40e-488c-8fd9-81a684fd3151" providerId="ADAL" clId="{C52D55F7-C491-4C93-AABD-165EB630FCE9}" dt="2025-01-06T23:53:29.447" v="1713" actId="478"/>
          <ac:spMkLst>
            <pc:docMk/>
            <pc:sldMk cId="1280454853" sldId="263"/>
            <ac:spMk id="33" creationId="{056D6841-DAC1-BB22-75BB-27649935B54F}"/>
          </ac:spMkLst>
        </pc:spChg>
        <pc:spChg chg="add mod">
          <ac:chgData name="Lee, Stan" userId="1f2aa4fb-e40e-488c-8fd9-81a684fd3151" providerId="ADAL" clId="{C52D55F7-C491-4C93-AABD-165EB630FCE9}" dt="2025-01-07T00:24:51.869" v="2093" actId="113"/>
          <ac:spMkLst>
            <pc:docMk/>
            <pc:sldMk cId="1280454853" sldId="263"/>
            <ac:spMk id="40" creationId="{B454DAE0-3A31-A8E9-A296-E0835662CB2D}"/>
          </ac:spMkLst>
        </pc:spChg>
        <pc:spChg chg="add del mod">
          <ac:chgData name="Lee, Stan" userId="1f2aa4fb-e40e-488c-8fd9-81a684fd3151" providerId="ADAL" clId="{C52D55F7-C491-4C93-AABD-165EB630FCE9}" dt="2025-01-07T00:12:30.015" v="1993" actId="478"/>
          <ac:spMkLst>
            <pc:docMk/>
            <pc:sldMk cId="1280454853" sldId="263"/>
            <ac:spMk id="42" creationId="{9C520636-04F0-356D-0997-146695C17F5C}"/>
          </ac:spMkLst>
        </pc:spChg>
        <pc:spChg chg="add del mod">
          <ac:chgData name="Lee, Stan" userId="1f2aa4fb-e40e-488c-8fd9-81a684fd3151" providerId="ADAL" clId="{C52D55F7-C491-4C93-AABD-165EB630FCE9}" dt="2025-01-07T00:23:02.352" v="2088" actId="478"/>
          <ac:spMkLst>
            <pc:docMk/>
            <pc:sldMk cId="1280454853" sldId="263"/>
            <ac:spMk id="43" creationId="{8736D5A2-B545-5E10-E3DB-E0AC25C031E1}"/>
          </ac:spMkLst>
        </pc:spChg>
        <pc:spChg chg="add del mod">
          <ac:chgData name="Lee, Stan" userId="1f2aa4fb-e40e-488c-8fd9-81a684fd3151" providerId="ADAL" clId="{C52D55F7-C491-4C93-AABD-165EB630FCE9}" dt="2025-01-07T00:22:55.412" v="2086" actId="478"/>
          <ac:spMkLst>
            <pc:docMk/>
            <pc:sldMk cId="1280454853" sldId="263"/>
            <ac:spMk id="44" creationId="{9C7C34A8-980D-BE00-0039-8A268B1F0B67}"/>
          </ac:spMkLst>
        </pc:spChg>
        <pc:spChg chg="add del mod">
          <ac:chgData name="Lee, Stan" userId="1f2aa4fb-e40e-488c-8fd9-81a684fd3151" providerId="ADAL" clId="{C52D55F7-C491-4C93-AABD-165EB630FCE9}" dt="2025-01-07T00:22:58.835" v="2087" actId="478"/>
          <ac:spMkLst>
            <pc:docMk/>
            <pc:sldMk cId="1280454853" sldId="263"/>
            <ac:spMk id="45" creationId="{97FA3204-0406-4E36-9FDC-8CF24D799FBA}"/>
          </ac:spMkLst>
        </pc:spChg>
        <pc:spChg chg="add del mod topLvl">
          <ac:chgData name="Lee, Stan" userId="1f2aa4fb-e40e-488c-8fd9-81a684fd3151" providerId="ADAL" clId="{C52D55F7-C491-4C93-AABD-165EB630FCE9}" dt="2025-01-07T00:23:04.471" v="2089" actId="478"/>
          <ac:spMkLst>
            <pc:docMk/>
            <pc:sldMk cId="1280454853" sldId="263"/>
            <ac:spMk id="49" creationId="{343E12CD-6AA4-FF1C-1646-47CBDF5D6B74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0" creationId="{7BC0F8B1-F985-469B-8332-13DBC7665557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1" creationId="{89D15953-1642-4DD6-AD9E-01AA19247FF6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3" creationId="{2E2D6188-24E5-426A-BB2A-3FA2D6B9C3EF}"/>
          </ac:spMkLst>
        </pc:spChg>
        <pc:spChg chg="add del">
          <ac:chgData name="Lee, Stan" userId="1f2aa4fb-e40e-488c-8fd9-81a684fd3151" providerId="ADAL" clId="{C52D55F7-C491-4C93-AABD-165EB630FCE9}" dt="2025-01-07T00:15:45.946" v="2017" actId="26606"/>
          <ac:spMkLst>
            <pc:docMk/>
            <pc:sldMk cId="1280454853" sldId="263"/>
            <ac:spMk id="54" creationId="{FBF3780C-749F-4B50-9E1D-F2B1F6DBB7D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5" creationId="{F6E384F5-137A-40B1-97F0-694CC6ECD59C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7" creationId="{9DBC4630-03DA-474F-BBCB-BA3AE6B317A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59" creationId="{1208BC59-C84F-483F-80CD-FAEC74229B9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1" creationId="{A1DABD52-05DF-4F31-AFB9-B330D8BE46FD}"/>
          </ac:spMkLst>
        </pc:spChg>
        <pc:spChg chg="add mod">
          <ac:chgData name="Lee, Stan" userId="1f2aa4fb-e40e-488c-8fd9-81a684fd3151" providerId="ADAL" clId="{C52D55F7-C491-4C93-AABD-165EB630FCE9}" dt="2025-01-07T00:19:09.220" v="2060" actId="208"/>
          <ac:spMkLst>
            <pc:docMk/>
            <pc:sldMk cId="1280454853" sldId="263"/>
            <ac:spMk id="62" creationId="{E29F1CC9-8725-804D-E6E9-7B8EA75C50C5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3" creationId="{78418A25-6EAC-4140-BFE6-284E1925B5EE}"/>
          </ac:spMkLst>
        </pc:spChg>
        <pc:spChg chg="add mod">
          <ac:chgData name="Lee, Stan" userId="1f2aa4fb-e40e-488c-8fd9-81a684fd3151" providerId="ADAL" clId="{C52D55F7-C491-4C93-AABD-165EB630FCE9}" dt="2025-01-07T00:19:31.517" v="2067" actId="1076"/>
          <ac:spMkLst>
            <pc:docMk/>
            <pc:sldMk cId="1280454853" sldId="263"/>
            <ac:spMk id="64" creationId="{9D2EF619-1441-C78A-4F83-4E11F39ED37D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5" creationId="{6B9D64DB-4D5C-4A91-B45F-F301E3174F9F}"/>
          </ac:spMkLst>
        </pc:spChg>
        <pc:spChg chg="add mod">
          <ac:chgData name="Lee, Stan" userId="1f2aa4fb-e40e-488c-8fd9-81a684fd3151" providerId="ADAL" clId="{C52D55F7-C491-4C93-AABD-165EB630FCE9}" dt="2025-01-08T02:20:38.179" v="3587" actId="1076"/>
          <ac:spMkLst>
            <pc:docMk/>
            <pc:sldMk cId="1280454853" sldId="263"/>
            <ac:spMk id="66" creationId="{EA43E9A8-286E-BB4D-2F9D-7DE9E8AE9DE7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7" creationId="{8E4F04B5-4D4A-4F70-8549-384AF535134B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69" creationId="{0D14DB62-3EB3-452E-89EE-30B0CDB0C8F4}"/>
          </ac:spMkLst>
        </pc:spChg>
        <pc:spChg chg="add del">
          <ac:chgData name="Lee, Stan" userId="1f2aa4fb-e40e-488c-8fd9-81a684fd3151" providerId="ADAL" clId="{C52D55F7-C491-4C93-AABD-165EB630FCE9}" dt="2025-01-07T00:15:29.324" v="2015" actId="26606"/>
          <ac:spMkLst>
            <pc:docMk/>
            <pc:sldMk cId="1280454853" sldId="263"/>
            <ac:spMk id="71" creationId="{CB14CE1B-4BC5-4EF2-BE3D-05E4F580B3DB}"/>
          </ac:spMkLst>
        </pc:spChg>
        <pc:grpChg chg="add mod topLvl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10" creationId="{1DE52B71-2F86-23B4-0AE0-354404E4A1A0}"/>
          </ac:grpSpMkLst>
        </pc:grpChg>
        <pc:grpChg chg="add mod">
          <ac:chgData name="Lee, Stan" userId="1f2aa4fb-e40e-488c-8fd9-81a684fd3151" providerId="ADAL" clId="{C52D55F7-C491-4C93-AABD-165EB630FCE9}" dt="2025-01-07T00:15:19.160" v="2013" actId="164"/>
          <ac:grpSpMkLst>
            <pc:docMk/>
            <pc:sldMk cId="1280454853" sldId="263"/>
            <ac:grpSpMk id="31" creationId="{4158B6B4-4568-9759-215E-916DA776DAE5}"/>
          </ac:grpSpMkLst>
        </pc:grpChg>
        <pc:grpChg chg="add mod">
          <ac:chgData name="Lee, Stan" userId="1f2aa4fb-e40e-488c-8fd9-81a684fd3151" providerId="ADAL" clId="{C52D55F7-C491-4C93-AABD-165EB630FCE9}" dt="2025-01-07T00:19:42.065" v="2069" actId="1076"/>
          <ac:grpSpMkLst>
            <pc:docMk/>
            <pc:sldMk cId="1280454853" sldId="263"/>
            <ac:grpSpMk id="46" creationId="{4CF2CC46-689C-F604-547C-B15A4F9AE936}"/>
          </ac:grpSpMkLst>
        </pc:grpChg>
        <pc:grpChg chg="add mod">
          <ac:chgData name="Lee, Stan" userId="1f2aa4fb-e40e-488c-8fd9-81a684fd3151" providerId="ADAL" clId="{C52D55F7-C491-4C93-AABD-165EB630FCE9}" dt="2025-01-08T02:20:41.069" v="3588" actId="1076"/>
          <ac:grpSpMkLst>
            <pc:docMk/>
            <pc:sldMk cId="1280454853" sldId="263"/>
            <ac:grpSpMk id="47" creationId="{F1867322-832B-D891-D543-1976E7310EA5}"/>
          </ac:grpSpMkLst>
        </pc:grpChg>
        <pc:grpChg chg="add del mod">
          <ac:chgData name="Lee, Stan" userId="1f2aa4fb-e40e-488c-8fd9-81a684fd3151" providerId="ADAL" clId="{C52D55F7-C491-4C93-AABD-165EB630FCE9}" dt="2025-01-07T02:59:41.782" v="2390" actId="478"/>
          <ac:grpSpMkLst>
            <pc:docMk/>
            <pc:sldMk cId="1280454853" sldId="263"/>
            <ac:grpSpMk id="48" creationId="{256B9385-9D3B-02C9-5318-4025B0751A1A}"/>
          </ac:grpSpMkLst>
        </pc:grpChg>
        <pc:grpChg chg="add del mod">
          <ac:chgData name="Lee, Stan" userId="1f2aa4fb-e40e-488c-8fd9-81a684fd3151" providerId="ADAL" clId="{C52D55F7-C491-4C93-AABD-165EB630FCE9}" dt="2025-01-07T00:23:04.471" v="2089" actId="478"/>
          <ac:grpSpMkLst>
            <pc:docMk/>
            <pc:sldMk cId="1280454853" sldId="263"/>
            <ac:grpSpMk id="56" creationId="{D5A66B34-736B-9B19-77F3-86D17AD4F5C1}"/>
          </ac:grpSpMkLst>
        </pc:grpChg>
        <pc:picChg chg="add mod">
          <ac:chgData name="Lee, Stan" userId="1f2aa4fb-e40e-488c-8fd9-81a684fd3151" providerId="ADAL" clId="{C52D55F7-C491-4C93-AABD-165EB630FCE9}" dt="2025-01-08T02:20:02.709" v="3577"/>
          <ac:picMkLst>
            <pc:docMk/>
            <pc:sldMk cId="1280454853" sldId="263"/>
            <ac:picMk id="2" creationId="{E6F6A763-27F8-E783-349C-4908F99315CF}"/>
          </ac:picMkLst>
        </pc:picChg>
        <pc:picChg chg="add del mod ord">
          <ac:chgData name="Lee, Stan" userId="1f2aa4fb-e40e-488c-8fd9-81a684fd3151" providerId="ADAL" clId="{C52D55F7-C491-4C93-AABD-165EB630FCE9}" dt="2025-01-08T02:20:32.002" v="3585" actId="478"/>
          <ac:picMkLst>
            <pc:docMk/>
            <pc:sldMk cId="1280454853" sldId="263"/>
            <ac:picMk id="7" creationId="{6AA2DC91-3CD8-5FFF-4169-92411ECCDDF5}"/>
          </ac:picMkLst>
        </pc:picChg>
        <pc:picChg chg="mod">
          <ac:chgData name="Lee, Stan" userId="1f2aa4fb-e40e-488c-8fd9-81a684fd3151" providerId="ADAL" clId="{C52D55F7-C491-4C93-AABD-165EB630FCE9}" dt="2025-01-06T23:28:20.078" v="1461"/>
          <ac:picMkLst>
            <pc:docMk/>
            <pc:sldMk cId="1280454853" sldId="263"/>
            <ac:picMk id="11" creationId="{B0FC1276-F8EE-BED7-2D52-41556B75574F}"/>
          </ac:picMkLst>
        </pc:picChg>
        <pc:picChg chg="add mod">
          <ac:chgData name="Lee, Stan" userId="1f2aa4fb-e40e-488c-8fd9-81a684fd3151" providerId="ADAL" clId="{C52D55F7-C491-4C93-AABD-165EB630FCE9}" dt="2025-01-06T23:43:26.034" v="1700" actId="164"/>
          <ac:picMkLst>
            <pc:docMk/>
            <pc:sldMk cId="1280454853" sldId="263"/>
            <ac:picMk id="15" creationId="{2FEBC91E-F58B-19D6-B878-C9A02D3904BE}"/>
          </ac:picMkLst>
        </pc:picChg>
        <pc:picChg chg="add del mod">
          <ac:chgData name="Lee, Stan" userId="1f2aa4fb-e40e-488c-8fd9-81a684fd3151" providerId="ADAL" clId="{C52D55F7-C491-4C93-AABD-165EB630FCE9}" dt="2025-01-06T23:56:18.949" v="1719" actId="478"/>
          <ac:picMkLst>
            <pc:docMk/>
            <pc:sldMk cId="1280454853" sldId="263"/>
            <ac:picMk id="35" creationId="{F5AE7368-39E8-2652-DA9A-2C0509949FAA}"/>
          </ac:picMkLst>
        </pc:picChg>
        <pc:picChg chg="add del mod">
          <ac:chgData name="Lee, Stan" userId="1f2aa4fb-e40e-488c-8fd9-81a684fd3151" providerId="ADAL" clId="{C52D55F7-C491-4C93-AABD-165EB630FCE9}" dt="2025-01-06T23:58:30.534" v="1726" actId="478"/>
          <ac:picMkLst>
            <pc:docMk/>
            <pc:sldMk cId="1280454853" sldId="263"/>
            <ac:picMk id="37" creationId="{12DE0A50-4BF0-3C64-5035-804A784F806B}"/>
          </ac:picMkLst>
        </pc:picChg>
        <pc:picChg chg="add mod">
          <ac:chgData name="Lee, Stan" userId="1f2aa4fb-e40e-488c-8fd9-81a684fd3151" providerId="ADAL" clId="{C52D55F7-C491-4C93-AABD-165EB630FCE9}" dt="2025-01-07T00:15:01.259" v="2012" actId="164"/>
          <ac:picMkLst>
            <pc:docMk/>
            <pc:sldMk cId="1280454853" sldId="263"/>
            <ac:picMk id="39" creationId="{A4BB975D-34C5-12B7-7BDE-A5928CF1B5DE}"/>
          </ac:picMkLst>
        </pc:picChg>
        <pc:picChg chg="add del mod">
          <ac:chgData name="Lee, Stan" userId="1f2aa4fb-e40e-488c-8fd9-81a684fd3151" providerId="ADAL" clId="{C52D55F7-C491-4C93-AABD-165EB630FCE9}" dt="2025-01-07T02:59:09.078" v="2385" actId="22"/>
          <ac:picMkLst>
            <pc:docMk/>
            <pc:sldMk cId="1280454853" sldId="263"/>
            <ac:picMk id="70" creationId="{3C668236-2ED2-4EDA-00DE-B073A0AA69F6}"/>
          </ac:picMkLst>
        </pc:picChg>
        <pc:picChg chg="add del mod">
          <ac:chgData name="Lee, Stan" userId="1f2aa4fb-e40e-488c-8fd9-81a684fd3151" providerId="ADAL" clId="{C52D55F7-C491-4C93-AABD-165EB630FCE9}" dt="2025-01-07T02:58:50.602" v="2379" actId="22"/>
          <ac:picMkLst>
            <pc:docMk/>
            <pc:sldMk cId="1280454853" sldId="263"/>
            <ac:picMk id="73" creationId="{EFA4A6F2-2399-804E-DAF2-2112913551DA}"/>
          </ac:picMkLst>
        </pc:picChg>
        <pc:picChg chg="add mod">
          <ac:chgData name="Lee, Stan" userId="1f2aa4fb-e40e-488c-8fd9-81a684fd3151" providerId="ADAL" clId="{C52D55F7-C491-4C93-AABD-165EB630FCE9}" dt="2025-01-08T02:20:35.775" v="3586" actId="1076"/>
          <ac:picMkLst>
            <pc:docMk/>
            <pc:sldMk cId="1280454853" sldId="263"/>
            <ac:picMk id="75" creationId="{8D253F3D-18A1-ADEB-FE66-022F5B185D04}"/>
          </ac:picMkLst>
        </pc:pic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2" creationId="{E35E117B-70C7-A3B8-6D88-4A83F2AA79CA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3" creationId="{7C2CD5D7-3916-5192-5FD3-38F9E0D46304}"/>
          </ac:inkMkLst>
        </pc:inkChg>
        <pc:inkChg chg="mod">
          <ac:chgData name="Lee, Stan" userId="1f2aa4fb-e40e-488c-8fd9-81a684fd3151" providerId="ADAL" clId="{C52D55F7-C491-4C93-AABD-165EB630FCE9}" dt="2025-01-06T23:28:20.078" v="1461"/>
          <ac:inkMkLst>
            <pc:docMk/>
            <pc:sldMk cId="1280454853" sldId="263"/>
            <ac:inkMk id="14" creationId="{BA07CF9D-C6DA-6C31-D867-0FD8F7A2B8A2}"/>
          </ac:inkMkLst>
        </pc:inkChg>
        <pc:cxnChg chg="add mod">
          <ac:chgData name="Lee, Stan" userId="1f2aa4fb-e40e-488c-8fd9-81a684fd3151" providerId="ADAL" clId="{C52D55F7-C491-4C93-AABD-165EB630FCE9}" dt="2025-01-06T23:43:26.034" v="1700" actId="164"/>
          <ac:cxnSpMkLst>
            <pc:docMk/>
            <pc:sldMk cId="1280454853" sldId="263"/>
            <ac:cxnSpMk id="30" creationId="{6EB5B69C-7AF7-1C02-92E7-49336CC79472}"/>
          </ac:cxnSpMkLst>
        </pc:cxnChg>
        <pc:cxnChg chg="add del">
          <ac:chgData name="Lee, Stan" userId="1f2aa4fb-e40e-488c-8fd9-81a684fd3151" providerId="ADAL" clId="{C52D55F7-C491-4C93-AABD-165EB630FCE9}" dt="2025-01-07T00:15:45.946" v="2017" actId="26606"/>
          <ac:cxnSpMkLst>
            <pc:docMk/>
            <pc:sldMk cId="1280454853" sldId="263"/>
            <ac:cxnSpMk id="52" creationId="{1918D9D3-1370-4FF6-9DFC-9F87F9039590}"/>
          </ac:cxnSpMkLst>
        </pc:cxnChg>
        <pc:cxnChg chg="add del">
          <ac:chgData name="Lee, Stan" userId="1f2aa4fb-e40e-488c-8fd9-81a684fd3151" providerId="ADAL" clId="{C52D55F7-C491-4C93-AABD-165EB630FCE9}" dt="2025-01-07T00:18:44.069" v="2055" actId="478"/>
          <ac:cxnSpMkLst>
            <pc:docMk/>
            <pc:sldMk cId="1280454853" sldId="263"/>
            <ac:cxnSpMk id="60" creationId="{2457EBE8-C789-0A7C-88EF-BEB292B0F155}"/>
          </ac:cxnSpMkLst>
        </pc:cxnChg>
      </pc:sldChg>
      <pc:sldChg chg="addSp delSp modSp new mod setBg">
        <pc:chgData name="Lee, Stan" userId="1f2aa4fb-e40e-488c-8fd9-81a684fd3151" providerId="ADAL" clId="{C52D55F7-C491-4C93-AABD-165EB630FCE9}" dt="2025-01-08T04:26:07.370" v="3716" actId="478"/>
        <pc:sldMkLst>
          <pc:docMk/>
          <pc:sldMk cId="181008394" sldId="264"/>
        </pc:sldMkLst>
        <pc:spChg chg="del">
          <ac:chgData name="Lee, Stan" userId="1f2aa4fb-e40e-488c-8fd9-81a684fd3151" providerId="ADAL" clId="{C52D55F7-C491-4C93-AABD-165EB630FCE9}" dt="2025-01-07T03:40:05.933" v="2967" actId="478"/>
          <ac:spMkLst>
            <pc:docMk/>
            <pc:sldMk cId="181008394" sldId="264"/>
            <ac:spMk id="2" creationId="{006CA985-AF09-F965-9826-FB650048B824}"/>
          </ac:spMkLst>
        </pc:spChg>
        <pc:spChg chg="add mod">
          <ac:chgData name="Lee, Stan" userId="1f2aa4fb-e40e-488c-8fd9-81a684fd3151" providerId="ADAL" clId="{C52D55F7-C491-4C93-AABD-165EB630FCE9}" dt="2025-01-08T02:31:09.963" v="3611" actId="14100"/>
          <ac:spMkLst>
            <pc:docMk/>
            <pc:sldMk cId="181008394" sldId="264"/>
            <ac:spMk id="2" creationId="{39C324F1-E5A4-1185-91BA-2014DDA04B52}"/>
          </ac:spMkLst>
        </pc:spChg>
        <pc:spChg chg="del">
          <ac:chgData name="Lee, Stan" userId="1f2aa4fb-e40e-488c-8fd9-81a684fd3151" providerId="ADAL" clId="{C52D55F7-C491-4C93-AABD-165EB630FCE9}" dt="2025-01-07T03:40:05.021" v="2966" actId="478"/>
          <ac:spMkLst>
            <pc:docMk/>
            <pc:sldMk cId="181008394" sldId="264"/>
            <ac:spMk id="3" creationId="{0640F099-72C6-5A69-6B6D-6F3CE938FAE3}"/>
          </ac:spMkLst>
        </pc:spChg>
        <pc:spChg chg="add mod">
          <ac:chgData name="Lee, Stan" userId="1f2aa4fb-e40e-488c-8fd9-81a684fd3151" providerId="ADAL" clId="{C52D55F7-C491-4C93-AABD-165EB630FCE9}" dt="2025-01-08T02:31:17.457" v="3612" actId="14100"/>
          <ac:spMkLst>
            <pc:docMk/>
            <pc:sldMk cId="181008394" sldId="264"/>
            <ac:spMk id="4" creationId="{BCE593C9-8057-9E60-5C51-1BE66D784357}"/>
          </ac:spMkLst>
        </pc:spChg>
        <pc:spChg chg="add mod">
          <ac:chgData name="Lee, Stan" userId="1f2aa4fb-e40e-488c-8fd9-81a684fd3151" providerId="ADAL" clId="{C52D55F7-C491-4C93-AABD-165EB630FCE9}" dt="2025-01-08T04:25:54.967" v="3715" actId="113"/>
          <ac:spMkLst>
            <pc:docMk/>
            <pc:sldMk cId="181008394" sldId="264"/>
            <ac:spMk id="5" creationId="{3F6B109C-9DDB-39FB-BCC4-E22B9CA00D9E}"/>
          </ac:spMkLst>
        </pc:spChg>
        <pc:spChg chg="add mod ord">
          <ac:chgData name="Lee, Stan" userId="1f2aa4fb-e40e-488c-8fd9-81a684fd3151" providerId="ADAL" clId="{C52D55F7-C491-4C93-AABD-165EB630FCE9}" dt="2025-01-08T01:57:53.452" v="3456" actId="1076"/>
          <ac:spMkLst>
            <pc:docMk/>
            <pc:sldMk cId="181008394" sldId="264"/>
            <ac:spMk id="6" creationId="{D63FD8E9-F784-A003-7AC8-DC10A215E917}"/>
          </ac:spMkLst>
        </pc:spChg>
        <pc:spChg chg="add del mod">
          <ac:chgData name="Lee, Stan" userId="1f2aa4fb-e40e-488c-8fd9-81a684fd3151" providerId="ADAL" clId="{C52D55F7-C491-4C93-AABD-165EB630FCE9}" dt="2025-01-08T04:26:07.370" v="3716" actId="478"/>
          <ac:spMkLst>
            <pc:docMk/>
            <pc:sldMk cId="181008394" sldId="264"/>
            <ac:spMk id="7" creationId="{BA02C890-9D0F-430A-9B7C-F860A256598B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8" creationId="{2151139A-886F-4B97-8815-729AD3831BBD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9" creationId="{AB5E08C4-8CDD-4623-A5B8-E998C6DEE3B7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0" creationId="{15F33878-D502-4FFA-8ACE-F2AECDB2A23F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1" creationId="{450771F8-6447-4A8F-9554-AB2DC8987351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2" creationId="{D3539FEE-81D3-4406-802E-60B20B16F4F6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3" creationId="{3276E0C7-D588-440B-8F4A-876392DB718F}"/>
          </ac:spMkLst>
        </pc:spChg>
        <pc:spChg chg="add">
          <ac:chgData name="Lee, Stan" userId="1f2aa4fb-e40e-488c-8fd9-81a684fd3151" providerId="ADAL" clId="{C52D55F7-C491-4C93-AABD-165EB630FCE9}" dt="2025-01-07T03:41:26.211" v="2999" actId="26606"/>
          <ac:spMkLst>
            <pc:docMk/>
            <pc:sldMk cId="181008394" sldId="264"/>
            <ac:spMk id="14" creationId="{DC701763-729E-462F-A5A8-E0DEFEB1E2E4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5" creationId="{77D859EF-0C2A-487B-A0C6-A8276E48DDB9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7" creationId="{EDB19A81-C621-40A1-87E0-015F982C4807}"/>
          </ac:spMkLst>
        </pc:spChg>
        <pc:spChg chg="add del">
          <ac:chgData name="Lee, Stan" userId="1f2aa4fb-e40e-488c-8fd9-81a684fd3151" providerId="ADAL" clId="{C52D55F7-C491-4C93-AABD-165EB630FCE9}" dt="2025-01-07T03:41:13.731" v="2996" actId="26606"/>
          <ac:spMkLst>
            <pc:docMk/>
            <pc:sldMk cId="181008394" sldId="264"/>
            <ac:spMk id="19" creationId="{08C88EF9-EB79-4273-9666-FEC4E6F7CE34}"/>
          </ac:spMkLst>
        </pc:spChg>
        <pc:spChg chg="add del mod">
          <ac:chgData name="Lee, Stan" userId="1f2aa4fb-e40e-488c-8fd9-81a684fd3151" providerId="ADAL" clId="{C52D55F7-C491-4C93-AABD-165EB630FCE9}" dt="2025-01-07T07:54:46.794" v="3124" actId="478"/>
          <ac:spMkLst>
            <pc:docMk/>
            <pc:sldMk cId="181008394" sldId="264"/>
            <ac:spMk id="20" creationId="{3915C837-1299-B102-E6C4-ACE9605937ED}"/>
          </ac:spMkLst>
        </pc:spChg>
        <pc:spChg chg="add del mod">
          <ac:chgData name="Lee, Stan" userId="1f2aa4fb-e40e-488c-8fd9-81a684fd3151" providerId="ADAL" clId="{C52D55F7-C491-4C93-AABD-165EB630FCE9}" dt="2025-01-07T07:53:43.523" v="3120" actId="478"/>
          <ac:spMkLst>
            <pc:docMk/>
            <pc:sldMk cId="181008394" sldId="264"/>
            <ac:spMk id="23" creationId="{7ECA397F-8390-5F61-0D99-789015AC300C}"/>
          </ac:spMkLst>
        </pc:spChg>
        <pc:picChg chg="add mod">
          <ac:chgData name="Lee, Stan" userId="1f2aa4fb-e40e-488c-8fd9-81a684fd3151" providerId="ADAL" clId="{C52D55F7-C491-4C93-AABD-165EB630FCE9}" dt="2025-01-08T02:34:24.618" v="3620" actId="1076"/>
          <ac:picMkLst>
            <pc:docMk/>
            <pc:sldMk cId="181008394" sldId="264"/>
            <ac:picMk id="3" creationId="{FEC457C0-9ADA-4132-F635-FF55381C64A2}"/>
          </ac:picMkLst>
        </pc:picChg>
        <pc:picChg chg="add del mod ord">
          <ac:chgData name="Lee, Stan" userId="1f2aa4fb-e40e-488c-8fd9-81a684fd3151" providerId="ADAL" clId="{C52D55F7-C491-4C93-AABD-165EB630FCE9}" dt="2025-01-07T07:27:08.296" v="3113" actId="478"/>
          <ac:picMkLst>
            <pc:docMk/>
            <pc:sldMk cId="181008394" sldId="264"/>
            <ac:picMk id="4" creationId="{4528E351-AEE2-9713-F84A-D381A7EE8B8B}"/>
          </ac:picMkLst>
        </pc:picChg>
        <pc:picChg chg="add del mod">
          <ac:chgData name="Lee, Stan" userId="1f2aa4fb-e40e-488c-8fd9-81a684fd3151" providerId="ADAL" clId="{C52D55F7-C491-4C93-AABD-165EB630FCE9}" dt="2025-01-08T02:06:27.785" v="3470" actId="478"/>
          <ac:picMkLst>
            <pc:docMk/>
            <pc:sldMk cId="181008394" sldId="264"/>
            <ac:picMk id="5" creationId="{39091330-A8E6-12B3-72FA-B2120EBC654B}"/>
          </ac:picMkLst>
        </pc:picChg>
        <pc:picChg chg="add del mod ord">
          <ac:chgData name="Lee, Stan" userId="1f2aa4fb-e40e-488c-8fd9-81a684fd3151" providerId="ADAL" clId="{C52D55F7-C491-4C93-AABD-165EB630FCE9}" dt="2025-01-07T03:41:30.570" v="3001" actId="478"/>
          <ac:picMkLst>
            <pc:docMk/>
            <pc:sldMk cId="181008394" sldId="264"/>
            <ac:picMk id="5" creationId="{E071D32C-F901-D0E1-C23F-59456293C74E}"/>
          </ac:picMkLst>
        </pc:picChg>
        <pc:picChg chg="add mod">
          <ac:chgData name="Lee, Stan" userId="1f2aa4fb-e40e-488c-8fd9-81a684fd3151" providerId="ADAL" clId="{C52D55F7-C491-4C93-AABD-165EB630FCE9}" dt="2025-01-07T03:41:06.869" v="2994"/>
          <ac:picMkLst>
            <pc:docMk/>
            <pc:sldMk cId="181008394" sldId="264"/>
            <ac:picMk id="7" creationId="{1BB0D8A8-F0F6-908A-86C0-CC9D61D27072}"/>
          </ac:picMkLst>
        </pc:picChg>
        <pc:picChg chg="add mod">
          <ac:chgData name="Lee, Stan" userId="1f2aa4fb-e40e-488c-8fd9-81a684fd3151" providerId="ADAL" clId="{C52D55F7-C491-4C93-AABD-165EB630FCE9}" dt="2025-01-08T02:19:12.329" v="3568" actId="14100"/>
          <ac:picMkLst>
            <pc:docMk/>
            <pc:sldMk cId="181008394" sldId="264"/>
            <ac:picMk id="11" creationId="{7DBE6945-46DF-5D58-2110-E2995ECEF790}"/>
          </ac:picMkLst>
        </pc:picChg>
        <pc:picChg chg="add del mod">
          <ac:chgData name="Lee, Stan" userId="1f2aa4fb-e40e-488c-8fd9-81a684fd3151" providerId="ADAL" clId="{C52D55F7-C491-4C93-AABD-165EB630FCE9}" dt="2025-01-08T02:17:44.263" v="3535" actId="478"/>
          <ac:picMkLst>
            <pc:docMk/>
            <pc:sldMk cId="181008394" sldId="264"/>
            <ac:picMk id="15" creationId="{98A30A05-76DA-CDD9-C4A3-BD1EE29095F8}"/>
          </ac:picMkLst>
        </pc:picChg>
        <pc:picChg chg="add mod ord">
          <ac:chgData name="Lee, Stan" userId="1f2aa4fb-e40e-488c-8fd9-81a684fd3151" providerId="ADAL" clId="{C52D55F7-C491-4C93-AABD-165EB630FCE9}" dt="2025-01-08T02:19:45.852" v="3573" actId="1076"/>
          <ac:picMkLst>
            <pc:docMk/>
            <pc:sldMk cId="181008394" sldId="264"/>
            <ac:picMk id="16" creationId="{5DED650B-5111-E2F9-35EC-96F976F47E50}"/>
          </ac:picMkLst>
        </pc:picChg>
        <pc:picChg chg="add del mod">
          <ac:chgData name="Lee, Stan" userId="1f2aa4fb-e40e-488c-8fd9-81a684fd3151" providerId="ADAL" clId="{C52D55F7-C491-4C93-AABD-165EB630FCE9}" dt="2025-01-08T02:17:05.264" v="3523" actId="478"/>
          <ac:picMkLst>
            <pc:docMk/>
            <pc:sldMk cId="181008394" sldId="264"/>
            <ac:picMk id="18" creationId="{20482611-0409-B7A9-AC4D-96C9E489CA09}"/>
          </ac:picMkLst>
        </pc:picChg>
        <pc:picChg chg="add del mod">
          <ac:chgData name="Lee, Stan" userId="1f2aa4fb-e40e-488c-8fd9-81a684fd3151" providerId="ADAL" clId="{C52D55F7-C491-4C93-AABD-165EB630FCE9}" dt="2025-01-08T02:16:59.439" v="3519" actId="478"/>
          <ac:picMkLst>
            <pc:docMk/>
            <pc:sldMk cId="181008394" sldId="264"/>
            <ac:picMk id="20" creationId="{92213919-BF41-6ED6-414A-CFE35B33401C}"/>
          </ac:picMkLst>
        </pc:picChg>
        <pc:picChg chg="add mod">
          <ac:chgData name="Lee, Stan" userId="1f2aa4fb-e40e-488c-8fd9-81a684fd3151" providerId="ADAL" clId="{C52D55F7-C491-4C93-AABD-165EB630FCE9}" dt="2025-01-08T02:19:01.789" v="3563" actId="1076"/>
          <ac:picMkLst>
            <pc:docMk/>
            <pc:sldMk cId="181008394" sldId="264"/>
            <ac:picMk id="22" creationId="{B8D0C46B-00AB-0210-4085-3C64B51A565B}"/>
          </ac:picMkLst>
        </pc:picChg>
        <pc:picChg chg="add del mod">
          <ac:chgData name="Lee, Stan" userId="1f2aa4fb-e40e-488c-8fd9-81a684fd3151" providerId="ADAL" clId="{C52D55F7-C491-4C93-AABD-165EB630FCE9}" dt="2025-01-07T07:27:17.283" v="3117" actId="478"/>
          <ac:picMkLst>
            <pc:docMk/>
            <pc:sldMk cId="181008394" sldId="264"/>
            <ac:picMk id="22" creationId="{DBD27846-A8B9-194A-4940-6DF190FBDEC9}"/>
          </ac:picMkLst>
        </pc:picChg>
        <pc:picChg chg="add mod">
          <ac:chgData name="Lee, Stan" userId="1f2aa4fb-e40e-488c-8fd9-81a684fd3151" providerId="ADAL" clId="{C52D55F7-C491-4C93-AABD-165EB630FCE9}" dt="2025-01-08T02:18:55.331" v="3562" actId="1076"/>
          <ac:picMkLst>
            <pc:docMk/>
            <pc:sldMk cId="181008394" sldId="264"/>
            <ac:picMk id="24" creationId="{CA9D44ED-B032-2CDC-CA59-E4F34B6E5BCF}"/>
          </ac:picMkLst>
        </pc:picChg>
        <pc:picChg chg="add del mod">
          <ac:chgData name="Lee, Stan" userId="1f2aa4fb-e40e-488c-8fd9-81a684fd3151" providerId="ADAL" clId="{C52D55F7-C491-4C93-AABD-165EB630FCE9}" dt="2025-01-07T07:55:41.781" v="3128" actId="478"/>
          <ac:picMkLst>
            <pc:docMk/>
            <pc:sldMk cId="181008394" sldId="264"/>
            <ac:picMk id="25" creationId="{69F143AB-114E-6518-6DE6-887B6F9B860D}"/>
          </ac:picMkLst>
        </pc:picChg>
        <pc:picChg chg="add mod">
          <ac:chgData name="Lee, Stan" userId="1f2aa4fb-e40e-488c-8fd9-81a684fd3151" providerId="ADAL" clId="{C52D55F7-C491-4C93-AABD-165EB630FCE9}" dt="2025-01-08T02:18:22.782" v="3550" actId="1076"/>
          <ac:picMkLst>
            <pc:docMk/>
            <pc:sldMk cId="181008394" sldId="264"/>
            <ac:picMk id="26" creationId="{961739A4-B412-8E98-4E74-AA20BF106ED9}"/>
          </ac:picMkLst>
        </pc:picChg>
        <pc:picChg chg="add del mod">
          <ac:chgData name="Lee, Stan" userId="1f2aa4fb-e40e-488c-8fd9-81a684fd3151" providerId="ADAL" clId="{C52D55F7-C491-4C93-AABD-165EB630FCE9}" dt="2025-01-08T02:14:19.505" v="3474" actId="478"/>
          <ac:picMkLst>
            <pc:docMk/>
            <pc:sldMk cId="181008394" sldId="264"/>
            <ac:picMk id="27" creationId="{CE086BC5-5602-5B87-39D3-F45892F5206A}"/>
          </ac:picMkLst>
        </pc:picChg>
        <pc:picChg chg="add mod">
          <ac:chgData name="Lee, Stan" userId="1f2aa4fb-e40e-488c-8fd9-81a684fd3151" providerId="ADAL" clId="{C52D55F7-C491-4C93-AABD-165EB630FCE9}" dt="2025-01-08T02:18:40.911" v="3555" actId="1076"/>
          <ac:picMkLst>
            <pc:docMk/>
            <pc:sldMk cId="181008394" sldId="264"/>
            <ac:picMk id="29" creationId="{A25CD810-D7B8-A5EE-B5FA-EBE69EE853F8}"/>
          </ac:picMkLst>
        </pc:picChg>
        <pc:picChg chg="add del mod">
          <ac:chgData name="Lee, Stan" userId="1f2aa4fb-e40e-488c-8fd9-81a684fd3151" providerId="ADAL" clId="{C52D55F7-C491-4C93-AABD-165EB630FCE9}" dt="2025-01-08T02:17:43.207" v="3534" actId="478"/>
          <ac:picMkLst>
            <pc:docMk/>
            <pc:sldMk cId="181008394" sldId="264"/>
            <ac:picMk id="30" creationId="{BCB6F718-DE0B-B9E8-9309-E616D6A8EE9C}"/>
          </ac:picMkLst>
        </pc:picChg>
        <pc:picChg chg="add del mod">
          <ac:chgData name="Lee, Stan" userId="1f2aa4fb-e40e-488c-8fd9-81a684fd3151" providerId="ADAL" clId="{C52D55F7-C491-4C93-AABD-165EB630FCE9}" dt="2025-01-08T02:17:02.702" v="3521" actId="478"/>
          <ac:picMkLst>
            <pc:docMk/>
            <pc:sldMk cId="181008394" sldId="264"/>
            <ac:picMk id="31" creationId="{54A1E2D1-FD23-B0C8-4163-28E707611CA8}"/>
          </ac:picMkLst>
        </pc:picChg>
        <pc:picChg chg="add mod">
          <ac:chgData name="Lee, Stan" userId="1f2aa4fb-e40e-488c-8fd9-81a684fd3151" providerId="ADAL" clId="{C52D55F7-C491-4C93-AABD-165EB630FCE9}" dt="2025-01-08T02:17:40.858" v="3533" actId="14100"/>
          <ac:picMkLst>
            <pc:docMk/>
            <pc:sldMk cId="181008394" sldId="264"/>
            <ac:picMk id="32" creationId="{35BF2A30-91B0-80EF-2CCF-9C77ACBD0C0C}"/>
          </ac:picMkLst>
        </pc:picChg>
        <pc:picChg chg="add del mod">
          <ac:chgData name="Lee, Stan" userId="1f2aa4fb-e40e-488c-8fd9-81a684fd3151" providerId="ADAL" clId="{C52D55F7-C491-4C93-AABD-165EB630FCE9}" dt="2025-01-08T02:17:58.602" v="3539" actId="478"/>
          <ac:picMkLst>
            <pc:docMk/>
            <pc:sldMk cId="181008394" sldId="264"/>
            <ac:picMk id="33" creationId="{DECEED8A-6233-6DA1-EF99-1D7E5848F579}"/>
          </ac:picMkLst>
        </pc:picChg>
        <pc:picChg chg="add del mod">
          <ac:chgData name="Lee, Stan" userId="1f2aa4fb-e40e-488c-8fd9-81a684fd3151" providerId="ADAL" clId="{C52D55F7-C491-4C93-AABD-165EB630FCE9}" dt="2025-01-08T02:17:25.356" v="3529" actId="478"/>
          <ac:picMkLst>
            <pc:docMk/>
            <pc:sldMk cId="181008394" sldId="264"/>
            <ac:picMk id="34" creationId="{2A817CDE-A687-9647-6E68-5C445D963B76}"/>
          </ac:picMkLst>
        </pc:picChg>
        <pc:picChg chg="add mod">
          <ac:chgData name="Lee, Stan" userId="1f2aa4fb-e40e-488c-8fd9-81a684fd3151" providerId="ADAL" clId="{C52D55F7-C491-4C93-AABD-165EB630FCE9}" dt="2025-01-08T02:17:55.131" v="3537" actId="14100"/>
          <ac:picMkLst>
            <pc:docMk/>
            <pc:sldMk cId="181008394" sldId="264"/>
            <ac:picMk id="35" creationId="{B85C3E4B-B5B2-3550-2AC6-55FEB8F325B5}"/>
          </ac:picMkLst>
        </pc:picChg>
        <pc:picChg chg="add mod">
          <ac:chgData name="Lee, Stan" userId="1f2aa4fb-e40e-488c-8fd9-81a684fd3151" providerId="ADAL" clId="{C52D55F7-C491-4C93-AABD-165EB630FCE9}" dt="2025-01-08T02:18:28.963" v="3552" actId="1076"/>
          <ac:picMkLst>
            <pc:docMk/>
            <pc:sldMk cId="181008394" sldId="264"/>
            <ac:picMk id="36" creationId="{9CD8AC78-465F-4042-A4BF-D8CF2B44CDD3}"/>
          </ac:picMkLst>
        </pc:picChg>
      </pc:sldChg>
      <pc:sldChg chg="addSp modSp add del mod setBg">
        <pc:chgData name="Lee, Stan" userId="1f2aa4fb-e40e-488c-8fd9-81a684fd3151" providerId="ADAL" clId="{C52D55F7-C491-4C93-AABD-165EB630FCE9}" dt="2025-01-07T00:16:31.565" v="2022" actId="47"/>
        <pc:sldMkLst>
          <pc:docMk/>
          <pc:sldMk cId="1131887431" sldId="264"/>
        </pc:sldMkLst>
        <pc:spChg chg="mo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9" creationId="{148A8073-993B-1889-E3CD-BDC6C2079555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3" creationId="{7BC0F8B1-F985-469B-8332-13DBC7665557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5" creationId="{89D15953-1642-4DD6-AD9E-01AA19247FF6}"/>
          </ac:spMkLst>
        </pc:spChg>
        <pc:spChg chg="add">
          <ac:chgData name="Lee, Stan" userId="1f2aa4fb-e40e-488c-8fd9-81a684fd3151" providerId="ADAL" clId="{C52D55F7-C491-4C93-AABD-165EB630FCE9}" dt="2025-01-07T00:16:06.746" v="2019" actId="26606"/>
          <ac:spMkLst>
            <pc:docMk/>
            <pc:sldMk cId="1131887431" sldId="264"/>
            <ac:spMk id="59" creationId="{FBF3780C-749F-4B50-9E1D-F2B1F6DBB7DD}"/>
          </ac:spMkLst>
        </pc:s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10" creationId="{BD5D03B1-EDC6-F665-D163-9ADE4B16F6C3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6" creationId="{3F443423-9D05-098B-20BF-E892F31B7431}"/>
          </ac:grpSpMkLst>
        </pc:grpChg>
        <pc:grpChg chg="add mod">
          <ac:chgData name="Lee, Stan" userId="1f2aa4fb-e40e-488c-8fd9-81a684fd3151" providerId="ADAL" clId="{C52D55F7-C491-4C93-AABD-165EB630FCE9}" dt="2025-01-07T00:16:06.746" v="2019" actId="26606"/>
          <ac:grpSpMkLst>
            <pc:docMk/>
            <pc:sldMk cId="1131887431" sldId="264"/>
            <ac:grpSpMk id="47" creationId="{90C5549C-0505-0BE3-2442-91184E3E07AC}"/>
          </ac:grpSpMkLst>
        </pc:grpChg>
        <pc:grpChg chg="add mod">
          <ac:chgData name="Lee, Stan" userId="1f2aa4fb-e40e-488c-8fd9-81a684fd3151" providerId="ADAL" clId="{C52D55F7-C491-4C93-AABD-165EB630FCE9}" dt="2025-01-07T00:16:14.101" v="2021" actId="14100"/>
          <ac:grpSpMkLst>
            <pc:docMk/>
            <pc:sldMk cId="1131887431" sldId="264"/>
            <ac:grpSpMk id="48" creationId="{C3401029-D0A7-2AF0-41B9-5FE28F8266A8}"/>
          </ac:grpSpMkLst>
        </pc:grpChg>
        <pc:picChg chg="mod ord">
          <ac:chgData name="Lee, Stan" userId="1f2aa4fb-e40e-488c-8fd9-81a684fd3151" providerId="ADAL" clId="{C52D55F7-C491-4C93-AABD-165EB630FCE9}" dt="2025-01-07T00:16:06.746" v="2019" actId="26606"/>
          <ac:picMkLst>
            <pc:docMk/>
            <pc:sldMk cId="1131887431" sldId="264"/>
            <ac:picMk id="7" creationId="{7531C55D-FBE1-0E87-F443-76344B5A67CA}"/>
          </ac:picMkLst>
        </pc:picChg>
        <pc:cxnChg chg="add">
          <ac:chgData name="Lee, Stan" userId="1f2aa4fb-e40e-488c-8fd9-81a684fd3151" providerId="ADAL" clId="{C52D55F7-C491-4C93-AABD-165EB630FCE9}" dt="2025-01-07T00:16:06.746" v="2019" actId="26606"/>
          <ac:cxnSpMkLst>
            <pc:docMk/>
            <pc:sldMk cId="1131887431" sldId="264"/>
            <ac:cxnSpMk id="57" creationId="{1918D9D3-1370-4FF6-9DFC-9F87F9039590}"/>
          </ac:cxnSpMkLst>
        </pc:cxnChg>
      </pc:sldChg>
      <pc:sldChg chg="addSp delSp modSp add del mod setBg">
        <pc:chgData name="Lee, Stan" userId="1f2aa4fb-e40e-488c-8fd9-81a684fd3151" providerId="ADAL" clId="{C52D55F7-C491-4C93-AABD-165EB630FCE9}" dt="2025-01-07T00:21:45.221" v="2082" actId="47"/>
        <pc:sldMkLst>
          <pc:docMk/>
          <pc:sldMk cId="3159527799" sldId="264"/>
        </pc:sldMkLst>
        <pc:spChg chg="mod">
          <ac:chgData name="Lee, Stan" userId="1f2aa4fb-e40e-488c-8fd9-81a684fd3151" providerId="ADAL" clId="{C52D55F7-C491-4C93-AABD-165EB630FCE9}" dt="2025-01-07T00:16:46.486" v="2024" actId="26606"/>
          <ac:spMkLst>
            <pc:docMk/>
            <pc:sldMk cId="3159527799" sldId="264"/>
            <ac:spMk id="9" creationId="{0F04B8E5-9263-7A64-EEFB-CD2F7DE6672B}"/>
          </ac:spMkLst>
        </pc:s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10" creationId="{8BF5EBA8-B5BD-96AD-B462-F546DFEA6AB3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6" creationId="{A252AFD0-8CE5-133F-75E8-6CE10C32BD32}"/>
          </ac:grpSpMkLst>
        </pc:grpChg>
        <pc:grpChg chg="add mod">
          <ac:chgData name="Lee, Stan" userId="1f2aa4fb-e40e-488c-8fd9-81a684fd3151" providerId="ADAL" clId="{C52D55F7-C491-4C93-AABD-165EB630FCE9}" dt="2025-01-07T00:16:46.486" v="2024" actId="26606"/>
          <ac:grpSpMkLst>
            <pc:docMk/>
            <pc:sldMk cId="3159527799" sldId="264"/>
            <ac:grpSpMk id="47" creationId="{29B86433-75B9-1B26-B31A-EF8C17784C76}"/>
          </ac:grpSpMkLst>
        </pc:grpChg>
        <pc:grpChg chg="add mod">
          <ac:chgData name="Lee, Stan" userId="1f2aa4fb-e40e-488c-8fd9-81a684fd3151" providerId="ADAL" clId="{C52D55F7-C491-4C93-AABD-165EB630FCE9}" dt="2025-01-07T00:17:05.794" v="2030" actId="14100"/>
          <ac:grpSpMkLst>
            <pc:docMk/>
            <pc:sldMk cId="3159527799" sldId="264"/>
            <ac:grpSpMk id="48" creationId="{0729B187-EA4D-A680-1AD4-A0B062C90086}"/>
          </ac:grpSpMkLst>
        </pc:grpChg>
        <pc:picChg chg="add mod">
          <ac:chgData name="Lee, Stan" userId="1f2aa4fb-e40e-488c-8fd9-81a684fd3151" providerId="ADAL" clId="{C52D55F7-C491-4C93-AABD-165EB630FCE9}" dt="2025-01-07T00:16:56.289" v="2029"/>
          <ac:picMkLst>
            <pc:docMk/>
            <pc:sldMk cId="3159527799" sldId="264"/>
            <ac:picMk id="2" creationId="{3082BF77-FF88-BA07-1B01-97B95684FE1F}"/>
          </ac:picMkLst>
        </pc:picChg>
        <pc:picChg chg="del mod ord">
          <ac:chgData name="Lee, Stan" userId="1f2aa4fb-e40e-488c-8fd9-81a684fd3151" providerId="ADAL" clId="{C52D55F7-C491-4C93-AABD-165EB630FCE9}" dt="2025-01-07T00:16:51.370" v="2026" actId="478"/>
          <ac:picMkLst>
            <pc:docMk/>
            <pc:sldMk cId="3159527799" sldId="264"/>
            <ac:picMk id="7" creationId="{CFE42FF7-9BC5-0C97-3D13-1BC2E01785A3}"/>
          </ac:picMkLst>
        </pc:pic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3" creationId="{DC034BB4-8B50-4484-85C4-0CE4699284D7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5" creationId="{81B200F7-B57A-4824-BB91-B6624450A5AC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7" creationId="{1902062F-7F47-41E5-8574-2D1492D58ED3}"/>
          </ac:cxnSpMkLst>
        </pc:cxnChg>
        <pc:cxnChg chg="add">
          <ac:chgData name="Lee, Stan" userId="1f2aa4fb-e40e-488c-8fd9-81a684fd3151" providerId="ADAL" clId="{C52D55F7-C491-4C93-AABD-165EB630FCE9}" dt="2025-01-07T00:16:46.486" v="2024" actId="26606"/>
          <ac:cxnSpMkLst>
            <pc:docMk/>
            <pc:sldMk cId="3159527799" sldId="264"/>
            <ac:cxnSpMk id="59" creationId="{FA92245C-961F-47D5-9691-272D28692D45}"/>
          </ac:cxnSpMkLst>
        </pc:cxnChg>
      </pc:sldChg>
      <pc:sldChg chg="addSp delSp modSp new mod">
        <pc:chgData name="Lee, Stan" userId="1f2aa4fb-e40e-488c-8fd9-81a684fd3151" providerId="ADAL" clId="{C52D55F7-C491-4C93-AABD-165EB630FCE9}" dt="2025-01-08T02:35:55.119" v="3624"/>
        <pc:sldMkLst>
          <pc:docMk/>
          <pc:sldMk cId="2094644692" sldId="265"/>
        </pc:sldMkLst>
        <pc:spChg chg="del">
          <ac:chgData name="Lee, Stan" userId="1f2aa4fb-e40e-488c-8fd9-81a684fd3151" providerId="ADAL" clId="{C52D55F7-C491-4C93-AABD-165EB630FCE9}" dt="2025-01-08T02:35:52.667" v="3623" actId="478"/>
          <ac:spMkLst>
            <pc:docMk/>
            <pc:sldMk cId="2094644692" sldId="265"/>
            <ac:spMk id="2" creationId="{09704CF3-D75C-8DCD-0804-A609BC84AA77}"/>
          </ac:spMkLst>
        </pc:spChg>
        <pc:spChg chg="del">
          <ac:chgData name="Lee, Stan" userId="1f2aa4fb-e40e-488c-8fd9-81a684fd3151" providerId="ADAL" clId="{C52D55F7-C491-4C93-AABD-165EB630FCE9}" dt="2025-01-08T02:35:51.644" v="3622" actId="478"/>
          <ac:spMkLst>
            <pc:docMk/>
            <pc:sldMk cId="2094644692" sldId="265"/>
            <ac:spMk id="3" creationId="{79247E2A-1D80-A726-5B7B-6E551B0A0867}"/>
          </ac:spMkLst>
        </pc:spChg>
        <pc:picChg chg="add mod">
          <ac:chgData name="Lee, Stan" userId="1f2aa4fb-e40e-488c-8fd9-81a684fd3151" providerId="ADAL" clId="{C52D55F7-C491-4C93-AABD-165EB630FCE9}" dt="2025-01-08T02:35:55.119" v="3624"/>
          <ac:picMkLst>
            <pc:docMk/>
            <pc:sldMk cId="2094644692" sldId="265"/>
            <ac:picMk id="4" creationId="{478D02D0-9AB3-3AFE-B68A-282BE908E2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423453-6AB5-45AE-9502-0A6A1CA16CC2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A20DEE-5E1D-4E66-B5DE-D26201223C65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Analyze Current Performance</a:t>
          </a:r>
          <a:endParaRPr lang="en-US" sz="1800"/>
        </a:p>
      </dgm:t>
    </dgm:pt>
    <dgm:pt modelId="{1FF299C5-BD0F-405D-83B6-4181E98225BC}" type="parTrans" cxnId="{68D9FE27-B4EB-4DD8-B030-C995AD934303}">
      <dgm:prSet/>
      <dgm:spPr/>
      <dgm:t>
        <a:bodyPr/>
        <a:lstStyle/>
        <a:p>
          <a:endParaRPr lang="en-US"/>
        </a:p>
      </dgm:t>
    </dgm:pt>
    <dgm:pt modelId="{3A82FF3E-4E49-41AC-869F-4D59FB43B6EB}" type="sibTrans" cxnId="{68D9FE27-B4EB-4DD8-B030-C995AD934303}">
      <dgm:prSet/>
      <dgm:spPr/>
      <dgm:t>
        <a:bodyPr/>
        <a:lstStyle/>
        <a:p>
          <a:endParaRPr lang="en-US"/>
        </a:p>
      </dgm:t>
    </dgm:pt>
    <dgm:pt modelId="{7FFD977D-1314-4AE5-9889-4788B547831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Visualize Kona’s sales, inventory, and regional trends.</a:t>
          </a:r>
        </a:p>
      </dgm:t>
    </dgm:pt>
    <dgm:pt modelId="{6308DFD7-42DB-44B9-ACC5-179535172A60}" type="parTrans" cxnId="{93134D9A-2158-49FF-BE5A-32A0A9252137}">
      <dgm:prSet/>
      <dgm:spPr/>
      <dgm:t>
        <a:bodyPr/>
        <a:lstStyle/>
        <a:p>
          <a:endParaRPr lang="en-US"/>
        </a:p>
      </dgm:t>
    </dgm:pt>
    <dgm:pt modelId="{1077388E-E7B2-4BE3-9AD5-EE5F3AC51B66}" type="sibTrans" cxnId="{93134D9A-2158-49FF-BE5A-32A0A9252137}">
      <dgm:prSet/>
      <dgm:spPr/>
      <dgm:t>
        <a:bodyPr/>
        <a:lstStyle/>
        <a:p>
          <a:endParaRPr lang="en-US"/>
        </a:p>
      </dgm:t>
    </dgm:pt>
    <dgm:pt modelId="{9A41543F-431D-4DFB-AC40-A6A7875A04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Highlight challenges: regional imbalances, high-MOS trims, pipeline issues.</a:t>
          </a:r>
        </a:p>
      </dgm:t>
    </dgm:pt>
    <dgm:pt modelId="{36AF1540-4206-4DCB-BB46-508430DEA7CA}" type="parTrans" cxnId="{34C69254-10FB-4D26-90D9-FF9E59EB91E9}">
      <dgm:prSet/>
      <dgm:spPr/>
      <dgm:t>
        <a:bodyPr/>
        <a:lstStyle/>
        <a:p>
          <a:endParaRPr lang="en-US"/>
        </a:p>
      </dgm:t>
    </dgm:pt>
    <dgm:pt modelId="{43C67996-62AD-458D-8309-5D956A297978}" type="sibTrans" cxnId="{34C69254-10FB-4D26-90D9-FF9E59EB91E9}">
      <dgm:prSet/>
      <dgm:spPr/>
      <dgm:t>
        <a:bodyPr/>
        <a:lstStyle/>
        <a:p>
          <a:endParaRPr lang="en-US"/>
        </a:p>
      </dgm:t>
    </dgm:pt>
    <dgm:pt modelId="{F8A7DBA3-6A1A-43FF-A85F-751268482A7B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Provide Recommendations</a:t>
          </a:r>
          <a:endParaRPr lang="en-US" sz="1800"/>
        </a:p>
      </dgm:t>
    </dgm:pt>
    <dgm:pt modelId="{C4A8AEFE-7AF0-46A1-90A2-97AEF17BC519}" type="parTrans" cxnId="{4EBA3FD8-7E2B-47E4-9455-131FBD8194BD}">
      <dgm:prSet/>
      <dgm:spPr/>
      <dgm:t>
        <a:bodyPr/>
        <a:lstStyle/>
        <a:p>
          <a:endParaRPr lang="en-US"/>
        </a:p>
      </dgm:t>
    </dgm:pt>
    <dgm:pt modelId="{5E0B31A5-A94F-402F-BDE0-93C7FEFF26FE}" type="sibTrans" cxnId="{4EBA3FD8-7E2B-47E4-9455-131FBD8194BD}">
      <dgm:prSet/>
      <dgm:spPr/>
      <dgm:t>
        <a:bodyPr/>
        <a:lstStyle/>
        <a:p>
          <a:endParaRPr lang="en-US"/>
        </a:p>
      </dgm:t>
    </dgm:pt>
    <dgm:pt modelId="{27DC9649-ED86-4F92-AB45-010DD52E8C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Target strategies: optimize inventory, improve high-MOS trims, enhance regional incentives.</a:t>
          </a:r>
        </a:p>
      </dgm:t>
    </dgm:pt>
    <dgm:pt modelId="{A32D49B2-2738-4901-87FA-CF2BFF4B169E}" type="parTrans" cxnId="{6DA14B26-B15E-4CDB-8B20-60A52F2DCF2B}">
      <dgm:prSet/>
      <dgm:spPr/>
      <dgm:t>
        <a:bodyPr/>
        <a:lstStyle/>
        <a:p>
          <a:endParaRPr lang="en-US"/>
        </a:p>
      </dgm:t>
    </dgm:pt>
    <dgm:pt modelId="{6316CCAB-D52D-4301-A035-C5440E58110D}" type="sibTrans" cxnId="{6DA14B26-B15E-4CDB-8B20-60A52F2DCF2B}">
      <dgm:prSet/>
      <dgm:spPr/>
      <dgm:t>
        <a:bodyPr/>
        <a:lstStyle/>
        <a:p>
          <a:endParaRPr lang="en-US"/>
        </a:p>
      </dgm:t>
    </dgm:pt>
    <dgm:pt modelId="{A3FCE4A9-E2EE-4BC7-BEEE-475AD58214DD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800" b="1"/>
            <a:t>Simulate Scenarios (What-If)</a:t>
          </a:r>
          <a:endParaRPr lang="en-US" sz="1800"/>
        </a:p>
      </dgm:t>
    </dgm:pt>
    <dgm:pt modelId="{87EBF393-9708-45A0-A23C-C8B705673858}" type="parTrans" cxnId="{FE00158A-E6AD-48F5-9760-DEFCCCD90441}">
      <dgm:prSet/>
      <dgm:spPr/>
      <dgm:t>
        <a:bodyPr/>
        <a:lstStyle/>
        <a:p>
          <a:endParaRPr lang="en-US"/>
        </a:p>
      </dgm:t>
    </dgm:pt>
    <dgm:pt modelId="{A7119FC5-A69F-4700-9225-1146A9F29C1B}" type="sibTrans" cxnId="{FE00158A-E6AD-48F5-9760-DEFCCCD90441}">
      <dgm:prSet/>
      <dgm:spPr/>
      <dgm:t>
        <a:bodyPr/>
        <a:lstStyle/>
        <a:p>
          <a:endParaRPr lang="en-US"/>
        </a:p>
      </dgm:t>
    </dgm:pt>
    <dgm:pt modelId="{FBB69477-2C13-4E03-9468-F375B363B2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Use optimization technic to test strategies and combinations.</a:t>
          </a:r>
        </a:p>
      </dgm:t>
    </dgm:pt>
    <dgm:pt modelId="{82EEAEC6-E492-4E7F-9BE4-FB6285C78135}" type="parTrans" cxnId="{3C6DD2FF-F13F-4890-A910-800AEA8B05CF}">
      <dgm:prSet/>
      <dgm:spPr/>
      <dgm:t>
        <a:bodyPr/>
        <a:lstStyle/>
        <a:p>
          <a:endParaRPr lang="en-US"/>
        </a:p>
      </dgm:t>
    </dgm:pt>
    <dgm:pt modelId="{F611AD56-E489-4AE1-9D9B-0F0333ACC948}" type="sibTrans" cxnId="{3C6DD2FF-F13F-4890-A910-800AEA8B05CF}">
      <dgm:prSet/>
      <dgm:spPr/>
      <dgm:t>
        <a:bodyPr/>
        <a:lstStyle/>
        <a:p>
          <a:endParaRPr lang="en-US"/>
        </a:p>
      </dgm:t>
    </dgm:pt>
    <dgm:pt modelId="{AB9A08E0-62BF-4CF5-9B14-FD6A0741C9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Identify actions for maximum sales impact.</a:t>
          </a:r>
        </a:p>
      </dgm:t>
    </dgm:pt>
    <dgm:pt modelId="{4D818D23-C265-497D-9E85-2955D43E1AA4}" type="parTrans" cxnId="{7F8B766F-7865-4340-95A6-0AD3A4750B9E}">
      <dgm:prSet/>
      <dgm:spPr/>
      <dgm:t>
        <a:bodyPr/>
        <a:lstStyle/>
        <a:p>
          <a:endParaRPr lang="en-US"/>
        </a:p>
      </dgm:t>
    </dgm:pt>
    <dgm:pt modelId="{BCD48907-45A2-4EF7-B9B0-75C85F888B52}" type="sibTrans" cxnId="{7F8B766F-7865-4340-95A6-0AD3A4750B9E}">
      <dgm:prSet/>
      <dgm:spPr/>
      <dgm:t>
        <a:bodyPr/>
        <a:lstStyle/>
        <a:p>
          <a:endParaRPr lang="en-US"/>
        </a:p>
      </dgm:t>
    </dgm:pt>
    <dgm:pt modelId="{71BBA941-29DC-4B79-99E8-57F53DF84695}" type="pres">
      <dgm:prSet presAssocID="{12423453-6AB5-45AE-9502-0A6A1CA16CC2}" presName="root" presStyleCnt="0">
        <dgm:presLayoutVars>
          <dgm:dir/>
          <dgm:resizeHandles val="exact"/>
        </dgm:presLayoutVars>
      </dgm:prSet>
      <dgm:spPr/>
    </dgm:pt>
    <dgm:pt modelId="{7384CF0B-73D0-4156-A497-3957C7726790}" type="pres">
      <dgm:prSet presAssocID="{90A20DEE-5E1D-4E66-B5DE-D26201223C65}" presName="compNode" presStyleCnt="0"/>
      <dgm:spPr/>
    </dgm:pt>
    <dgm:pt modelId="{B2707E42-5310-48BF-A991-FD078C724706}" type="pres">
      <dgm:prSet presAssocID="{90A20DEE-5E1D-4E66-B5DE-D26201223C65}" presName="iconRect" presStyleLbl="node1" presStyleIdx="0" presStyleCnt="3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4E7FD78E-D256-4327-A985-37EF07BDC02E}" type="pres">
      <dgm:prSet presAssocID="{90A20DEE-5E1D-4E66-B5DE-D26201223C65}" presName="iconSpace" presStyleCnt="0"/>
      <dgm:spPr/>
    </dgm:pt>
    <dgm:pt modelId="{7942D404-1D28-4678-BF7C-97382837CCEF}" type="pres">
      <dgm:prSet presAssocID="{90A20DEE-5E1D-4E66-B5DE-D26201223C65}" presName="parTx" presStyleLbl="revTx" presStyleIdx="0" presStyleCnt="6">
        <dgm:presLayoutVars>
          <dgm:chMax val="0"/>
          <dgm:chPref val="0"/>
        </dgm:presLayoutVars>
      </dgm:prSet>
      <dgm:spPr/>
    </dgm:pt>
    <dgm:pt modelId="{6CB38503-4F5D-466B-BC5B-F23988BEE11F}" type="pres">
      <dgm:prSet presAssocID="{90A20DEE-5E1D-4E66-B5DE-D26201223C65}" presName="txSpace" presStyleCnt="0"/>
      <dgm:spPr/>
    </dgm:pt>
    <dgm:pt modelId="{87EE84B3-8CA1-4208-BBD3-F39C06A2FE57}" type="pres">
      <dgm:prSet presAssocID="{90A20DEE-5E1D-4E66-B5DE-D26201223C65}" presName="desTx" presStyleLbl="revTx" presStyleIdx="1" presStyleCnt="6">
        <dgm:presLayoutVars/>
      </dgm:prSet>
      <dgm:spPr/>
    </dgm:pt>
    <dgm:pt modelId="{E1A72DEB-4FED-420F-9BE5-22C502E53F2A}" type="pres">
      <dgm:prSet presAssocID="{3A82FF3E-4E49-41AC-869F-4D59FB43B6EB}" presName="sibTrans" presStyleCnt="0"/>
      <dgm:spPr/>
    </dgm:pt>
    <dgm:pt modelId="{11111C25-E055-4E2A-84EF-826FC657A2AF}" type="pres">
      <dgm:prSet presAssocID="{F8A7DBA3-6A1A-43FF-A85F-751268482A7B}" presName="compNode" presStyleCnt="0"/>
      <dgm:spPr/>
    </dgm:pt>
    <dgm:pt modelId="{4CFAC228-CCA6-40E3-9706-209AD1712285}" type="pres">
      <dgm:prSet presAssocID="{F8A7DBA3-6A1A-43FF-A85F-751268482A7B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DF18D17-990E-44D7-A649-1DECE9378379}" type="pres">
      <dgm:prSet presAssocID="{F8A7DBA3-6A1A-43FF-A85F-751268482A7B}" presName="iconSpace" presStyleCnt="0"/>
      <dgm:spPr/>
    </dgm:pt>
    <dgm:pt modelId="{6C671191-3222-4D4F-84ED-E4D9561D640E}" type="pres">
      <dgm:prSet presAssocID="{F8A7DBA3-6A1A-43FF-A85F-751268482A7B}" presName="parTx" presStyleLbl="revTx" presStyleIdx="2" presStyleCnt="6">
        <dgm:presLayoutVars>
          <dgm:chMax val="0"/>
          <dgm:chPref val="0"/>
        </dgm:presLayoutVars>
      </dgm:prSet>
      <dgm:spPr/>
    </dgm:pt>
    <dgm:pt modelId="{087C2414-A6A8-47FE-8FD7-685C4686F0F1}" type="pres">
      <dgm:prSet presAssocID="{F8A7DBA3-6A1A-43FF-A85F-751268482A7B}" presName="txSpace" presStyleCnt="0"/>
      <dgm:spPr/>
    </dgm:pt>
    <dgm:pt modelId="{15D4A265-EF48-43F0-B969-E509B6229AEC}" type="pres">
      <dgm:prSet presAssocID="{F8A7DBA3-6A1A-43FF-A85F-751268482A7B}" presName="desTx" presStyleLbl="revTx" presStyleIdx="3" presStyleCnt="6">
        <dgm:presLayoutVars/>
      </dgm:prSet>
      <dgm:spPr/>
    </dgm:pt>
    <dgm:pt modelId="{E08D1734-53AA-426E-BA95-82169BA3254F}" type="pres">
      <dgm:prSet presAssocID="{5E0B31A5-A94F-402F-BDE0-93C7FEFF26FE}" presName="sibTrans" presStyleCnt="0"/>
      <dgm:spPr/>
    </dgm:pt>
    <dgm:pt modelId="{8E0A41FF-481E-41EE-B5BA-5F25B387E04B}" type="pres">
      <dgm:prSet presAssocID="{A3FCE4A9-E2EE-4BC7-BEEE-475AD58214DD}" presName="compNode" presStyleCnt="0"/>
      <dgm:spPr/>
    </dgm:pt>
    <dgm:pt modelId="{7FC9B0AB-4CB8-4E84-B9FC-68043A7EF1A1}" type="pres">
      <dgm:prSet presAssocID="{A3FCE4A9-E2EE-4BC7-BEEE-475AD58214DD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"/>
        </a:ext>
      </dgm:extLst>
    </dgm:pt>
    <dgm:pt modelId="{782DB282-6611-46A5-AF03-59A031602520}" type="pres">
      <dgm:prSet presAssocID="{A3FCE4A9-E2EE-4BC7-BEEE-475AD58214DD}" presName="iconSpace" presStyleCnt="0"/>
      <dgm:spPr/>
    </dgm:pt>
    <dgm:pt modelId="{59ED6439-43F6-4A3F-813F-9821EFF3A584}" type="pres">
      <dgm:prSet presAssocID="{A3FCE4A9-E2EE-4BC7-BEEE-475AD58214DD}" presName="parTx" presStyleLbl="revTx" presStyleIdx="4" presStyleCnt="6">
        <dgm:presLayoutVars>
          <dgm:chMax val="0"/>
          <dgm:chPref val="0"/>
        </dgm:presLayoutVars>
      </dgm:prSet>
      <dgm:spPr/>
    </dgm:pt>
    <dgm:pt modelId="{26C7B70B-734F-4853-A698-07E118C82DFC}" type="pres">
      <dgm:prSet presAssocID="{A3FCE4A9-E2EE-4BC7-BEEE-475AD58214DD}" presName="txSpace" presStyleCnt="0"/>
      <dgm:spPr/>
    </dgm:pt>
    <dgm:pt modelId="{2EB0951A-9731-422A-AE6E-5A153CE8791C}" type="pres">
      <dgm:prSet presAssocID="{A3FCE4A9-E2EE-4BC7-BEEE-475AD58214DD}" presName="desTx" presStyleLbl="revTx" presStyleIdx="5" presStyleCnt="6">
        <dgm:presLayoutVars/>
      </dgm:prSet>
      <dgm:spPr/>
    </dgm:pt>
  </dgm:ptLst>
  <dgm:cxnLst>
    <dgm:cxn modelId="{6DA14B26-B15E-4CDB-8B20-60A52F2DCF2B}" srcId="{F8A7DBA3-6A1A-43FF-A85F-751268482A7B}" destId="{27DC9649-ED86-4F92-AB45-010DD52E8C94}" srcOrd="0" destOrd="0" parTransId="{A32D49B2-2738-4901-87FA-CF2BFF4B169E}" sibTransId="{6316CCAB-D52D-4301-A035-C5440E58110D}"/>
    <dgm:cxn modelId="{68D9FE27-B4EB-4DD8-B030-C995AD934303}" srcId="{12423453-6AB5-45AE-9502-0A6A1CA16CC2}" destId="{90A20DEE-5E1D-4E66-B5DE-D26201223C65}" srcOrd="0" destOrd="0" parTransId="{1FF299C5-BD0F-405D-83B6-4181E98225BC}" sibTransId="{3A82FF3E-4E49-41AC-869F-4D59FB43B6EB}"/>
    <dgm:cxn modelId="{52F59464-6908-4A70-AC67-E63F50C1EF2E}" type="presOf" srcId="{F8A7DBA3-6A1A-43FF-A85F-751268482A7B}" destId="{6C671191-3222-4D4F-84ED-E4D9561D640E}" srcOrd="0" destOrd="0" presId="urn:microsoft.com/office/officeart/2018/5/layout/CenteredIconLabelDescriptionList"/>
    <dgm:cxn modelId="{7F8B766F-7865-4340-95A6-0AD3A4750B9E}" srcId="{A3FCE4A9-E2EE-4BC7-BEEE-475AD58214DD}" destId="{AB9A08E0-62BF-4CF5-9B14-FD6A0741C9C4}" srcOrd="1" destOrd="0" parTransId="{4D818D23-C265-497D-9E85-2955D43E1AA4}" sibTransId="{BCD48907-45A2-4EF7-B9B0-75C85F888B52}"/>
    <dgm:cxn modelId="{DD031573-B2CA-435C-B448-9E2F14C067BD}" type="presOf" srcId="{90A20DEE-5E1D-4E66-B5DE-D26201223C65}" destId="{7942D404-1D28-4678-BF7C-97382837CCEF}" srcOrd="0" destOrd="0" presId="urn:microsoft.com/office/officeart/2018/5/layout/CenteredIconLabelDescriptionList"/>
    <dgm:cxn modelId="{34C69254-10FB-4D26-90D9-FF9E59EB91E9}" srcId="{90A20DEE-5E1D-4E66-B5DE-D26201223C65}" destId="{9A41543F-431D-4DFB-AC40-A6A7875A0406}" srcOrd="1" destOrd="0" parTransId="{36AF1540-4206-4DCB-BB46-508430DEA7CA}" sibTransId="{43C67996-62AD-458D-8309-5D956A297978}"/>
    <dgm:cxn modelId="{FE00158A-E6AD-48F5-9760-DEFCCCD90441}" srcId="{12423453-6AB5-45AE-9502-0A6A1CA16CC2}" destId="{A3FCE4A9-E2EE-4BC7-BEEE-475AD58214DD}" srcOrd="2" destOrd="0" parTransId="{87EBF393-9708-45A0-A23C-C8B705673858}" sibTransId="{A7119FC5-A69F-4700-9225-1146A9F29C1B}"/>
    <dgm:cxn modelId="{A7ABB88F-6921-4754-9618-5AE11C5359E8}" type="presOf" srcId="{FBB69477-2C13-4E03-9468-F375B363B294}" destId="{2EB0951A-9731-422A-AE6E-5A153CE8791C}" srcOrd="0" destOrd="0" presId="urn:microsoft.com/office/officeart/2018/5/layout/CenteredIconLabelDescriptionList"/>
    <dgm:cxn modelId="{6C0F6197-F183-4A44-9F39-C4FD603AE7B5}" type="presOf" srcId="{9A41543F-431D-4DFB-AC40-A6A7875A0406}" destId="{87EE84B3-8CA1-4208-BBD3-F39C06A2FE57}" srcOrd="0" destOrd="1" presId="urn:microsoft.com/office/officeart/2018/5/layout/CenteredIconLabelDescriptionList"/>
    <dgm:cxn modelId="{93134D9A-2158-49FF-BE5A-32A0A9252137}" srcId="{90A20DEE-5E1D-4E66-B5DE-D26201223C65}" destId="{7FFD977D-1314-4AE5-9889-4788B547831D}" srcOrd="0" destOrd="0" parTransId="{6308DFD7-42DB-44B9-ACC5-179535172A60}" sibTransId="{1077388E-E7B2-4BE3-9AD5-EE5F3AC51B66}"/>
    <dgm:cxn modelId="{576D2FA4-2120-4EB5-BEA1-9D004C9FEB92}" type="presOf" srcId="{12423453-6AB5-45AE-9502-0A6A1CA16CC2}" destId="{71BBA941-29DC-4B79-99E8-57F53DF84695}" srcOrd="0" destOrd="0" presId="urn:microsoft.com/office/officeart/2018/5/layout/CenteredIconLabelDescriptionList"/>
    <dgm:cxn modelId="{197CF9B0-274C-4C13-B6AE-13F2B73B6D19}" type="presOf" srcId="{27DC9649-ED86-4F92-AB45-010DD52E8C94}" destId="{15D4A265-EF48-43F0-B969-E509B6229AEC}" srcOrd="0" destOrd="0" presId="urn:microsoft.com/office/officeart/2018/5/layout/CenteredIconLabelDescriptionList"/>
    <dgm:cxn modelId="{8FED87C0-3446-4203-87FC-87A47183AF26}" type="presOf" srcId="{A3FCE4A9-E2EE-4BC7-BEEE-475AD58214DD}" destId="{59ED6439-43F6-4A3F-813F-9821EFF3A584}" srcOrd="0" destOrd="0" presId="urn:microsoft.com/office/officeart/2018/5/layout/CenteredIconLabelDescriptionList"/>
    <dgm:cxn modelId="{216D88CD-7EEE-4052-A3C3-B2DED0EE4394}" type="presOf" srcId="{7FFD977D-1314-4AE5-9889-4788B547831D}" destId="{87EE84B3-8CA1-4208-BBD3-F39C06A2FE57}" srcOrd="0" destOrd="0" presId="urn:microsoft.com/office/officeart/2018/5/layout/CenteredIconLabelDescriptionList"/>
    <dgm:cxn modelId="{D34470D6-90A7-4966-AD70-420D473FE768}" type="presOf" srcId="{AB9A08E0-62BF-4CF5-9B14-FD6A0741C9C4}" destId="{2EB0951A-9731-422A-AE6E-5A153CE8791C}" srcOrd="0" destOrd="1" presId="urn:microsoft.com/office/officeart/2018/5/layout/CenteredIconLabelDescriptionList"/>
    <dgm:cxn modelId="{4EBA3FD8-7E2B-47E4-9455-131FBD8194BD}" srcId="{12423453-6AB5-45AE-9502-0A6A1CA16CC2}" destId="{F8A7DBA3-6A1A-43FF-A85F-751268482A7B}" srcOrd="1" destOrd="0" parTransId="{C4A8AEFE-7AF0-46A1-90A2-97AEF17BC519}" sibTransId="{5E0B31A5-A94F-402F-BDE0-93C7FEFF26FE}"/>
    <dgm:cxn modelId="{3C6DD2FF-F13F-4890-A910-800AEA8B05CF}" srcId="{A3FCE4A9-E2EE-4BC7-BEEE-475AD58214DD}" destId="{FBB69477-2C13-4E03-9468-F375B363B294}" srcOrd="0" destOrd="0" parTransId="{82EEAEC6-E492-4E7F-9BE4-FB6285C78135}" sibTransId="{F611AD56-E489-4AE1-9D9B-0F0333ACC948}"/>
    <dgm:cxn modelId="{3DDABC3D-4C8E-401F-9653-F2C2146BDE2A}" type="presParOf" srcId="{71BBA941-29DC-4B79-99E8-57F53DF84695}" destId="{7384CF0B-73D0-4156-A497-3957C7726790}" srcOrd="0" destOrd="0" presId="urn:microsoft.com/office/officeart/2018/5/layout/CenteredIconLabelDescriptionList"/>
    <dgm:cxn modelId="{CF8BBDCD-F571-45C9-90D7-C74B76A4E93D}" type="presParOf" srcId="{7384CF0B-73D0-4156-A497-3957C7726790}" destId="{B2707E42-5310-48BF-A991-FD078C724706}" srcOrd="0" destOrd="0" presId="urn:microsoft.com/office/officeart/2018/5/layout/CenteredIconLabelDescriptionList"/>
    <dgm:cxn modelId="{6ACD4063-274B-43FF-A5B2-352262EE952A}" type="presParOf" srcId="{7384CF0B-73D0-4156-A497-3957C7726790}" destId="{4E7FD78E-D256-4327-A985-37EF07BDC02E}" srcOrd="1" destOrd="0" presId="urn:microsoft.com/office/officeart/2018/5/layout/CenteredIconLabelDescriptionList"/>
    <dgm:cxn modelId="{250203AE-7856-4EFC-8C66-65D757F041D2}" type="presParOf" srcId="{7384CF0B-73D0-4156-A497-3957C7726790}" destId="{7942D404-1D28-4678-BF7C-97382837CCEF}" srcOrd="2" destOrd="0" presId="urn:microsoft.com/office/officeart/2018/5/layout/CenteredIconLabelDescriptionList"/>
    <dgm:cxn modelId="{B5EF8F57-F71D-4EFB-8461-0E8C3E8D3952}" type="presParOf" srcId="{7384CF0B-73D0-4156-A497-3957C7726790}" destId="{6CB38503-4F5D-466B-BC5B-F23988BEE11F}" srcOrd="3" destOrd="0" presId="urn:microsoft.com/office/officeart/2018/5/layout/CenteredIconLabelDescriptionList"/>
    <dgm:cxn modelId="{21F31D61-4C95-42C7-9B70-F9887DD156B6}" type="presParOf" srcId="{7384CF0B-73D0-4156-A497-3957C7726790}" destId="{87EE84B3-8CA1-4208-BBD3-F39C06A2FE57}" srcOrd="4" destOrd="0" presId="urn:microsoft.com/office/officeart/2018/5/layout/CenteredIconLabelDescriptionList"/>
    <dgm:cxn modelId="{FE86F7E5-8B6D-4972-A166-10FD28A4D485}" type="presParOf" srcId="{71BBA941-29DC-4B79-99E8-57F53DF84695}" destId="{E1A72DEB-4FED-420F-9BE5-22C502E53F2A}" srcOrd="1" destOrd="0" presId="urn:microsoft.com/office/officeart/2018/5/layout/CenteredIconLabelDescriptionList"/>
    <dgm:cxn modelId="{A1FC6DFB-DCF4-4023-A094-AFB1E60C489B}" type="presParOf" srcId="{71BBA941-29DC-4B79-99E8-57F53DF84695}" destId="{11111C25-E055-4E2A-84EF-826FC657A2AF}" srcOrd="2" destOrd="0" presId="urn:microsoft.com/office/officeart/2018/5/layout/CenteredIconLabelDescriptionList"/>
    <dgm:cxn modelId="{1974DD0B-A890-4EC3-B8F9-11144A774070}" type="presParOf" srcId="{11111C25-E055-4E2A-84EF-826FC657A2AF}" destId="{4CFAC228-CCA6-40E3-9706-209AD1712285}" srcOrd="0" destOrd="0" presId="urn:microsoft.com/office/officeart/2018/5/layout/CenteredIconLabelDescriptionList"/>
    <dgm:cxn modelId="{48999851-6068-4BE8-8299-6492566097E1}" type="presParOf" srcId="{11111C25-E055-4E2A-84EF-826FC657A2AF}" destId="{4DF18D17-990E-44D7-A649-1DECE9378379}" srcOrd="1" destOrd="0" presId="urn:microsoft.com/office/officeart/2018/5/layout/CenteredIconLabelDescriptionList"/>
    <dgm:cxn modelId="{CCA81A29-1106-43E7-B836-05AE8A8D9AA4}" type="presParOf" srcId="{11111C25-E055-4E2A-84EF-826FC657A2AF}" destId="{6C671191-3222-4D4F-84ED-E4D9561D640E}" srcOrd="2" destOrd="0" presId="urn:microsoft.com/office/officeart/2018/5/layout/CenteredIconLabelDescriptionList"/>
    <dgm:cxn modelId="{1305D725-DD65-4EA7-BAAE-9D4A75A760A1}" type="presParOf" srcId="{11111C25-E055-4E2A-84EF-826FC657A2AF}" destId="{087C2414-A6A8-47FE-8FD7-685C4686F0F1}" srcOrd="3" destOrd="0" presId="urn:microsoft.com/office/officeart/2018/5/layout/CenteredIconLabelDescriptionList"/>
    <dgm:cxn modelId="{D029A134-0362-420B-8FCC-9477AB039E64}" type="presParOf" srcId="{11111C25-E055-4E2A-84EF-826FC657A2AF}" destId="{15D4A265-EF48-43F0-B969-E509B6229AEC}" srcOrd="4" destOrd="0" presId="urn:microsoft.com/office/officeart/2018/5/layout/CenteredIconLabelDescriptionList"/>
    <dgm:cxn modelId="{E9625F5F-53DA-4C1C-A175-23DA64B0D488}" type="presParOf" srcId="{71BBA941-29DC-4B79-99E8-57F53DF84695}" destId="{E08D1734-53AA-426E-BA95-82169BA3254F}" srcOrd="3" destOrd="0" presId="urn:microsoft.com/office/officeart/2018/5/layout/CenteredIconLabelDescriptionList"/>
    <dgm:cxn modelId="{DEC899E6-1488-44F7-B57D-85D0380F7E49}" type="presParOf" srcId="{71BBA941-29DC-4B79-99E8-57F53DF84695}" destId="{8E0A41FF-481E-41EE-B5BA-5F25B387E04B}" srcOrd="4" destOrd="0" presId="urn:microsoft.com/office/officeart/2018/5/layout/CenteredIconLabelDescriptionList"/>
    <dgm:cxn modelId="{1DE8C39D-D265-44A7-AFC7-5D39046826A4}" type="presParOf" srcId="{8E0A41FF-481E-41EE-B5BA-5F25B387E04B}" destId="{7FC9B0AB-4CB8-4E84-B9FC-68043A7EF1A1}" srcOrd="0" destOrd="0" presId="urn:microsoft.com/office/officeart/2018/5/layout/CenteredIconLabelDescriptionList"/>
    <dgm:cxn modelId="{E10352D3-F793-494C-8084-4BC6DF501D15}" type="presParOf" srcId="{8E0A41FF-481E-41EE-B5BA-5F25B387E04B}" destId="{782DB282-6611-46A5-AF03-59A031602520}" srcOrd="1" destOrd="0" presId="urn:microsoft.com/office/officeart/2018/5/layout/CenteredIconLabelDescriptionList"/>
    <dgm:cxn modelId="{749E2A77-8B30-4603-9578-B32EED3ED598}" type="presParOf" srcId="{8E0A41FF-481E-41EE-B5BA-5F25B387E04B}" destId="{59ED6439-43F6-4A3F-813F-9821EFF3A584}" srcOrd="2" destOrd="0" presId="urn:microsoft.com/office/officeart/2018/5/layout/CenteredIconLabelDescriptionList"/>
    <dgm:cxn modelId="{8D2BCFA7-1325-4E46-ACBF-7B8785B7021D}" type="presParOf" srcId="{8E0A41FF-481E-41EE-B5BA-5F25B387E04B}" destId="{26C7B70B-734F-4853-A698-07E118C82DFC}" srcOrd="3" destOrd="0" presId="urn:microsoft.com/office/officeart/2018/5/layout/CenteredIconLabelDescriptionList"/>
    <dgm:cxn modelId="{7238255B-A10B-4CC3-B8D7-6A809AF0D7DD}" type="presParOf" srcId="{8E0A41FF-481E-41EE-B5BA-5F25B387E04B}" destId="{2EB0951A-9731-422A-AE6E-5A153CE8791C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707E42-5310-48BF-A991-FD078C724706}">
      <dsp:nvSpPr>
        <dsp:cNvPr id="0" name=""/>
        <dsp:cNvSpPr/>
      </dsp:nvSpPr>
      <dsp:spPr>
        <a:xfrm>
          <a:off x="111530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2D404-1D28-4678-BF7C-97382837CCEF}">
      <dsp:nvSpPr>
        <dsp:cNvPr id="0" name=""/>
        <dsp:cNvSpPr/>
      </dsp:nvSpPr>
      <dsp:spPr>
        <a:xfrm>
          <a:off x="197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Analyze Current Performance</a:t>
          </a:r>
          <a:endParaRPr lang="en-US" sz="1800" kern="1200"/>
        </a:p>
      </dsp:txBody>
      <dsp:txXfrm>
        <a:off x="1975" y="1889836"/>
        <a:ext cx="3425625" cy="513843"/>
      </dsp:txXfrm>
    </dsp:sp>
    <dsp:sp modelId="{87EE84B3-8CA1-4208-BBD3-F39C06A2FE57}">
      <dsp:nvSpPr>
        <dsp:cNvPr id="0" name=""/>
        <dsp:cNvSpPr/>
      </dsp:nvSpPr>
      <dsp:spPr>
        <a:xfrm>
          <a:off x="197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Visualize Kona’s sales, inventory, and regional trends.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Highlight challenges: regional imbalances, high-MOS trims, pipeline issues.</a:t>
          </a:r>
        </a:p>
      </dsp:txBody>
      <dsp:txXfrm>
        <a:off x="1975" y="2460703"/>
        <a:ext cx="3425625" cy="958732"/>
      </dsp:txXfrm>
    </dsp:sp>
    <dsp:sp modelId="{4CFAC228-CCA6-40E3-9706-209AD1712285}">
      <dsp:nvSpPr>
        <dsp:cNvPr id="0" name=""/>
        <dsp:cNvSpPr/>
      </dsp:nvSpPr>
      <dsp:spPr>
        <a:xfrm>
          <a:off x="5140413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71191-3222-4D4F-84ED-E4D9561D640E}">
      <dsp:nvSpPr>
        <dsp:cNvPr id="0" name=""/>
        <dsp:cNvSpPr/>
      </dsp:nvSpPr>
      <dsp:spPr>
        <a:xfrm>
          <a:off x="4027085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Provide Recommendations</a:t>
          </a:r>
          <a:endParaRPr lang="en-US" sz="1800" kern="1200"/>
        </a:p>
      </dsp:txBody>
      <dsp:txXfrm>
        <a:off x="4027085" y="1889836"/>
        <a:ext cx="3425625" cy="513843"/>
      </dsp:txXfrm>
    </dsp:sp>
    <dsp:sp modelId="{15D4A265-EF48-43F0-B969-E509B6229AEC}">
      <dsp:nvSpPr>
        <dsp:cNvPr id="0" name=""/>
        <dsp:cNvSpPr/>
      </dsp:nvSpPr>
      <dsp:spPr>
        <a:xfrm>
          <a:off x="4027085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Target strategies: optimize inventory, improve high-MOS trims, enhance regional incentives.</a:t>
          </a:r>
        </a:p>
      </dsp:txBody>
      <dsp:txXfrm>
        <a:off x="4027085" y="2460703"/>
        <a:ext cx="3425625" cy="958732"/>
      </dsp:txXfrm>
    </dsp:sp>
    <dsp:sp modelId="{7FC9B0AB-4CB8-4E84-B9FC-68043A7EF1A1}">
      <dsp:nvSpPr>
        <dsp:cNvPr id="0" name=""/>
        <dsp:cNvSpPr/>
      </dsp:nvSpPr>
      <dsp:spPr>
        <a:xfrm>
          <a:off x="9165522" y="568267"/>
          <a:ext cx="1198968" cy="1198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D6439-43F6-4A3F-813F-9821EFF3A584}">
      <dsp:nvSpPr>
        <dsp:cNvPr id="0" name=""/>
        <dsp:cNvSpPr/>
      </dsp:nvSpPr>
      <dsp:spPr>
        <a:xfrm>
          <a:off x="8052194" y="1889836"/>
          <a:ext cx="3425625" cy="51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Simulate Scenarios (What-If)</a:t>
          </a:r>
          <a:endParaRPr lang="en-US" sz="1800" kern="1200"/>
        </a:p>
      </dsp:txBody>
      <dsp:txXfrm>
        <a:off x="8052194" y="1889836"/>
        <a:ext cx="3425625" cy="513843"/>
      </dsp:txXfrm>
    </dsp:sp>
    <dsp:sp modelId="{2EB0951A-9731-422A-AE6E-5A153CE8791C}">
      <dsp:nvSpPr>
        <dsp:cNvPr id="0" name=""/>
        <dsp:cNvSpPr/>
      </dsp:nvSpPr>
      <dsp:spPr>
        <a:xfrm>
          <a:off x="8052194" y="2460703"/>
          <a:ext cx="3425625" cy="9587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Use optimization technic to test strategies and combinations.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Identify actions for maximum sales impact.</a:t>
          </a:r>
        </a:p>
      </dsp:txBody>
      <dsp:txXfrm>
        <a:off x="8052194" y="2460703"/>
        <a:ext cx="3425625" cy="958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22,'64'-5,"-43"2,24 1,799 2,-837 0,1-2,12-1,7-2,-18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13,'666'0,"-657"0,1-1,15-4,-14 3,19-2,139 3,-81 2,-78-1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06T23:28:20.0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24,'65'-1,"71"2,-103 5,-23-4,20 2,165-5,-184 1,0-1,11-3,-11 2,20-2,21-2,-33 3,20 0,19 4,42-2,-59-4,-22 2,20 0,167 3,-198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FEBEB-FFF7-44E7-BE24-D36C53C892B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C3FBF-54E3-4274-B356-77BE38E9D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4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83969-D54B-9D4C-DF5E-DA342382D9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0706F-86AE-9C64-3435-F999B0641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A97FD-50C1-1491-9DE4-FDB1FAB9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A0329-2572-585A-64C5-F84671B7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4D166-1D24-7823-7060-AEEE40FA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47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47BEA-7CF0-1B06-DA9A-2A36CE9B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F061E-F956-250E-C274-988BB9372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00254-2483-1593-3CBE-1F32CA6F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87531-DAC0-D18B-F869-04B84820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6A26E-C83C-ECEC-16B2-D3837610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8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DF9581-0475-4D0F-0F1C-9EA7FC575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26883-5DFE-3F75-E00A-07A1FFE99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B34F0-7F93-D91E-BCAB-80DAD89F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61DA-05C0-1EF9-55AA-D0084130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BC98-498B-772C-105C-E4B2DCFB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6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F7DE-39B3-B907-CF7A-213E173B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B075A-7B5F-3654-F393-C40606EEB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9F90D-BE21-0CD3-5D12-CE54A0E4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BD2F2-DE32-0413-6A0B-23E9B601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EFC82-8194-CF70-DDB3-5335EF1D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7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4DEB-F384-C489-2611-1FE3B8E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6E6EC-61EA-425F-32EC-C36014812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0577B-0C76-A777-971E-9B55136D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7C968-161F-94D0-3270-009A0A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7F510-192E-0EE1-81C7-79F5CF15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50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568E-DAFC-3EB3-66D8-C5CB16DD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4E750-F683-BC01-260B-BA83BC40A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665ED-E85C-3D4E-16D6-3EE7B0FE0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C46A4-2351-912D-FEE0-7E3F9E70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AB75B-5A32-DF62-9DA7-1EA3A28F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35E5-30C1-2C2B-24A1-631B6205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CC58-3C5E-98A5-8E55-E11BDB649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8D1E3-F5B6-F961-0BD6-BAD8C66D0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54365-1DCE-94EE-EFCD-33C466E4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69E95-8E3F-5894-0C84-206E08D0B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759C-85F0-D4A9-1566-38A2F37B7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CBFD4-9839-5C6D-B696-D1982F461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CD62BA-A877-926C-7287-9BC6FAE2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BBA921-74F6-D2F1-E058-94DB8DCD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28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29636-66F5-2BE0-F732-92D5FDF4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5EAA3-9F9C-AB08-0791-43C90A221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C8FEB-5A2B-3529-27D0-D4CC99AD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79D86-3A02-3029-A5BE-950C773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4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1D2C5-F948-0CEE-2998-746FF6C7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37F61F-44AB-4608-E1F2-2816BECA8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E6879-6AA3-E5AB-AFD6-99EBE8D3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4171A-F442-7AD7-F1D1-24E8B35A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9F8AA-9C75-1D6A-E1A4-1B6FCFB5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EC4D-DF93-A48E-08CD-BE4ED5CC6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B0DFE-4FEE-AA94-507D-2FD9EE41A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13159-4961-5C79-03D5-D1CBADD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9D7E-8C9B-CD36-5FF1-E58D5905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1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EA0C-7455-3AF2-62A9-F6976F9F1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621A8-27A2-83BA-0526-179D4FDD4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A983A-C0A2-0811-7A7D-1C16FBDDF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260F7-3CEF-9C16-2762-39718E8B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0BA2-E6E4-4BFC-7CB5-ED81EDE7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65764-4AA7-38D1-D36A-CA725F3C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31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BC1026-BA5F-1EFD-4C5C-932FC6A03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4939-3620-6B00-34DB-14819AB9B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99B42-1A55-9030-F0D1-61D891A41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22F81-C000-4736-AA01-2999F62FAA95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D4236-9717-5B6D-AA75-6C2E7307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00A7-00DF-A78D-130E-A99ECFB0A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6847A5-C36B-45A0-98F1-8BE1877C8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customXml" Target="../ink/ink2.xml"/><Relationship Id="rId12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10" Type="http://schemas.openxmlformats.org/officeDocument/2006/relationships/image" Target="../media/image14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ee8495/hyundai_case_study/blob/main/Optimization.R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7DDD1-7A16-B6E4-CDFD-2134EF5EE56B}"/>
              </a:ext>
            </a:extLst>
          </p:cNvPr>
          <p:cNvSpPr txBox="1"/>
          <p:nvPr/>
        </p:nvSpPr>
        <p:spPr>
          <a:xfrm>
            <a:off x="6590662" y="138771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</a:pPr>
            <a:r>
              <a:rPr lang="en-US" sz="28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Manager, Cross Carline Product Line Management | Candidate Assignment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2807-F5E3-DAED-FD55-884415320444}"/>
              </a:ext>
            </a:extLst>
          </p:cNvPr>
          <p:cNvSpPr txBox="1"/>
          <p:nvPr/>
        </p:nvSpPr>
        <p:spPr>
          <a:xfrm>
            <a:off x="6590966" y="4935088"/>
            <a:ext cx="480569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R="0" algn="r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b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Sangho Lee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2F0D60-B188-7F4F-4555-8C2F6CC73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0" y="3363303"/>
            <a:ext cx="4141760" cy="1045794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7506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419A-BC7A-1931-E727-CE20E2837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485135-B6DE-94AC-7E3B-5A53D868ABE0}"/>
              </a:ext>
            </a:extLst>
          </p:cNvPr>
          <p:cNvSpPr txBox="1"/>
          <p:nvPr/>
        </p:nvSpPr>
        <p:spPr>
          <a:xfrm>
            <a:off x="747080" y="255197"/>
            <a:ext cx="8457880" cy="10589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/>
              <a:t>Part 2: Strategic Assessment and Action Plan for Kona ICE Performance	</a:t>
            </a:r>
            <a:endParaRPr lang="en-US" sz="3600" b="1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10B891-3253-1330-FA11-B71C7E1E560B}"/>
              </a:ext>
            </a:extLst>
          </p:cNvPr>
          <p:cNvSpPr txBox="1"/>
          <p:nvPr/>
        </p:nvSpPr>
        <p:spPr>
          <a:xfrm>
            <a:off x="723640" y="1493038"/>
            <a:ext cx="107923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Objective: </a:t>
            </a:r>
          </a:p>
          <a:p>
            <a:r>
              <a:rPr lang="en-US" dirty="0"/>
              <a:t>To provide data-driven insights and actionable strategies to improve </a:t>
            </a:r>
            <a:r>
              <a:rPr lang="en-US" b="1" dirty="0"/>
              <a:t>sales</a:t>
            </a:r>
            <a:r>
              <a:rPr lang="en-US" dirty="0"/>
              <a:t>, </a:t>
            </a:r>
            <a:r>
              <a:rPr lang="en-US" b="1" dirty="0"/>
              <a:t>retail share</a:t>
            </a:r>
            <a:r>
              <a:rPr lang="en-US" dirty="0"/>
              <a:t>, and </a:t>
            </a:r>
            <a:r>
              <a:rPr lang="en-US" b="1" dirty="0"/>
              <a:t>profitability</a:t>
            </a:r>
            <a:r>
              <a:rPr lang="en-US" dirty="0"/>
              <a:t> for Kona ICE in February 2021 and beyond.</a:t>
            </a:r>
          </a:p>
        </p:txBody>
      </p:sp>
      <p:graphicFrame>
        <p:nvGraphicFramePr>
          <p:cNvPr id="57" name="TextBox 35">
            <a:extLst>
              <a:ext uri="{FF2B5EF4-FFF2-40B4-BE49-F238E27FC236}">
                <a16:creationId xmlns:a16="http://schemas.microsoft.com/office/drawing/2014/main" id="{167BC49D-5D30-CBC8-D1D1-1E7D0A624E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0464037"/>
              </p:ext>
            </p:extLst>
          </p:nvPr>
        </p:nvGraphicFramePr>
        <p:xfrm>
          <a:off x="512008" y="2650055"/>
          <a:ext cx="11479795" cy="39877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119C051B-6C03-35D3-78CF-C9A30945C16E}"/>
              </a:ext>
            </a:extLst>
          </p:cNvPr>
          <p:cNvSpPr txBox="1"/>
          <p:nvPr/>
        </p:nvSpPr>
        <p:spPr>
          <a:xfrm>
            <a:off x="723640" y="2595265"/>
            <a:ext cx="1079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We Will Take: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2AD54-6CC5-40B7-A0DC-5346C4EB9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3399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4" name="Rectangle 223">
            <a:extLst>
              <a:ext uri="{FF2B5EF4-FFF2-40B4-BE49-F238E27FC236}">
                <a16:creationId xmlns:a16="http://schemas.microsoft.com/office/drawing/2014/main" id="{26FF42C2-EA15-4154-B242-E98E88CED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D79DE9F7-28C4-4856-BA57-D696E124C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34CB5-9241-D724-7048-CFC0C1EA63C8}"/>
              </a:ext>
            </a:extLst>
          </p:cNvPr>
          <p:cNvSpPr txBox="1"/>
          <p:nvPr/>
        </p:nvSpPr>
        <p:spPr>
          <a:xfrm>
            <a:off x="838199" y="978408"/>
            <a:ext cx="4056530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Kona ICE’s Indicator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E1F9ED9C-121B-44C6-A308-5824769C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A5F8185-F27B-4E99-A06C-007336FE3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95865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8701094-A42F-D06F-45F0-63A46382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2359152"/>
            <a:ext cx="4056530" cy="342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Retail Share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Declined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7.5% (Dec 2020) to 6.9% (Jan 2021), indicating competitive challenges.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Incentive Spend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$57, suggesting an effort to boost demand but with limited effectiveness.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CFTP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Increased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from $22,111 to $22,338, potentially alienating price-sensitive customers.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Lease Penetration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Dropped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by 0.5%.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/>
              <a:t> Sales Volume</a:t>
            </a:r>
            <a:r>
              <a:rPr lang="en-US" sz="1100" dirty="0"/>
              <a:t>: </a:t>
            </a:r>
            <a:r>
              <a:rPr lang="en-US" sz="1100" dirty="0">
                <a:solidFill>
                  <a:srgbClr val="FF0000"/>
                </a:solidFill>
              </a:rPr>
              <a:t>Dropped</a:t>
            </a:r>
            <a:r>
              <a:rPr lang="en-US" sz="1100" dirty="0"/>
              <a:t> </a:t>
            </a:r>
            <a:r>
              <a:rPr lang="en-US" sz="1100" dirty="0">
                <a:solidFill>
                  <a:srgbClr val="FF0000"/>
                </a:solidFill>
              </a:rPr>
              <a:t>significantly</a:t>
            </a:r>
            <a:r>
              <a:rPr lang="en-US" sz="1100" dirty="0"/>
              <a:t> from 5,817 units in Dec 2020 to 4,094 units in Jan 2021 (-29.6%).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Dealer Profitability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Jumped significantly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from $3 to $144, reflecting improved margins for dealerships.</a:t>
            </a:r>
            <a:endParaRPr lang="en-US" sz="1100" dirty="0"/>
          </a:p>
        </p:txBody>
      </p:sp>
      <p:pic>
        <p:nvPicPr>
          <p:cNvPr id="219" name="Picture 218">
            <a:extLst>
              <a:ext uri="{FF2B5EF4-FFF2-40B4-BE49-F238E27FC236}">
                <a16:creationId xmlns:a16="http://schemas.microsoft.com/office/drawing/2014/main" id="{5F7EBC67-098E-56D0-CA05-CB8ACEBFD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027" y="2340745"/>
            <a:ext cx="4592482" cy="3788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EACC3E-A44A-7DFA-02F5-C80B34627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604" y="934072"/>
            <a:ext cx="5989328" cy="10331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EF411C-0A45-D626-E215-0AD06DCEE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0748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17A84A6-1DCD-AB09-D6D4-8CD09224305B}"/>
              </a:ext>
            </a:extLst>
          </p:cNvPr>
          <p:cNvSpPr txBox="1"/>
          <p:nvPr/>
        </p:nvSpPr>
        <p:spPr>
          <a:xfrm>
            <a:off x="142534" y="1222081"/>
            <a:ext cx="27197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Does This Mean by a Drastic Increase in Dealer Gross?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F2CC46-689C-F604-547C-B15A4F9AE936}"/>
              </a:ext>
            </a:extLst>
          </p:cNvPr>
          <p:cNvGrpSpPr/>
          <p:nvPr/>
        </p:nvGrpSpPr>
        <p:grpSpPr>
          <a:xfrm>
            <a:off x="680110" y="4449384"/>
            <a:ext cx="4986508" cy="1986358"/>
            <a:chOff x="294181" y="4488200"/>
            <a:chExt cx="4986508" cy="19863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0D41D38-1936-0F90-6319-BD189230535B}"/>
                </a:ext>
              </a:extLst>
            </p:cNvPr>
            <p:cNvSpPr txBox="1"/>
            <p:nvPr/>
          </p:nvSpPr>
          <p:spPr>
            <a:xfrm>
              <a:off x="425975" y="5443374"/>
              <a:ext cx="3994285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CFTP Increase: </a:t>
              </a:r>
              <a:r>
                <a:rPr lang="en-US" b="0" dirty="0"/>
                <a:t>$22,111 → $22,338, showing Hyundai's ability to command higher prices for Kona, reducing the need for deep discounts.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5CCC2C-A8FD-593E-8B9C-3E1FF166AC09}"/>
                </a:ext>
              </a:extLst>
            </p:cNvPr>
            <p:cNvSpPr txBox="1"/>
            <p:nvPr/>
          </p:nvSpPr>
          <p:spPr>
            <a:xfrm>
              <a:off x="425975" y="4770813"/>
              <a:ext cx="4854714" cy="6753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285750" indent="-285750">
                <a:lnSpc>
                  <a:spcPct val="90000"/>
                </a:lnSpc>
                <a:spcAft>
                  <a:spcPts val="600"/>
                </a:spcAft>
                <a:buFontTx/>
                <a:buChar char="-"/>
                <a:defRPr sz="1400" b="1"/>
              </a:lvl1pPr>
            </a:lstStyle>
            <a:p>
              <a:pPr marL="0" indent="0">
                <a:buNone/>
              </a:pPr>
              <a:r>
                <a:rPr lang="en-US" dirty="0"/>
                <a:t>- Incentive Spend: </a:t>
              </a:r>
              <a:r>
                <a:rPr lang="en-US" b="0" dirty="0"/>
                <a:t>Minimal increase in incentives (+$57), indicating that dealers relied less on price reductions to move inventory.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D38661-B654-8AEA-3393-866AE7E431E1}"/>
                </a:ext>
              </a:extLst>
            </p:cNvPr>
            <p:cNvSpPr txBox="1"/>
            <p:nvPr/>
          </p:nvSpPr>
          <p:spPr>
            <a:xfrm>
              <a:off x="425975" y="6187043"/>
              <a:ext cx="3513809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Aft>
                  <a:spcPts val="600"/>
                </a:spcAft>
                <a:defRPr sz="1400" b="1"/>
              </a:lvl1pPr>
            </a:lstStyle>
            <a:p>
              <a:r>
                <a:rPr lang="en-US" dirty="0"/>
                <a:t>- Lease penetration: </a:t>
              </a:r>
              <a:r>
                <a:rPr lang="en-US" b="0" dirty="0"/>
                <a:t>25.5% → 25%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454DAE0-3A31-A8E9-A296-E0835662CB2D}"/>
                </a:ext>
              </a:extLst>
            </p:cNvPr>
            <p:cNvSpPr txBox="1"/>
            <p:nvPr/>
          </p:nvSpPr>
          <p:spPr>
            <a:xfrm>
              <a:off x="294181" y="4488200"/>
              <a:ext cx="4854714" cy="2875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400" b="1" dirty="0"/>
                <a:t>Minimal Loss on: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867322-832B-D891-D543-1976E7310EA5}"/>
              </a:ext>
            </a:extLst>
          </p:cNvPr>
          <p:cNvGrpSpPr/>
          <p:nvPr/>
        </p:nvGrpSpPr>
        <p:grpSpPr>
          <a:xfrm>
            <a:off x="7111469" y="729647"/>
            <a:ext cx="4521514" cy="2373060"/>
            <a:chOff x="7111469" y="284171"/>
            <a:chExt cx="4521514" cy="23730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401269-162F-D2B7-2691-2203AA7E418A}"/>
                </a:ext>
              </a:extLst>
            </p:cNvPr>
            <p:cNvSpPr txBox="1"/>
            <p:nvPr/>
          </p:nvSpPr>
          <p:spPr>
            <a:xfrm>
              <a:off x="7111469" y="284171"/>
              <a:ext cx="37736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Month-over-month: 5,817 to 4,094 </a:t>
              </a:r>
              <a:r>
                <a:rPr lang="en-US" sz="1400" dirty="0">
                  <a:solidFill>
                    <a:schemeClr val="accent2"/>
                  </a:solidFill>
                </a:rPr>
                <a:t>(-29.6%)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B8C354D-1918-1171-452D-53E481F1898A}"/>
                </a:ext>
              </a:extLst>
            </p:cNvPr>
            <p:cNvSpPr txBox="1"/>
            <p:nvPr/>
          </p:nvSpPr>
          <p:spPr>
            <a:xfrm>
              <a:off x="7261929" y="2349454"/>
              <a:ext cx="350952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Year-over-year : 3,736 to 4,094 </a:t>
              </a:r>
              <a:r>
                <a:rPr lang="en-US" sz="1400" dirty="0">
                  <a:solidFill>
                    <a:schemeClr val="accent4"/>
                  </a:solidFill>
                </a:rPr>
                <a:t>(+9.6%)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4BB975D-34C5-12B7-7BDE-A5928CF1B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61929" y="670061"/>
              <a:ext cx="4371054" cy="1590663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E52B71-2F86-23B4-0AE0-354404E4A1A0}"/>
              </a:ext>
            </a:extLst>
          </p:cNvPr>
          <p:cNvGrpSpPr/>
          <p:nvPr/>
        </p:nvGrpSpPr>
        <p:grpSpPr>
          <a:xfrm>
            <a:off x="3210375" y="1034488"/>
            <a:ext cx="2425550" cy="2163020"/>
            <a:chOff x="8654004" y="3429000"/>
            <a:chExt cx="2944640" cy="247858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FC1276-F8EE-BED7-2D52-41556B755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54004" y="3429000"/>
              <a:ext cx="2944640" cy="2478582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14:cNvPr>
                <p14:cNvContentPartPr/>
                <p14:nvPr/>
              </p14:nvContentPartPr>
              <p14:xfrm>
                <a:off x="8820148" y="5561077"/>
                <a:ext cx="457560" cy="9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35E117B-70C7-A3B8-6D88-4A83F2AA79C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54532" y="5433441"/>
                  <a:ext cx="588354" cy="2642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14:cNvPr>
                <p14:cNvContentPartPr/>
                <p14:nvPr/>
              </p14:nvContentPartPr>
              <p14:xfrm>
                <a:off x="10283188" y="5570077"/>
                <a:ext cx="445320" cy="5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C2CD5D7-3916-5192-5FD3-38F9E0D463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217635" y="5446648"/>
                  <a:ext cx="575988" cy="2522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14:cNvPr>
                <p14:cNvContentPartPr/>
                <p14:nvPr/>
              </p14:nvContentPartPr>
              <p14:xfrm>
                <a:off x="11061508" y="5546677"/>
                <a:ext cx="49716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07CF9D-C6DA-6C31-D867-0FD8F7A2B8A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995920" y="5423677"/>
                  <a:ext cx="627900" cy="26035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E29F1CC9-8725-804D-E6E9-7B8EA75C50C5}"/>
              </a:ext>
            </a:extLst>
          </p:cNvPr>
          <p:cNvSpPr/>
          <p:nvPr/>
        </p:nvSpPr>
        <p:spPr>
          <a:xfrm>
            <a:off x="195618" y="4030232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2EF619-1441-C78A-4F83-4E11F39ED37D}"/>
              </a:ext>
            </a:extLst>
          </p:cNvPr>
          <p:cNvSpPr/>
          <p:nvPr/>
        </p:nvSpPr>
        <p:spPr>
          <a:xfrm rot="5400000">
            <a:off x="2593100" y="3583937"/>
            <a:ext cx="7168866" cy="6468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3E9A8-286E-BB4D-2F9D-7DE9E8AE9DE7}"/>
              </a:ext>
            </a:extLst>
          </p:cNvPr>
          <p:cNvSpPr/>
          <p:nvPr/>
        </p:nvSpPr>
        <p:spPr>
          <a:xfrm>
            <a:off x="6209874" y="3373685"/>
            <a:ext cx="5982269" cy="5280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8D253F3D-18A1-ADEB-FE66-022F5B185D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8226" y="3734420"/>
            <a:ext cx="5669235" cy="302696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6F6A763-27F8-E783-349C-4908F99315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045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690B6D7-F76E-8A28-02CB-EF6EF4A13274}"/>
              </a:ext>
            </a:extLst>
          </p:cNvPr>
          <p:cNvSpPr txBox="1"/>
          <p:nvPr/>
        </p:nvSpPr>
        <p:spPr>
          <a:xfrm>
            <a:off x="374626" y="165928"/>
            <a:ext cx="4837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Recommendation: Focus on Region and Trim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5A467-FD7F-DEDA-7BFD-E8DD555F3524}"/>
              </a:ext>
            </a:extLst>
          </p:cNvPr>
          <p:cNvGrpSpPr/>
          <p:nvPr/>
        </p:nvGrpSpPr>
        <p:grpSpPr>
          <a:xfrm>
            <a:off x="6346211" y="1092505"/>
            <a:ext cx="3174385" cy="2081654"/>
            <a:chOff x="5517011" y="372708"/>
            <a:chExt cx="3174385" cy="20816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0F4C25D-523F-D51D-7100-3C8398446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7011" y="372708"/>
              <a:ext cx="3174385" cy="2081654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9B05E75-09D0-EF45-A9FA-C97A0F9A1E1F}"/>
                </a:ext>
              </a:extLst>
            </p:cNvPr>
            <p:cNvSpPr/>
            <p:nvPr/>
          </p:nvSpPr>
          <p:spPr>
            <a:xfrm>
              <a:off x="5872623" y="1976255"/>
              <a:ext cx="2463162" cy="2496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14A81A4-9BBD-EB90-D419-17EEAD71DCFF}"/>
              </a:ext>
            </a:extLst>
          </p:cNvPr>
          <p:cNvSpPr txBox="1"/>
          <p:nvPr/>
        </p:nvSpPr>
        <p:spPr>
          <a:xfrm>
            <a:off x="6380540" y="4971606"/>
            <a:ext cx="62307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Tx/>
              <a:buChar char="-"/>
              <a:defRPr sz="1400"/>
            </a:lvl1pPr>
          </a:lstStyle>
          <a:p>
            <a:r>
              <a:rPr lang="en-US" dirty="0"/>
              <a:t>Focus on high-demand trims and optimize unbuilt unit allocation.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C372DA-C7C6-E72B-4F55-51263C5F9E03}"/>
              </a:ext>
            </a:extLst>
          </p:cNvPr>
          <p:cNvSpPr/>
          <p:nvPr/>
        </p:nvSpPr>
        <p:spPr>
          <a:xfrm rot="5400000">
            <a:off x="8793621" y="4080251"/>
            <a:ext cx="968557" cy="485393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D5E71748-470C-57EF-BD67-DA6A06256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6" y="620208"/>
            <a:ext cx="5183574" cy="25335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EB86173-A49D-03CF-37D9-E52A6B512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56" y="3251140"/>
            <a:ext cx="5713235" cy="34409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B72273E-158D-5191-04FD-9F22D9A84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5905" y="905154"/>
            <a:ext cx="2495898" cy="2762636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3E3CF448-A3D9-E90B-1729-52C734C00453}"/>
              </a:ext>
            </a:extLst>
          </p:cNvPr>
          <p:cNvSpPr/>
          <p:nvPr/>
        </p:nvSpPr>
        <p:spPr>
          <a:xfrm>
            <a:off x="10918479" y="1612538"/>
            <a:ext cx="665896" cy="192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7D3C3A-3A55-AAF6-1744-AF91FF4924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166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24472B-DE97-4DF4-F951-5E398E6C54C4}"/>
              </a:ext>
            </a:extLst>
          </p:cNvPr>
          <p:cNvSpPr txBox="1"/>
          <p:nvPr/>
        </p:nvSpPr>
        <p:spPr>
          <a:xfrm>
            <a:off x="-787363" y="197246"/>
            <a:ext cx="98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Optimized What-If Analysis: Reallocation of Unbuilt Units Planning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6B9B7E-65A6-1BCB-AA42-BEBD54977103}"/>
              </a:ext>
            </a:extLst>
          </p:cNvPr>
          <p:cNvGrpSpPr/>
          <p:nvPr/>
        </p:nvGrpSpPr>
        <p:grpSpPr>
          <a:xfrm>
            <a:off x="559977" y="814168"/>
            <a:ext cx="3601206" cy="738664"/>
            <a:chOff x="559977" y="892987"/>
            <a:chExt cx="3601206" cy="73866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D0524B9-0CC4-9929-AD58-C40F4731DA9C}"/>
                </a:ext>
              </a:extLst>
            </p:cNvPr>
            <p:cNvSpPr txBox="1"/>
            <p:nvPr/>
          </p:nvSpPr>
          <p:spPr>
            <a:xfrm>
              <a:off x="559977" y="892987"/>
              <a:ext cx="3601206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1. Language and Tools used: 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Language: R</a:t>
              </a:r>
            </a:p>
            <a:p>
              <a:pPr marL="285750" indent="-285750">
                <a:buFontTx/>
                <a:buChar char="-"/>
              </a:pPr>
              <a:r>
                <a:rPr lang="en-US" sz="1400" b="1" dirty="0"/>
                <a:t>Optimization Package: </a:t>
              </a:r>
              <a:r>
                <a:rPr lang="en-US" sz="1400" b="1" dirty="0" err="1"/>
                <a:t>nloptr</a:t>
              </a:r>
              <a:endParaRPr lang="en-US" sz="1400" b="1" dirty="0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38AF424-BB9C-E42A-1CBD-A4838426B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5789" y="1049846"/>
              <a:ext cx="487170" cy="49838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EE0F4DC-59B2-DAC8-716A-230A6DE6DA21}"/>
              </a:ext>
            </a:extLst>
          </p:cNvPr>
          <p:cNvSpPr txBox="1"/>
          <p:nvPr/>
        </p:nvSpPr>
        <p:spPr>
          <a:xfrm>
            <a:off x="559977" y="2244043"/>
            <a:ext cx="456428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2. Objective</a:t>
            </a:r>
          </a:p>
          <a:p>
            <a:pPr marL="285750" indent="-285750">
              <a:buFontTx/>
              <a:buChar char="-"/>
            </a:pPr>
            <a:r>
              <a:rPr lang="en-US" sz="1400" b="1" dirty="0"/>
              <a:t>Minimize the average Months of Supply (New MOS)</a:t>
            </a:r>
            <a:r>
              <a:rPr lang="en-US" sz="1400" dirty="0"/>
              <a:t> across all regions and trims by efficiently reallocating unbuilt inventory.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Incorporate </a:t>
            </a:r>
            <a:r>
              <a:rPr lang="en-US" sz="1400" b="1" dirty="0"/>
              <a:t>trim-level priorities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6424C-5971-A8BB-E4D5-E9EC3DA9AC1E}"/>
              </a:ext>
            </a:extLst>
          </p:cNvPr>
          <p:cNvSpPr txBox="1"/>
          <p:nvPr/>
        </p:nvSpPr>
        <p:spPr>
          <a:xfrm>
            <a:off x="559975" y="4038352"/>
            <a:ext cx="7298433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3. Optimization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New Trim-Level Scoring System:</a:t>
            </a:r>
          </a:p>
          <a:p>
            <a:r>
              <a:rPr lang="en-US" sz="1400" dirty="0"/>
              <a:t>	- Lower MOS trims are prioritized with higher weights.</a:t>
            </a:r>
          </a:p>
          <a:p>
            <a:r>
              <a:rPr lang="en-US" sz="1400" dirty="0"/>
              <a:t>	- Allocations guided by region-trim MOS and stock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Process Steps:</a:t>
            </a:r>
          </a:p>
          <a:p>
            <a:r>
              <a:rPr lang="en-US" sz="1400" dirty="0"/>
              <a:t>	- Iteratively adjust </a:t>
            </a:r>
            <a:r>
              <a:rPr lang="en-US" sz="1400" b="1" dirty="0"/>
              <a:t>Unbuilt Units</a:t>
            </a:r>
            <a:r>
              <a:rPr lang="en-US" sz="1400" dirty="0"/>
              <a:t> for each region and trim.</a:t>
            </a:r>
          </a:p>
          <a:p>
            <a:r>
              <a:rPr lang="en-US" sz="1400" dirty="0"/>
              <a:t>	- Evaluate the weighted impact of MOS after every allocation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Constraints Applied</a:t>
            </a:r>
          </a:p>
          <a:p>
            <a:r>
              <a:rPr lang="en-US" sz="1400" dirty="0"/>
              <a:t>	- Total allocation matches the planned unbuilt units</a:t>
            </a:r>
          </a:p>
          <a:p>
            <a:r>
              <a:rPr lang="en-US" sz="1400" dirty="0"/>
              <a:t>	- Regional constraints ensure each region receives the planned total allocation</a:t>
            </a:r>
          </a:p>
          <a:p>
            <a:r>
              <a:rPr lang="en-US" sz="1400" dirty="0"/>
              <a:t>	- No negative values in allocation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4C0A7-1515-2D4B-41D5-D35B47C30C3C}"/>
              </a:ext>
            </a:extLst>
          </p:cNvPr>
          <p:cNvSpPr txBox="1"/>
          <p:nvPr/>
        </p:nvSpPr>
        <p:spPr>
          <a:xfrm>
            <a:off x="5414689" y="710313"/>
            <a:ext cx="677731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4. Why This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Granular Trim-Level Optimization</a:t>
            </a:r>
          </a:p>
          <a:p>
            <a:r>
              <a:rPr lang="en-US" sz="1400" dirty="0"/>
              <a:t>	- Addresses inefficiencies at both regional and trim levels</a:t>
            </a:r>
          </a:p>
          <a:p>
            <a:r>
              <a:rPr lang="en-US" sz="1400" dirty="0"/>
              <a:t>	- Balances inventory allocation to minimize MOS holistically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Weighting</a:t>
            </a:r>
          </a:p>
          <a:p>
            <a:r>
              <a:rPr lang="en-US" sz="1400" dirty="0"/>
              <a:t>	- Lower MOS trims receive prioritized allocations, ensuring better stock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Data-Driven Strategy</a:t>
            </a:r>
          </a:p>
          <a:p>
            <a:r>
              <a:rPr lang="en-US" sz="1400" dirty="0"/>
              <a:t>	- Uses advanced optimization to handle complex constraints and objectives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7599F5-FA62-168F-EA03-56511CA42E8B}"/>
              </a:ext>
            </a:extLst>
          </p:cNvPr>
          <p:cNvSpPr txBox="1"/>
          <p:nvPr/>
        </p:nvSpPr>
        <p:spPr>
          <a:xfrm>
            <a:off x="5414689" y="3219722"/>
            <a:ext cx="677731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5.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Optimized allocation improves </a:t>
            </a:r>
            <a:r>
              <a:rPr lang="en-US" sz="1400" b="1" dirty="0"/>
              <a:t>average </a:t>
            </a:r>
            <a:r>
              <a:rPr lang="en-US" sz="1400" b="1" dirty="0" err="1"/>
              <a:t>New_MOS</a:t>
            </a:r>
            <a:r>
              <a:rPr lang="en-US" sz="1400" dirty="0"/>
              <a:t> across all regions.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Clear visibility into reallocation adjustments for </a:t>
            </a:r>
            <a:r>
              <a:rPr lang="en-US" sz="1400" b="1" dirty="0"/>
              <a:t>Port Inventory</a:t>
            </a:r>
            <a:r>
              <a:rPr lang="en-US" sz="1400" dirty="0"/>
              <a:t> and </a:t>
            </a:r>
            <a:r>
              <a:rPr lang="en-US" sz="1400" b="1" dirty="0"/>
              <a:t>Unbuilt Units</a:t>
            </a:r>
            <a:r>
              <a:rPr lang="en-US" sz="14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78D017-8AA2-43D4-BFB9-E5FB346C14B0}"/>
              </a:ext>
            </a:extLst>
          </p:cNvPr>
          <p:cNvSpPr txBox="1"/>
          <p:nvPr/>
        </p:nvSpPr>
        <p:spPr>
          <a:xfrm>
            <a:off x="6755882" y="5018507"/>
            <a:ext cx="4490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Ctr + Click below GitHub Icon for the code reference</a:t>
            </a:r>
            <a:endParaRPr lang="en-US" sz="1400" dirty="0"/>
          </a:p>
        </p:txBody>
      </p:sp>
      <p:pic>
        <p:nvPicPr>
          <p:cNvPr id="36" name="Picture 35">
            <a:hlinkClick r:id="rId3"/>
            <a:extLst>
              <a:ext uri="{FF2B5EF4-FFF2-40B4-BE49-F238E27FC236}">
                <a16:creationId xmlns:a16="http://schemas.microsoft.com/office/drawing/2014/main" id="{01ED532C-5E2A-7650-813E-D24BEFEFA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614" y="5354649"/>
            <a:ext cx="1279325" cy="10133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9ED46D-E5F2-A558-41FB-758E86038E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35591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FD8E9-F784-A003-7AC8-DC10A215E917}"/>
              </a:ext>
            </a:extLst>
          </p:cNvPr>
          <p:cNvSpPr txBox="1"/>
          <p:nvPr/>
        </p:nvSpPr>
        <p:spPr>
          <a:xfrm>
            <a:off x="437505" y="96144"/>
            <a:ext cx="10297169" cy="634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Recommendation on Unbuilt Units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ED650B-5111-E2F9-35EC-96F976F4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C457C0-9ADA-4132-F635-FF55381C6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714" y="4719847"/>
            <a:ext cx="4095451" cy="2013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E6945-46DF-5D58-2110-E2995ECE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8716" y="2803687"/>
            <a:ext cx="4095451" cy="1791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D0C46B-00AB-0210-4085-3C64B51A5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770" y="787796"/>
            <a:ext cx="3657600" cy="184916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9D44ED-B032-2CDC-CA59-E4F34B6E5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434" y="2608724"/>
            <a:ext cx="3657600" cy="186498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1739A4-B412-8E98-4E74-AA20BF106E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2581" y="4595447"/>
            <a:ext cx="3657600" cy="184195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5CD810-D7B8-A5EE-B5FA-EBE69EE853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2263" y="816794"/>
            <a:ext cx="3657600" cy="182092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5BF2A30-91B0-80EF-2CCF-9C77ACBD0C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382" y="4595447"/>
            <a:ext cx="3700102" cy="18288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85C3E4B-B5B2-3550-2AC6-55FEB8F325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084" y="787795"/>
            <a:ext cx="3628415" cy="18288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CD8AC78-465F-4042-A4BF-D8CF2B44CD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722" y="2616595"/>
            <a:ext cx="3631777" cy="1828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C324F1-E5A4-1185-91BA-2014DDA04B52}"/>
              </a:ext>
            </a:extLst>
          </p:cNvPr>
          <p:cNvSpPr/>
          <p:nvPr/>
        </p:nvSpPr>
        <p:spPr>
          <a:xfrm>
            <a:off x="7717461" y="2698699"/>
            <a:ext cx="4474539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593C9-8057-9E60-5C51-1BE66D784357}"/>
              </a:ext>
            </a:extLst>
          </p:cNvPr>
          <p:cNvSpPr/>
          <p:nvPr/>
        </p:nvSpPr>
        <p:spPr>
          <a:xfrm rot="5400000">
            <a:off x="5609889" y="4749445"/>
            <a:ext cx="4158315" cy="568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B109C-9DDB-39FB-BCC4-E22B9CA00D9E}"/>
              </a:ext>
            </a:extLst>
          </p:cNvPr>
          <p:cNvSpPr txBox="1"/>
          <p:nvPr/>
        </p:nvSpPr>
        <p:spPr>
          <a:xfrm>
            <a:off x="159347" y="6523361"/>
            <a:ext cx="98970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** Domain knowledge and input from multiple SMEs must be applied to make the final decision.**</a:t>
            </a:r>
          </a:p>
        </p:txBody>
      </p:sp>
    </p:spTree>
    <p:extLst>
      <p:ext uri="{BB962C8B-B14F-4D97-AF65-F5344CB8AC3E}">
        <p14:creationId xmlns:p14="http://schemas.microsoft.com/office/powerpoint/2010/main" val="18100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D02D0-9AB3-3AFE-B68A-282BE908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838" y="96619"/>
            <a:ext cx="2261965" cy="5711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4644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588</Words>
  <Application>Microsoft Office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Ventura Foods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Stan</dc:creator>
  <cp:lastModifiedBy>Lee, Stan</cp:lastModifiedBy>
  <cp:revision>1</cp:revision>
  <dcterms:created xsi:type="dcterms:W3CDTF">2025-01-06T05:22:03Z</dcterms:created>
  <dcterms:modified xsi:type="dcterms:W3CDTF">2025-01-08T04:26:18Z</dcterms:modified>
</cp:coreProperties>
</file>