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64E2-AC70-4012-8C58-82EA1089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in China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D7092-606C-425B-8C16-7FB8D765F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HS614</a:t>
            </a:r>
          </a:p>
          <a:p>
            <a:r>
              <a:rPr lang="en-US" dirty="0"/>
              <a:t>Sharon Lee</a:t>
            </a:r>
          </a:p>
        </p:txBody>
      </p:sp>
    </p:spTree>
    <p:extLst>
      <p:ext uri="{BB962C8B-B14F-4D97-AF65-F5344CB8AC3E}">
        <p14:creationId xmlns:p14="http://schemas.microsoft.com/office/powerpoint/2010/main" val="329041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5783-AC2D-4C6B-AAE0-52F614F3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/>
              <a:t>Work in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06CB-FD24-4012-B589-46F53B6A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/>
              <a:t>Train 3 dataframes: 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China (with all variables) predict Confirmed 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China (keep Confirmed, Recovered, Deaths, Categories, Target by pop, days) predict Confirmed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China (keep daily confirmed, daily recovered, daily deaths, categories, target, days) predict daily_confirmed</a:t>
            </a:r>
          </a:p>
          <a:p>
            <a:pPr>
              <a:lnSpc>
                <a:spcPct val="90000"/>
              </a:lnSpc>
            </a:pPr>
            <a:r>
              <a:rPr lang="en-US" sz="1400"/>
              <a:t>Training model methods: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Svm radial and linear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Rpart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KNN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Random forest (best result so far) (lowest RMSE)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photo, different, phone&#10;&#10;Description automatically generated">
            <a:extLst>
              <a:ext uri="{FF2B5EF4-FFF2-40B4-BE49-F238E27FC236}">
                <a16:creationId xmlns:a16="http://schemas.microsoft.com/office/drawing/2014/main" id="{AB56D077-8400-4134-9108-2C662D0D3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42" r="1310"/>
          <a:stretch/>
        </p:blipFill>
        <p:spPr>
          <a:xfrm>
            <a:off x="8263423" y="824701"/>
            <a:ext cx="3180688" cy="23481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D15986F-6F46-4633-B107-8CCC92285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09" b="11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0D30FC-89E3-45BB-9504-AFF5875E6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94780" y="2414485"/>
            <a:ext cx="4802439" cy="20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277F-8D8A-439F-A172-0E424745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DE05-D755-412C-8385-F3377091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Johns Hopkins and ACAPS dataset to combine time series data of confirmed, death and recovered cases with safety measures implemented </a:t>
            </a:r>
          </a:p>
          <a:p>
            <a:r>
              <a:rPr lang="en-US" dirty="0"/>
              <a:t>With the combined dataset, use variables to predict confirmed cases </a:t>
            </a:r>
          </a:p>
        </p:txBody>
      </p:sp>
    </p:spTree>
    <p:extLst>
      <p:ext uri="{BB962C8B-B14F-4D97-AF65-F5344CB8AC3E}">
        <p14:creationId xmlns:p14="http://schemas.microsoft.com/office/powerpoint/2010/main" val="10497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21AB-CFF8-4A3D-87DE-BF184252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Johns Hopkins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DB3E-8B87-4362-B34A-8B37E4BD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520" y="2318054"/>
            <a:ext cx="7512121" cy="3434876"/>
          </a:xfrm>
        </p:spPr>
        <p:txBody>
          <a:bodyPr>
            <a:normAutofit/>
          </a:bodyPr>
          <a:lstStyle/>
          <a:p>
            <a:r>
              <a:rPr lang="en-US" dirty="0"/>
              <a:t>Three separate datasets:</a:t>
            </a:r>
          </a:p>
          <a:p>
            <a:pPr lvl="1"/>
            <a:r>
              <a:rPr lang="en-US" dirty="0"/>
              <a:t>Time series confirmed </a:t>
            </a:r>
          </a:p>
          <a:p>
            <a:pPr lvl="1"/>
            <a:r>
              <a:rPr lang="en-US" dirty="0"/>
              <a:t>Time series death</a:t>
            </a:r>
          </a:p>
          <a:p>
            <a:pPr lvl="1"/>
            <a:r>
              <a:rPr lang="en-US" dirty="0"/>
              <a:t>Time series recovered</a:t>
            </a:r>
          </a:p>
          <a:p>
            <a:r>
              <a:rPr lang="en-US" dirty="0"/>
              <a:t>For each dataset, extract rows that </a:t>
            </a:r>
            <a:r>
              <a:rPr lang="en-US" dirty="0" err="1"/>
              <a:t>Country.Region</a:t>
            </a:r>
            <a:r>
              <a:rPr lang="en-US" dirty="0"/>
              <a:t> = China</a:t>
            </a:r>
          </a:p>
          <a:p>
            <a:r>
              <a:rPr lang="en-US" dirty="0"/>
              <a:t>Sum up all rows to obtain accumulated confirmed, death, recovered cases in China -&gt; combine into one </a:t>
            </a:r>
            <a:r>
              <a:rPr lang="en-US" dirty="0" err="1"/>
              <a:t>dataframe</a:t>
            </a:r>
            <a:r>
              <a:rPr lang="en-US" dirty="0"/>
              <a:t>: China </a:t>
            </a:r>
          </a:p>
          <a:p>
            <a:r>
              <a:rPr lang="en-US" dirty="0"/>
              <a:t>Calculated daily cases using accumulated data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4C03F2B-8397-48F7-A860-FE73D145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21" y="640079"/>
            <a:ext cx="7512120" cy="134811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322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D9F1-BC94-42B0-8456-0EE0ED42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ACaps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6-644D-4905-B6F8-8388DD3A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64" y="3178252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Extract rows that have </a:t>
            </a:r>
            <a:r>
              <a:rPr lang="en-US" dirty="0" err="1"/>
              <a:t>safety.COUNTRY</a:t>
            </a:r>
            <a:r>
              <a:rPr lang="en-US" dirty="0"/>
              <a:t> = China</a:t>
            </a:r>
          </a:p>
          <a:p>
            <a:r>
              <a:rPr lang="en-US" dirty="0"/>
              <a:t>Interested in :</a:t>
            </a:r>
          </a:p>
          <a:p>
            <a:pPr lvl="1"/>
            <a:r>
              <a:rPr lang="en-US" dirty="0"/>
              <a:t>Safety measures 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Targeted by pop</a:t>
            </a:r>
          </a:p>
          <a:p>
            <a:pPr lvl="1"/>
            <a:r>
              <a:rPr lang="en-US" dirty="0"/>
              <a:t>Date implemented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89A072-599A-46BC-A5FF-840F1472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64" y="640078"/>
            <a:ext cx="7844271" cy="241211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740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0000-5AC9-4328-B9BB-9A757D5C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32" y="980469"/>
            <a:ext cx="4093827" cy="1174991"/>
          </a:xfrm>
        </p:spPr>
        <p:txBody>
          <a:bodyPr>
            <a:normAutofit/>
          </a:bodyPr>
          <a:lstStyle/>
          <a:p>
            <a:r>
              <a:rPr lang="en-US" sz="2000" dirty="0"/>
              <a:t>Date implemented issue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6EB587-DB63-4F3E-994B-43026594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32" y="2640692"/>
            <a:ext cx="4093826" cy="3255252"/>
          </a:xfrm>
        </p:spPr>
        <p:txBody>
          <a:bodyPr>
            <a:normAutofit/>
          </a:bodyPr>
          <a:lstStyle/>
          <a:p>
            <a:r>
              <a:rPr lang="en-US" sz="1600" dirty="0"/>
              <a:t>Some days have no policy implemented, some days have multiple</a:t>
            </a:r>
          </a:p>
          <a:p>
            <a:r>
              <a:rPr lang="en-US" sz="1600" dirty="0"/>
              <a:t>Need to integrate into our China dataset</a:t>
            </a:r>
          </a:p>
          <a:p>
            <a:pPr lvl="1"/>
            <a:r>
              <a:rPr lang="en-US" sz="1400" dirty="0"/>
              <a:t>Created a new level: No action taken</a:t>
            </a:r>
          </a:p>
          <a:p>
            <a:pPr lvl="1"/>
            <a:r>
              <a:rPr lang="en-US" sz="1400" dirty="0"/>
              <a:t>For days that are not present in this dataset, when we combine into the China dataset, list that day as “No action taken” for its category, and “No” for </a:t>
            </a:r>
            <a:r>
              <a:rPr lang="en-US" sz="1400" dirty="0" err="1"/>
              <a:t>target_pop</a:t>
            </a:r>
            <a:endParaRPr lang="en-US" sz="1400" dirty="0"/>
          </a:p>
          <a:p>
            <a:pPr lvl="1"/>
            <a:r>
              <a:rPr lang="en-US" sz="1400" dirty="0"/>
              <a:t>For days with multiple entries: use first entry for now if different policies were implemented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205DD2-150D-4085-8F87-81052AE99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24" b="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BEE85E-2863-44DB-BF9C-E4AEAF076AA0}"/>
              </a:ext>
            </a:extLst>
          </p:cNvPr>
          <p:cNvSpPr/>
          <p:nvPr/>
        </p:nvSpPr>
        <p:spPr>
          <a:xfrm>
            <a:off x="8045813" y="720340"/>
            <a:ext cx="671804" cy="28924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78F07-746B-4B69-B471-3380BD7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Final china dataset</a:t>
            </a:r>
          </a:p>
        </p:txBody>
      </p:sp>
      <p:pic>
        <p:nvPicPr>
          <p:cNvPr id="9" name="Content Placeholder 8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937E34B3-2AAF-4720-971F-D7312E26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3723"/>
            <a:ext cx="7537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EFACF-9650-47D5-922B-A7E8BFD3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013" y="653422"/>
            <a:ext cx="2651257" cy="2122154"/>
          </a:xfrm>
          <a:noFill/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China overall confirmed, death and recovered cases </a:t>
            </a:r>
          </a:p>
        </p:txBody>
      </p:sp>
      <p:pic>
        <p:nvPicPr>
          <p:cNvPr id="7" name="Picture 6" descr="A picture containing photo, different, phone&#10;&#10;Description automatically generated">
            <a:extLst>
              <a:ext uri="{FF2B5EF4-FFF2-40B4-BE49-F238E27FC236}">
                <a16:creationId xmlns:a16="http://schemas.microsoft.com/office/drawing/2014/main" id="{D92B23B0-2517-4606-B4B8-0F9F7173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" y="12417"/>
            <a:ext cx="4556812" cy="3429000"/>
          </a:xfrm>
          <a:prstGeom prst="rect">
            <a:avLst/>
          </a:prstGeom>
        </p:spPr>
      </p:pic>
      <p:pic>
        <p:nvPicPr>
          <p:cNvPr id="17" name="Picture 16" descr="A close up of a mans face&#10;&#10;Description automatically generated">
            <a:extLst>
              <a:ext uri="{FF2B5EF4-FFF2-40B4-BE49-F238E27FC236}">
                <a16:creationId xmlns:a16="http://schemas.microsoft.com/office/drawing/2014/main" id="{4CA65D57-E81C-4C50-B6D7-E6F16F5F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" y="3441416"/>
            <a:ext cx="4576470" cy="3441422"/>
          </a:xfrm>
          <a:prstGeom prst="rect">
            <a:avLst/>
          </a:prstGeom>
        </p:spPr>
      </p:pic>
      <p:pic>
        <p:nvPicPr>
          <p:cNvPr id="13" name="Picture 1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918BFEE-D0E8-4A26-8DA7-B5A85FB32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813" y="-6"/>
            <a:ext cx="4576470" cy="344142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40E495-ED14-4FA2-A767-7AFE05BC0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812" y="3416580"/>
            <a:ext cx="4576471" cy="344142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08CCA8B-1039-43A2-AF9E-E46FD43A1124}"/>
              </a:ext>
            </a:extLst>
          </p:cNvPr>
          <p:cNvSpPr txBox="1">
            <a:spLocks/>
          </p:cNvSpPr>
          <p:nvPr/>
        </p:nvSpPr>
        <p:spPr bwMode="black">
          <a:xfrm>
            <a:off x="9337012" y="4101050"/>
            <a:ext cx="2651257" cy="212215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Overlapping Confirmed, recovered and death cases</a:t>
            </a:r>
          </a:p>
        </p:txBody>
      </p:sp>
    </p:spTree>
    <p:extLst>
      <p:ext uri="{BB962C8B-B14F-4D97-AF65-F5344CB8AC3E}">
        <p14:creationId xmlns:p14="http://schemas.microsoft.com/office/powerpoint/2010/main" val="182865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A24B-BB15-4856-945A-EA3EEB4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40" y="564816"/>
            <a:ext cx="7729728" cy="1188720"/>
          </a:xfrm>
        </p:spPr>
        <p:txBody>
          <a:bodyPr/>
          <a:lstStyle/>
          <a:p>
            <a:r>
              <a:rPr lang="en-US" dirty="0"/>
              <a:t>Daily trends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D0B0C-83F5-4DD8-89F3-C6DAED2E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44" y="1978680"/>
            <a:ext cx="4043495" cy="3040635"/>
          </a:xfrm>
          <a:prstGeom prst="rect">
            <a:avLst/>
          </a:prstGeom>
        </p:spPr>
      </p:pic>
      <p:pic>
        <p:nvPicPr>
          <p:cNvPr id="5" name="Picture 4" descr="A picture containing sitting, table, white&#10;&#10;Description automatically generated">
            <a:extLst>
              <a:ext uri="{FF2B5EF4-FFF2-40B4-BE49-F238E27FC236}">
                <a16:creationId xmlns:a16="http://schemas.microsoft.com/office/drawing/2014/main" id="{8F14E137-20C1-4E72-8D97-210C8672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57" y="1978679"/>
            <a:ext cx="4043495" cy="30406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9EE08FD-9F21-4AC9-A61E-D299140D16D2}"/>
              </a:ext>
            </a:extLst>
          </p:cNvPr>
          <p:cNvSpPr/>
          <p:nvPr/>
        </p:nvSpPr>
        <p:spPr>
          <a:xfrm>
            <a:off x="11256632" y="4133073"/>
            <a:ext cx="662730" cy="71306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99905-E653-4D1F-9ED5-188EFC8E70B8}"/>
              </a:ext>
            </a:extLst>
          </p:cNvPr>
          <p:cNvCxnSpPr/>
          <p:nvPr/>
        </p:nvCxnSpPr>
        <p:spPr>
          <a:xfrm flipH="1">
            <a:off x="8313490" y="4588777"/>
            <a:ext cx="291098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489A2-601F-431D-876D-24615F39B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0" y="1978679"/>
            <a:ext cx="4043495" cy="3040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500FB4-FD0F-4F50-B918-355AA012D40F}"/>
              </a:ext>
            </a:extLst>
          </p:cNvPr>
          <p:cNvSpPr txBox="1"/>
          <p:nvPr/>
        </p:nvSpPr>
        <p:spPr>
          <a:xfrm>
            <a:off x="318781" y="5244457"/>
            <a:ext cx="765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a huge negative spike from daily recovered cases in China:</a:t>
            </a:r>
          </a:p>
          <a:p>
            <a:r>
              <a:rPr lang="en-US" dirty="0"/>
              <a:t>Converted recovered and daily recovered to NAs for the 3 rows above </a:t>
            </a:r>
          </a:p>
        </p:txBody>
      </p:sp>
    </p:spTree>
    <p:extLst>
      <p:ext uri="{BB962C8B-B14F-4D97-AF65-F5344CB8AC3E}">
        <p14:creationId xmlns:p14="http://schemas.microsoft.com/office/powerpoint/2010/main" val="40741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ABCBF-026F-452E-88CD-FDE219AC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76" y="5292739"/>
            <a:ext cx="9945848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Safety categories and target by pop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20831E-0C33-4518-85C6-0E831A8F6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6540729" cy="491850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DFF95A-B798-49D1-A999-4C8D55A2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73" y="0"/>
            <a:ext cx="5678327" cy="49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613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COVID-19 in China </vt:lpstr>
      <vt:lpstr>Goal </vt:lpstr>
      <vt:lpstr>Johns Hopkins dataset</vt:lpstr>
      <vt:lpstr>ACaps</vt:lpstr>
      <vt:lpstr>Date implemented issue</vt:lpstr>
      <vt:lpstr>Final china dataset</vt:lpstr>
      <vt:lpstr>China overall confirmed, death and recovered cases </vt:lpstr>
      <vt:lpstr>Daily trends </vt:lpstr>
      <vt:lpstr>Safety categories and target by pop</vt:lpstr>
      <vt:lpstr>Work in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China </dc:title>
  <dc:creator>Sharon Lee</dc:creator>
  <cp:lastModifiedBy>Sharon Lee</cp:lastModifiedBy>
  <cp:revision>1</cp:revision>
  <dcterms:created xsi:type="dcterms:W3CDTF">2020-05-12T03:38:04Z</dcterms:created>
  <dcterms:modified xsi:type="dcterms:W3CDTF">2020-05-12T03:38:24Z</dcterms:modified>
</cp:coreProperties>
</file>