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26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MODEL - VIEW - CONTROLLER</a:t>
            </a:r>
          </a:p>
          <a:p>
            <a:r>
              <a:rPr lang="en-US"/>
              <a:t>A WEB DEVELOPMENT PERSPECTIVE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350" y="2283460"/>
            <a:ext cx="7546340" cy="15182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BASIC FOLDER STRUCTURE. </a:t>
            </a:r>
          </a:p>
        </p:txBody>
      </p:sp>
      <p:pic>
        <p:nvPicPr>
          <p:cNvPr id="4" name="Picture 3" descr="python_djan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835"/>
            <a:ext cx="1898650" cy="1063625"/>
          </a:xfrm>
          <a:prstGeom prst="rect">
            <a:avLst/>
          </a:prstGeom>
        </p:spPr>
      </p:pic>
      <p:pic>
        <p:nvPicPr>
          <p:cNvPr id="5" name="Picture 4" descr="download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043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2026920" y="419100"/>
            <a:ext cx="9982199" cy="64350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47570" y="454660"/>
            <a:ext cx="3725545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DJANGO-PROJECT- </a:t>
            </a:r>
          </a:p>
          <a:p>
            <a:pPr algn="ctr"/>
            <a:r>
              <a:rPr lang="en-US" sz="2400" dirty="0"/>
              <a:t>named: </a:t>
            </a:r>
            <a:r>
              <a:rPr lang="en-US" sz="2400" dirty="0" err="1"/>
              <a:t>abc</a:t>
            </a:r>
            <a:endParaRPr lang="en-US" sz="2400" dirty="0"/>
          </a:p>
        </p:txBody>
      </p:sp>
      <p:sp>
        <p:nvSpPr>
          <p:cNvPr id="5" name="Text Box 4"/>
          <p:cNvSpPr txBox="1"/>
          <p:nvPr/>
        </p:nvSpPr>
        <p:spPr>
          <a:xfrm>
            <a:off x="4558665" y="1375410"/>
            <a:ext cx="2890520" cy="645160"/>
          </a:xfrm>
          <a:prstGeom prst="rect">
            <a:avLst/>
          </a:prstGeom>
          <a:solidFill>
            <a:schemeClr val="accent1"/>
          </a:solidFill>
          <a:ln w="53975" cmpd="sng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project_folder</a:t>
            </a:r>
            <a:r>
              <a:rPr lang="en-US" b="1" dirty="0"/>
              <a:t>- </a:t>
            </a:r>
          </a:p>
          <a:p>
            <a:pPr algn="ctr"/>
            <a:r>
              <a:rPr lang="en-US" b="1" dirty="0"/>
              <a:t>named: </a:t>
            </a:r>
            <a:r>
              <a:rPr lang="en-US" b="1" dirty="0" err="1"/>
              <a:t>abc</a:t>
            </a:r>
            <a:endParaRPr lang="en-US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7977505" y="1437005"/>
            <a:ext cx="2085340" cy="5835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settings file: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named settings.py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977505" y="791845"/>
            <a:ext cx="2085340" cy="5835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urls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file: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named : urls.py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977505" y="2992755"/>
            <a:ext cx="2085340" cy="5835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wsgi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file: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named : wsgi.py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977505" y="2221230"/>
            <a:ext cx="2085340" cy="5835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asgi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file: 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named : asgi.py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558665" y="2386330"/>
            <a:ext cx="2890520" cy="645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templates_folder</a:t>
            </a:r>
            <a:r>
              <a:rPr lang="en-US" b="1" dirty="0"/>
              <a:t>- </a:t>
            </a:r>
          </a:p>
          <a:p>
            <a:pPr algn="ctr"/>
            <a:r>
              <a:rPr lang="en-US" b="1" dirty="0"/>
              <a:t>named: templates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558665" y="3929380"/>
            <a:ext cx="2890520" cy="645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media_folder</a:t>
            </a:r>
            <a:r>
              <a:rPr lang="en-US" b="1" dirty="0"/>
              <a:t>- </a:t>
            </a:r>
          </a:p>
          <a:p>
            <a:pPr algn="ctr"/>
            <a:r>
              <a:rPr lang="en-US" b="1" dirty="0"/>
              <a:t>named: media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558665" y="3156585"/>
            <a:ext cx="2890520" cy="6451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static_folder</a:t>
            </a:r>
            <a:r>
              <a:rPr lang="en-US" b="1" dirty="0"/>
              <a:t>- </a:t>
            </a:r>
          </a:p>
          <a:p>
            <a:pPr algn="ctr"/>
            <a:r>
              <a:rPr lang="en-US" b="1" dirty="0"/>
              <a:t>named: static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64070" y="1703705"/>
            <a:ext cx="1005205" cy="0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91070" y="1830705"/>
            <a:ext cx="1026160" cy="613410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64070" y="1941830"/>
            <a:ext cx="952500" cy="1200785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291070" y="1100455"/>
            <a:ext cx="952500" cy="336550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558665" y="4701540"/>
            <a:ext cx="2890520" cy="3683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manage.py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558665" y="5156835"/>
            <a:ext cx="2890520" cy="36830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sqlite3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74570" y="1375410"/>
            <a:ext cx="2160270" cy="414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DJANGO ROOT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598035" y="5908675"/>
            <a:ext cx="2996565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CREATED APPS :app 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1689100" y="5770245"/>
            <a:ext cx="2552065" cy="645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python manage.py </a:t>
            </a:r>
            <a:r>
              <a:rPr lang="en-US" b="1" dirty="0" err="1"/>
              <a:t>startapp</a:t>
            </a:r>
            <a:r>
              <a:rPr lang="en-US" b="1" dirty="0"/>
              <a:t>  </a:t>
            </a:r>
            <a:r>
              <a:rPr lang="en-US" b="1" dirty="0" err="1"/>
              <a:t>appname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89070" y="6127115"/>
            <a:ext cx="751205" cy="0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ython_djan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735"/>
            <a:ext cx="1826895" cy="1233805"/>
          </a:xfrm>
          <a:prstGeom prst="rect">
            <a:avLst/>
          </a:prstGeom>
        </p:spPr>
      </p:pic>
      <p:pic>
        <p:nvPicPr>
          <p:cNvPr id="3" name="Picture 2" descr="download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510"/>
            <a:ext cx="1704340" cy="112014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0" y="2685415"/>
            <a:ext cx="214757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</a:t>
            </a:r>
          </a:p>
          <a:p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  <a:p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</a:t>
            </a:r>
          </a:p>
          <a:p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543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0350" y="2283460"/>
            <a:ext cx="7546340" cy="15182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</a:t>
            </a:r>
            <a:r>
              <a:rPr 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FOLDER </a:t>
            </a:r>
            <a:r>
              <a:rPr lang="en-US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STRUCTURE WITH APPS INCLUDED. 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 descr="python_djan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835"/>
            <a:ext cx="1898650" cy="1063625"/>
          </a:xfrm>
          <a:prstGeom prst="rect">
            <a:avLst/>
          </a:prstGeom>
        </p:spPr>
      </p:pic>
      <p:pic>
        <p:nvPicPr>
          <p:cNvPr id="5" name="Picture 4" descr="download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043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061845" y="518160"/>
            <a:ext cx="9078595" cy="5638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598035" y="899795"/>
            <a:ext cx="2996565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APPS :app 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2061845" y="761365"/>
            <a:ext cx="2179320" cy="645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 </a:t>
            </a:r>
            <a:r>
              <a:rPr lang="en-US" dirty="0" err="1"/>
              <a:t>appname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89070" y="1118235"/>
            <a:ext cx="751205" cy="0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977505" y="791845"/>
            <a:ext cx="2085340" cy="5835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admin file: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named : admin.py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216775" y="1100455"/>
            <a:ext cx="1026795" cy="10160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977505" y="1522095"/>
            <a:ext cx="2085340" cy="5835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models file: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named : models.py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142480" y="1216660"/>
            <a:ext cx="963295" cy="655955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977505" y="2284095"/>
            <a:ext cx="2085340" cy="5835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views file: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named :views.py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6889173" y="1406525"/>
            <a:ext cx="1088332" cy="1169353"/>
          </a:xfrm>
          <a:prstGeom prst="straightConnector1">
            <a:avLst/>
          </a:prstGeom>
          <a:ln w="60325">
            <a:solidFill>
              <a:schemeClr val="bg2"/>
            </a:solidFill>
            <a:headEnd type="oval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7977505" y="3575050"/>
            <a:ext cx="2085340" cy="58356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e.g</a:t>
            </a:r>
            <a:r>
              <a:rPr lang="en-US" sz="1600" b="1" dirty="0"/>
              <a:t> forms file: </a:t>
            </a:r>
          </a:p>
          <a:p>
            <a:pPr algn="ctr"/>
            <a:r>
              <a:rPr lang="en-US" sz="1600" b="1" dirty="0"/>
              <a:t>named :forms.py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5421630" y="1363980"/>
            <a:ext cx="539750" cy="2423795"/>
          </a:xfrm>
          <a:prstGeom prst="upArrow">
            <a:avLst>
              <a:gd name="adj1" fmla="val 50000"/>
              <a:gd name="adj2" fmla="val 63764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5400000">
            <a:off x="6363335" y="2676525"/>
            <a:ext cx="539750" cy="2423795"/>
          </a:xfrm>
          <a:prstGeom prst="upArrow">
            <a:avLst>
              <a:gd name="adj1" fmla="val 50000"/>
              <a:gd name="adj2" fmla="val 63764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359275" y="3160395"/>
            <a:ext cx="984250" cy="92202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3rd party files</a:t>
            </a:r>
          </a:p>
        </p:txBody>
      </p:sp>
      <p:pic>
        <p:nvPicPr>
          <p:cNvPr id="13" name="Picture 12" descr="python_djan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735"/>
            <a:ext cx="1826895" cy="1233805"/>
          </a:xfrm>
          <a:prstGeom prst="rect">
            <a:avLst/>
          </a:prstGeom>
        </p:spPr>
      </p:pic>
      <p:pic>
        <p:nvPicPr>
          <p:cNvPr id="14" name="Picture 13" descr="download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510"/>
            <a:ext cx="17043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 SOFTWARE DEVELOPMENT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IS A SOFTWARE DEVELOPMENT ARCHITECTURE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IS A WAY OF OPERATION WHICH SEPRATES THE APPS  BUSINESS LOGIC ,DATABASE OPERATIONS ,AND USER VIEWS.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SOME FRAME WORKS THAT USE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RUBY/RUBY ON RAILS</a:t>
            </a:r>
          </a:p>
          <a:p>
            <a:r>
              <a:rPr lang="en-US"/>
              <a:t>LARAVEL(PHP)</a:t>
            </a:r>
          </a:p>
          <a:p>
            <a:r>
              <a:rPr lang="en-US"/>
              <a:t>CODE IGNITER (PHP)</a:t>
            </a:r>
          </a:p>
          <a:p>
            <a:r>
              <a:rPr lang="en-US"/>
              <a:t>ZEND (PHP)</a:t>
            </a:r>
          </a:p>
          <a:p>
            <a:r>
              <a:rPr lang="en-US"/>
              <a:t>EXPRESS (JS)</a:t>
            </a:r>
          </a:p>
          <a:p>
            <a:r>
              <a:rPr lang="en-US"/>
              <a:t>BACKBONE(JS)</a:t>
            </a:r>
          </a:p>
          <a:p>
            <a:r>
              <a:rPr lang="en-US"/>
              <a:t>ANGULAR </a:t>
            </a:r>
            <a:r>
              <a:rPr lang="en-US">
                <a:sym typeface="+mn-ea"/>
              </a:rPr>
              <a:t>(JS)</a:t>
            </a:r>
            <a:endParaRPr lang="en-US"/>
          </a:p>
          <a:p>
            <a:r>
              <a:rPr lang="en-US"/>
              <a:t>DJANGO(PYTHON)</a:t>
            </a:r>
          </a:p>
          <a:p>
            <a:r>
              <a:rPr lang="en-US"/>
              <a:t>FLASK (PYTHON)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HANDLES THE DATA RELATED LOGIC.</a:t>
            </a:r>
          </a:p>
          <a:p>
            <a:r>
              <a:rPr lang="en-US" dirty="0"/>
              <a:t>INTERACTS WITH THE DATABASE</a:t>
            </a:r>
          </a:p>
          <a:p>
            <a:r>
              <a:rPr lang="en-US" dirty="0"/>
              <a:t>COMMUNICATES WITH THE CONTROLER</a:t>
            </a:r>
          </a:p>
          <a:p>
            <a:r>
              <a:rPr lang="en-US" dirty="0"/>
              <a:t>CAN UPDATE THE </a:t>
            </a:r>
            <a:r>
              <a:rPr lang="en-US" dirty="0" smtClean="0"/>
              <a:t>USER VIEW </a:t>
            </a:r>
            <a:r>
              <a:rPr lang="en-US" dirty="0"/>
              <a:t>DEPENDING ON THE FRAMEWORK</a:t>
            </a:r>
          </a:p>
          <a:p>
            <a:r>
              <a:rPr lang="en-US" dirty="0"/>
              <a:t>HANDLES ALL BASE DATA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HANDLES WHAT THE USER SEES WHEN THEY INTERACT WITH THE APPLICATION</a:t>
            </a:r>
          </a:p>
          <a:p>
            <a:r>
              <a:rPr lang="en-US"/>
              <a:t>USUALLY CONSISTS OF HTML/CSS</a:t>
            </a:r>
          </a:p>
          <a:p>
            <a:r>
              <a:rPr lang="en-US"/>
              <a:t>IT COMMUNICATES WITH THE CONTROLLER , AND CAN PARSE VARIABLES</a:t>
            </a:r>
          </a:p>
          <a:p>
            <a:r>
              <a:rPr lang="en-US"/>
              <a:t>COMPRISES TEMPLATE ENGINES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PROCESSES INPUTS , FROM THE VIEW OR ITS ELEMENTS</a:t>
            </a:r>
          </a:p>
          <a:p>
            <a:r>
              <a:rPr lang="en-US"/>
              <a:t>PROCESSES ALLL THE REQUESTS SUCH AS  ,REQUESTS ,GET,POSTS,PUT , DELETE</a:t>
            </a:r>
          </a:p>
          <a:p>
            <a:r>
              <a:rPr lang="en-US"/>
              <a:t>GETS THE DATA FROM THE MODEL</a:t>
            </a:r>
          </a:p>
          <a:p>
            <a:r>
              <a:rPr lang="en-US"/>
              <a:t>PASSESS THE DATA TO THE 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MVC PATTERN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 descr="img_9148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94610"/>
            <a:ext cx="1136650" cy="11677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52040" y="3178810"/>
            <a:ext cx="1560195" cy="1125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86375" y="3418204"/>
            <a:ext cx="1753235" cy="79565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167305" y="1858326"/>
            <a:ext cx="2470150" cy="1016000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84870" y="3482022"/>
            <a:ext cx="1560195" cy="7600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9028112" y="4752340"/>
            <a:ext cx="1437640" cy="1478915"/>
          </a:xfrm>
          <a:prstGeom prst="can">
            <a:avLst/>
          </a:prstGeom>
          <a:solidFill>
            <a:schemeClr val="tx1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DATABASE</a:t>
            </a:r>
          </a:p>
        </p:txBody>
      </p:sp>
      <p:sp>
        <p:nvSpPr>
          <p:cNvPr id="19" name="Left-Right Arrow Callout 18"/>
          <p:cNvSpPr/>
          <p:nvPr/>
        </p:nvSpPr>
        <p:spPr>
          <a:xfrm>
            <a:off x="4141470" y="3437255"/>
            <a:ext cx="1170305" cy="65659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27075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98145" y="3904615"/>
            <a:ext cx="1560195" cy="601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</a:t>
            </a:r>
          </a:p>
        </p:txBody>
      </p:sp>
      <p:sp>
        <p:nvSpPr>
          <p:cNvPr id="32" name="Striped Right Arrow 31"/>
          <p:cNvSpPr/>
          <p:nvPr/>
        </p:nvSpPr>
        <p:spPr>
          <a:xfrm>
            <a:off x="7510780" y="3517900"/>
            <a:ext cx="878840" cy="596265"/>
          </a:xfrm>
          <a:prstGeom prst="stripedRightArrow">
            <a:avLst>
              <a:gd name="adj1" fmla="val 29925"/>
              <a:gd name="adj2" fmla="val 54952"/>
            </a:avLst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Striped Right Arrow 36"/>
          <p:cNvSpPr/>
          <p:nvPr/>
        </p:nvSpPr>
        <p:spPr>
          <a:xfrm rot="16200000">
            <a:off x="9281795" y="4382135"/>
            <a:ext cx="626110" cy="596265"/>
          </a:xfrm>
          <a:prstGeom prst="stripedRightArrow">
            <a:avLst>
              <a:gd name="adj1" fmla="val 29925"/>
              <a:gd name="adj2" fmla="val 54952"/>
            </a:avLst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8" name="Striped Right Arrow 37"/>
          <p:cNvSpPr/>
          <p:nvPr/>
        </p:nvSpPr>
        <p:spPr>
          <a:xfrm rot="5400000">
            <a:off x="9732010" y="4655185"/>
            <a:ext cx="626110" cy="596265"/>
          </a:xfrm>
          <a:prstGeom prst="stripedRightArrow">
            <a:avLst>
              <a:gd name="adj1" fmla="val 29925"/>
              <a:gd name="adj2" fmla="val 54952"/>
            </a:avLst>
          </a:prstGeom>
          <a:gradFill rotWithShape="0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26622" y="4953317"/>
            <a:ext cx="2470150" cy="1016000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93645" y="1502726"/>
            <a:ext cx="2470150" cy="1016000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- WHERE IS IT BEING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MANY PROGRAMMING LANGUAGES MAKE USE OF MVC , SOME A LISTED BELOW: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067290" y="2672080"/>
            <a:ext cx="1515110" cy="13982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OTHERS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7755" y="2521585"/>
            <a:ext cx="1720850" cy="13982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PHP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595" y="2672080"/>
            <a:ext cx="1676400" cy="13982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JAVASCRIPT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94045" y="2672080"/>
            <a:ext cx="1617980" cy="13982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PYTHON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5370" y="2672080"/>
            <a:ext cx="1691005" cy="139827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IN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DJANGO FRAME USES THE MVC PATTERN</a:t>
            </a:r>
          </a:p>
          <a:p>
            <a:r>
              <a:rPr lang="en-US" sz="2800" dirty="0" smtClean="0"/>
              <a:t>THE ROUTING IS HANDLED INSIDE THE ROUTING FILE</a:t>
            </a:r>
          </a:p>
          <a:p>
            <a:r>
              <a:rPr lang="en-US" sz="2800" dirty="0" smtClean="0"/>
              <a:t>THE BUSINESS LOGIC IS HANDLED INSIDE THE VIEWS FILE</a:t>
            </a:r>
          </a:p>
          <a:p>
            <a:r>
              <a:rPr lang="en-US" sz="2800" dirty="0" smtClean="0"/>
              <a:t>THE MODEL OR DATA BASE INTERACTIONS IS HANDLED INSIDE THE MODELS FILE.</a:t>
            </a:r>
          </a:p>
          <a:p>
            <a:r>
              <a:rPr lang="en-US" sz="2800" dirty="0" smtClean="0"/>
              <a:t>THE MODELS AND VIEWS FILES ARE USUALY LOCATED INSIDE THE CREATED DJANGO APPS.</a:t>
            </a:r>
          </a:p>
          <a:p>
            <a:r>
              <a:rPr lang="en-US" sz="2800" dirty="0" smtClean="0"/>
              <a:t>OPTIONAL ROUTING FILES CAN BE ASSED TO THE MAIN ROUTING FILES BY INCLUDING THEM.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383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Art_mountaineering</vt:lpstr>
      <vt:lpstr>MVC</vt:lpstr>
      <vt:lpstr>A SOFTWARE DEVELOPMENT ARCHITECTURE</vt:lpstr>
      <vt:lpstr>SOME FRAME WORKS THAT USE MVC</vt:lpstr>
      <vt:lpstr>MODEL</vt:lpstr>
      <vt:lpstr>VIEW</vt:lpstr>
      <vt:lpstr>CONTROLLER</vt:lpstr>
      <vt:lpstr>MVC PATTERN</vt:lpstr>
      <vt:lpstr>USAGE - WHERE IS IT BEING USED?</vt:lpstr>
      <vt:lpstr>MVC IN DJANGO</vt:lpstr>
      <vt:lpstr>THE BASIC FOLDER STRUCTURE. </vt:lpstr>
      <vt:lpstr>PowerPoint Presentation</vt:lpstr>
      <vt:lpstr>THE  FOLDER STRUCTURE WITH APPS INCLUDED.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/>
  <cp:lastModifiedBy>HP</cp:lastModifiedBy>
  <cp:revision>11</cp:revision>
  <dcterms:created xsi:type="dcterms:W3CDTF">2020-01-21T07:58:00Z</dcterms:created>
  <dcterms:modified xsi:type="dcterms:W3CDTF">2022-12-21T20:17:34Z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