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3"/>
    <p:sldId id="256" r:id="rId4"/>
    <p:sldId id="257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263" r:id="rId25"/>
    <p:sldId id="383" r:id="rId26"/>
    <p:sldId id="382" r:id="rId27"/>
    <p:sldId id="384" r:id="rId28"/>
    <p:sldId id="385" r:id="rId29"/>
    <p:sldId id="386" r:id="rId30"/>
    <p:sldId id="388" r:id="rId31"/>
    <p:sldId id="387" r:id="rId32"/>
    <p:sldId id="268" r:id="rId33"/>
    <p:sldId id="389" r:id="rId34"/>
    <p:sldId id="390" r:id="rId35"/>
    <p:sldId id="269" r:id="rId36"/>
    <p:sldId id="270" r:id="rId37"/>
    <p:sldId id="322" r:id="rId38"/>
    <p:sldId id="391" r:id="rId39"/>
    <p:sldId id="434" r:id="rId40"/>
    <p:sldId id="439" r:id="rId41"/>
    <p:sldId id="435" r:id="rId42"/>
    <p:sldId id="440" r:id="rId43"/>
    <p:sldId id="436" r:id="rId44"/>
    <p:sldId id="437" r:id="rId45"/>
    <p:sldId id="441" r:id="rId46"/>
    <p:sldId id="438" r:id="rId47"/>
    <p:sldId id="43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67" d="100"/>
          <a:sy n="67" d="100"/>
        </p:scale>
        <p:origin x="-114" y="-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674370"/>
            <a:ext cx="10972800" cy="582613"/>
          </a:xfrm>
        </p:spPr>
        <p:txBody>
          <a:bodyPr/>
          <a:lstStyle/>
          <a:p>
            <a:endParaRPr lang="en-US" b="1"/>
          </a:p>
        </p:txBody>
      </p:sp>
      <p:pic>
        <p:nvPicPr>
          <p:cNvPr id="4" name="Picture 3" descr="python_resize_m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5475" y="1691005"/>
            <a:ext cx="8401050" cy="43922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40" y="2558415"/>
            <a:ext cx="9686290" cy="58293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br>
              <a:rPr 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Useful String Methods in Python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40" y="2558415"/>
            <a:ext cx="9686290" cy="58293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capitalize()	Converts the first character to upper case</a:t>
            </a:r>
            <a:b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txt = "hello, and welcome to my world."</a:t>
            </a:r>
            <a:b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txt2 = "36 is my age."</a:t>
            </a:r>
            <a:b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= txt.capitalize()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casefold()	Converts string into lower case</a:t>
            </a:r>
            <a:endParaRPr lang="en-US"/>
          </a:p>
          <a:p>
            <a:pPr marL="0" indent="0">
              <a:buNone/>
            </a:pPr>
            <a:r>
              <a:rPr lang="en-US"/>
              <a:t>This method is similar to the lower() method, but the casefold() method is stronger, more aggressive, meaning that it will convert more characters into lower case</a:t>
            </a:r>
            <a:endParaRPr lang="en-US"/>
          </a:p>
          <a:p>
            <a:pPr marL="0" indent="0">
              <a:buNone/>
            </a:pPr>
            <a:r>
              <a:rPr lang="en-US"/>
              <a:t>txt = "Hello, And Welcome To My World!"</a:t>
            </a:r>
            <a:endParaRPr lang="en-US"/>
          </a:p>
          <a:p>
            <a:r>
              <a:rPr lang="en-US"/>
              <a:t>x = txt.casefold()</a:t>
            </a:r>
            <a:endParaRPr lang="en-US"/>
          </a:p>
          <a:p>
            <a:endParaRPr lang="en-US"/>
          </a:p>
          <a:p>
            <a:r>
              <a:rPr lang="en-US"/>
              <a:t>print(x)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center()	Returns a centered string</a:t>
            </a:r>
            <a:endParaRPr lang="en-US"/>
          </a:p>
          <a:p>
            <a:r>
              <a:rPr lang="en-US"/>
              <a:t>The center() method will center align the string, using a specified character (space is default) as the fill character.</a:t>
            </a:r>
            <a:endParaRPr lang="en-US"/>
          </a:p>
          <a:p>
            <a:endParaRPr lang="en-US"/>
          </a:p>
          <a:p>
            <a:pPr marL="914400" lvl="2" indent="0">
              <a:buNone/>
            </a:pPr>
            <a:r>
              <a:rPr lang="en-US" sz="3600"/>
              <a:t>Example</a:t>
            </a:r>
            <a:endParaRPr lang="en-US" sz="3600"/>
          </a:p>
          <a:p>
            <a:pPr marL="914400" lvl="2" indent="0">
              <a:buNone/>
            </a:pPr>
            <a:r>
              <a:rPr lang="en-US" sz="3600"/>
              <a:t>txt = "banana"</a:t>
            </a:r>
            <a:endParaRPr lang="en-US" sz="3600"/>
          </a:p>
          <a:p>
            <a:pPr marL="914400" lvl="2" indent="0">
              <a:buNone/>
            </a:pPr>
            <a:r>
              <a:rPr lang="en-US" sz="3600"/>
              <a:t>x = txt.center(20)</a:t>
            </a:r>
            <a:endParaRPr lang="en-US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ym typeface="+mn-ea"/>
              </a:rPr>
              <a:t>count()</a:t>
            </a:r>
            <a:endParaRPr lang="en-US"/>
          </a:p>
          <a:p>
            <a:r>
              <a:rPr lang="en-US"/>
              <a:t>count()	Returns the number of times a specified value occurs in a string.</a:t>
            </a:r>
            <a:endParaRPr lang="en-US"/>
          </a:p>
          <a:p>
            <a:endParaRPr lang="en-US"/>
          </a:p>
          <a:p>
            <a:pPr marL="914400" lvl="2" indent="0">
              <a:buNone/>
            </a:pPr>
            <a:r>
              <a:rPr lang="en-US" sz="3600"/>
              <a:t>Example</a:t>
            </a:r>
            <a:endParaRPr lang="en-US" sz="3600"/>
          </a:p>
          <a:p>
            <a:pPr marL="914400" lvl="2" indent="0">
              <a:buNone/>
            </a:pPr>
            <a:r>
              <a:rPr lang="en-US" sz="3600"/>
              <a:t>txt = "I love apples, apples are my favorite fruit"</a:t>
            </a:r>
            <a:endParaRPr lang="en-US" sz="3600"/>
          </a:p>
          <a:p>
            <a:pPr marL="914400" lvl="2" indent="0">
              <a:buNone/>
            </a:pPr>
            <a:r>
              <a:rPr lang="en-US" sz="3600"/>
              <a:t>x = txt.count("apple", 10, 24)</a:t>
            </a:r>
            <a:endParaRPr lang="en-US"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sym typeface="+mn-ea"/>
            </a:endParaRPr>
          </a:p>
          <a:p>
            <a:r>
              <a:rPr lang="en-US"/>
              <a:t>endswith()	Returns true if the string ends with the specified value</a:t>
            </a:r>
            <a:endParaRPr lang="en-US"/>
          </a:p>
          <a:p>
            <a:endParaRPr lang="en-US"/>
          </a:p>
          <a:p>
            <a:pPr marL="914400" lvl="2" indent="0">
              <a:buNone/>
            </a:pPr>
            <a:r>
              <a:rPr lang="en-US" sz="3600"/>
              <a:t>txt = "Hello, welcome to my world."</a:t>
            </a:r>
            <a:endParaRPr lang="en-US" sz="3600"/>
          </a:p>
          <a:p>
            <a:pPr marL="914400" lvl="2" indent="0">
              <a:buNone/>
            </a:pPr>
            <a:r>
              <a:rPr lang="en-US" sz="3600"/>
              <a:t>x = txt.endswith("my world.")</a:t>
            </a:r>
            <a:endParaRPr lang="en-US" sz="3600"/>
          </a:p>
          <a:p>
            <a:pPr marL="914400" lvl="2" indent="0">
              <a:buNone/>
            </a:pPr>
            <a:r>
              <a:rPr lang="en-US" sz="3600"/>
              <a:t>print(x)</a:t>
            </a:r>
            <a:endParaRPr lang="en-US"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r>
              <a:rPr lang="en-US"/>
              <a:t>find()	Searches the string for a specified value and returns the position of where it was found</a:t>
            </a:r>
            <a:endParaRPr lang="en-US"/>
          </a:p>
          <a:p>
            <a:r>
              <a:rPr lang="en-US"/>
              <a:t>The find() method finds the first occurrence of the specified value.":</a:t>
            </a:r>
            <a:endParaRPr lang="en-US"/>
          </a:p>
          <a:p>
            <a:pPr marL="914400" lvl="2" indent="0">
              <a:buNone/>
            </a:pPr>
            <a:r>
              <a:rPr lang="en-US" sz="3600"/>
              <a:t>S = 'Dele is a Python Developer at Hiit'</a:t>
            </a:r>
            <a:endParaRPr lang="en-US" sz="3600"/>
          </a:p>
          <a:p>
            <a:pPr marL="914400" lvl="2" indent="0">
              <a:buNone/>
            </a:pPr>
            <a:r>
              <a:rPr lang="en-US" sz="3600"/>
              <a:t>x = S.find('Developer')</a:t>
            </a:r>
            <a:endParaRPr lang="en-US" sz="3600"/>
          </a:p>
          <a:p>
            <a:pPr marL="914400" lvl="2" indent="0">
              <a:buNone/>
            </a:pPr>
            <a:r>
              <a:rPr lang="en-US" sz="3600"/>
              <a:t>print(x))</a:t>
            </a:r>
            <a:endParaRPr lang="en-US"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r>
              <a:rPr lang="en-US"/>
              <a:t>Where in the text is the first occurrence of the letter "e" when you only search between position 5 and 10?:</a:t>
            </a:r>
            <a:endParaRPr lang="en-US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4000"/>
              <a:t>txt = "Hello, welcome to my world."</a:t>
            </a:r>
            <a:endParaRPr lang="en-US" sz="400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4000"/>
              <a:t>x = txt.find("e", 5, 10)</a:t>
            </a:r>
            <a:endParaRPr lang="en-US" sz="4000"/>
          </a:p>
          <a:p>
            <a:pPr marL="914400" lvl="2" indent="0">
              <a:buNone/>
            </a:pPr>
            <a:endParaRPr lang="en-US"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r>
              <a:rPr lang="en-US"/>
              <a:t>format()</a:t>
            </a:r>
            <a:endParaRPr lang="en-US"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Formats specified values in a string</a:t>
            </a:r>
            <a:endParaRPr lang="en-US"/>
          </a:p>
          <a:p>
            <a:pPr marL="0" indent="0">
              <a:buNone/>
            </a:pPr>
            <a:r>
              <a:rPr lang="en-US"/>
              <a:t>the format() method formats the specified value(s) and insert them inside the string's placeholder.It allows you to embed variables inside a string.</a:t>
            </a:r>
            <a:endParaRPr lang="en-US"/>
          </a:p>
          <a:p>
            <a:pPr marL="914400" lvl="2" indent="0">
              <a:buNone/>
            </a:pPr>
            <a:endParaRPr 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2085" y="1041391"/>
            <a:ext cx="5381625" cy="124206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</a:t>
            </a:r>
            <a:b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4563" y="1987997"/>
            <a:ext cx="8551572" cy="9588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VARIABLES AND DATA </a:t>
            </a:r>
            <a:r>
              <a:rPr lang="en-US" sz="3600" b="1" dirty="0">
                <a:solidFill>
                  <a:srgbClr val="0070C0"/>
                </a:solidFill>
              </a:rPr>
              <a:t>TYPES</a:t>
            </a:r>
            <a:endParaRPr lang="en-US" sz="3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placeholder is defined using curly brackets: {}.</a:t>
            </a:r>
            <a:endParaRPr lang="en-US"/>
          </a:p>
          <a:p>
            <a:pPr marL="914400" lvl="2" indent="0">
              <a:buNone/>
            </a:pPr>
            <a:endParaRPr lang="en-US"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Example :</a:t>
            </a:r>
            <a:endParaRPr lang="en-US"/>
          </a:p>
          <a:p>
            <a:pPr marL="0" indent="0">
              <a:buNone/>
            </a:pPr>
            <a:r>
              <a:rPr lang="en-US"/>
              <a:t>S = '{} is {} years old.'.format('Bob', 25)</a:t>
            </a:r>
            <a:endParaRPr lang="en-US"/>
          </a:p>
          <a:p>
            <a:pPr marL="0" indent="0">
              <a:buNone/>
            </a:pPr>
            <a:r>
              <a:rPr lang="en-US"/>
              <a:t>print(S)</a:t>
            </a:r>
            <a:endParaRPr lang="en-US"/>
          </a:p>
          <a:p>
            <a:pPr marL="914400" lvl="2" indent="0">
              <a:buNone/>
            </a:pPr>
            <a:endParaRPr lang="en-US"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510" y="1240790"/>
            <a:ext cx="8443595" cy="582930"/>
          </a:xfrm>
        </p:spPr>
        <p:txBody>
          <a:bodyPr>
            <a:normAutofit fontScale="90000"/>
          </a:bodyPr>
          <a:lstStyle/>
          <a:p>
            <a:r>
              <a:rPr lang="en-US"/>
              <a:t>example 2 - access data by indices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995" y="2180590"/>
            <a:ext cx="9301480" cy="3662045"/>
          </a:xfrm>
        </p:spPr>
        <p:txBody>
          <a:bodyPr/>
          <a:lstStyle/>
          <a:p>
            <a:r>
              <a:rPr lang="en-US"/>
              <a:t>S = '{1} is {0} years old.'.format(25, 'Bob')</a:t>
            </a:r>
            <a:endParaRPr lang="en-US"/>
          </a:p>
          <a:p>
            <a:r>
              <a:rPr lang="en-US"/>
              <a:t>print(S)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510" y="1240790"/>
            <a:ext cx="8443595" cy="582930"/>
          </a:xfrm>
        </p:spPr>
        <p:txBody>
          <a:bodyPr>
            <a:normAutofit fontScale="90000"/>
          </a:bodyPr>
          <a:lstStyle/>
          <a:p>
            <a:r>
              <a:rPr lang="en-US"/>
              <a:t>example 2 - access data by keys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995" y="2180590"/>
            <a:ext cx="9301480" cy="3662045"/>
          </a:xfrm>
        </p:spPr>
        <p:txBody>
          <a:bodyPr/>
          <a:lstStyle/>
          <a:p>
            <a:r>
              <a:rPr lang="en-US"/>
              <a:t>txt1 = "My name is {fname}, I'am {age}".format(fname = "John", age = 36)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index()	Searches the string for a specified value and returns the position of where it was found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index()	Searches the string for a specified value and returns the position of where it was found.</a:t>
            </a:r>
            <a:endParaRPr lang="en-US"/>
          </a:p>
          <a:p>
            <a:pPr lvl="2"/>
            <a:r>
              <a:rPr lang="en-US" sz="3200">
                <a:solidFill>
                  <a:srgbClr val="FF0000"/>
                </a:solidFill>
              </a:rPr>
              <a:t>The index() method raises an exception if the value is not found.</a:t>
            </a:r>
            <a:endParaRPr 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1363345"/>
            <a:ext cx="9003665" cy="394335"/>
          </a:xfrm>
        </p:spPr>
        <p:txBody>
          <a:bodyPr/>
          <a:lstStyle/>
          <a:p>
            <a:r>
              <a:rPr lang="en-US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720" y="2159000"/>
            <a:ext cx="9758680" cy="3968750"/>
          </a:xfrm>
        </p:spPr>
        <p:txBody>
          <a:bodyPr/>
          <a:lstStyle/>
          <a:p>
            <a:r>
              <a:rPr lang="en-US"/>
              <a:t>txt = "Hello, welcome to my world."</a:t>
            </a:r>
            <a:endParaRPr lang="en-US"/>
          </a:p>
          <a:p>
            <a:pPr lvl="4"/>
            <a:r>
              <a:rPr lang="en-US" sz="4000"/>
              <a:t>x = txt.index("e")</a:t>
            </a:r>
            <a:endParaRPr lang="en-US" sz="4000"/>
          </a:p>
          <a:p>
            <a:pPr lvl="4"/>
            <a:endParaRPr lang="en-US" sz="4000"/>
          </a:p>
          <a:p>
            <a:pPr lvl="4"/>
            <a:r>
              <a:rPr lang="en-US" sz="4000"/>
              <a:t>print(x)</a:t>
            </a:r>
            <a:endParaRPr lang="en-US" sz="4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1363345"/>
            <a:ext cx="9003665" cy="394335"/>
          </a:xfrm>
        </p:spPr>
        <p:txBody>
          <a:bodyPr/>
          <a:lstStyle/>
          <a:p>
            <a:r>
              <a:rPr lang="en-US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720" y="2159000"/>
            <a:ext cx="9758680" cy="3968750"/>
          </a:xfrm>
        </p:spPr>
        <p:txBody>
          <a:bodyPr/>
          <a:lstStyle/>
          <a:p>
            <a:r>
              <a:rPr lang="en-US"/>
              <a:t>Where in the text is the first occurrence of the letter "e"  ,when you only search between position 5 and 10?:</a:t>
            </a:r>
            <a:endParaRPr lang="en-US"/>
          </a:p>
          <a:p>
            <a:endParaRPr lang="en-US"/>
          </a:p>
          <a:p>
            <a:pPr lvl="4"/>
            <a:r>
              <a:rPr lang="en-US" sz="3600"/>
              <a:t>txt = "Hello, welcome to my world."</a:t>
            </a:r>
            <a:endParaRPr lang="en-US" sz="3600"/>
          </a:p>
          <a:p>
            <a:pPr lvl="4"/>
            <a:r>
              <a:rPr lang="en-US" sz="3600"/>
              <a:t>x = txt.index("e", 5, 10)</a:t>
            </a:r>
            <a:endParaRPr lang="en-US"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1363345"/>
            <a:ext cx="9003665" cy="394335"/>
          </a:xfrm>
        </p:spPr>
        <p:txBody>
          <a:bodyPr/>
          <a:lstStyle/>
          <a:p>
            <a:r>
              <a:rPr lang="en-US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720" y="2159000"/>
            <a:ext cx="9758680" cy="3968750"/>
          </a:xfrm>
        </p:spPr>
        <p:txBody>
          <a:bodyPr/>
          <a:lstStyle/>
          <a:p>
            <a:r>
              <a:rPr lang="en-US"/>
              <a:t>Where in the text is the first occurrence of the letter "e"  ,when you only search between position 5 and 10?:</a:t>
            </a:r>
            <a:endParaRPr lang="en-US"/>
          </a:p>
          <a:p>
            <a:endParaRPr lang="en-US"/>
          </a:p>
          <a:p>
            <a:pPr lvl="4"/>
            <a:r>
              <a:rPr lang="en-US" sz="3600"/>
              <a:t>txt = "Hello, welcome to my world."</a:t>
            </a:r>
            <a:endParaRPr lang="en-US" sz="3600"/>
          </a:p>
          <a:p>
            <a:pPr lvl="4"/>
            <a:r>
              <a:rPr lang="en-US" sz="3600"/>
              <a:t>x = txt.index("e", 5, 10)</a:t>
            </a:r>
            <a:endParaRPr lang="en-US"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05" y="1174750"/>
            <a:ext cx="9980295" cy="4953000"/>
          </a:xfrm>
        </p:spPr>
        <p:txBody>
          <a:bodyPr/>
          <a:lstStyle/>
          <a:p>
            <a:r>
              <a:rPr lang="en-US"/>
              <a:t>isalnum()	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>
            <a:noAutofit/>
          </a:bodyPr>
          <a:lstStyle/>
          <a:p>
            <a:pPr algn="ctr"/>
            <a:br>
              <a:rPr lang="en-US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b="1" smtClean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STRINGS    </a:t>
            </a:r>
            <a:r>
              <a:rPr lang="en-US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b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b="1" dirty="0" smtClean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</a:t>
            </a:r>
            <a:endParaRPr lang="en-US" b="1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05" y="1174750"/>
            <a:ext cx="9980295" cy="4953000"/>
          </a:xfrm>
        </p:spPr>
        <p:txBody>
          <a:bodyPr/>
          <a:lstStyle/>
          <a:p>
            <a:r>
              <a:rPr lang="en-US"/>
              <a:t>isalnum()	Returns True if all characters in the string are alphanumeric.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1363345"/>
            <a:ext cx="9003665" cy="394335"/>
          </a:xfrm>
        </p:spPr>
        <p:txBody>
          <a:bodyPr/>
          <a:lstStyle/>
          <a:p>
            <a:r>
              <a:rPr lang="en-US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720" y="2159000"/>
            <a:ext cx="9758680" cy="3968750"/>
          </a:xfrm>
        </p:spPr>
        <p:txBody>
          <a:bodyPr/>
          <a:lstStyle/>
          <a:p>
            <a:r>
              <a:rPr lang="en-US"/>
              <a:t>txt = "Company12"</a:t>
            </a:r>
            <a:endParaRPr lang="en-US"/>
          </a:p>
          <a:p>
            <a:pPr lvl="4"/>
            <a:r>
              <a:rPr lang="en-US" sz="4400"/>
              <a:t>x = txt.isalnum()</a:t>
            </a:r>
            <a:endParaRPr lang="en-US" sz="4400"/>
          </a:p>
          <a:p>
            <a:pPr lvl="4"/>
            <a:r>
              <a:rPr lang="en-US" sz="4400"/>
              <a:t>print(x)</a:t>
            </a:r>
            <a:endParaRPr lang="en-US" sz="4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840" y="1136650"/>
            <a:ext cx="9495155" cy="582930"/>
          </a:xfrm>
        </p:spPr>
        <p:txBody>
          <a:bodyPr/>
          <a:lstStyle/>
          <a:p>
            <a:r>
              <a:rPr lang="en-US" sz="3600"/>
              <a:t> isalpha()	</a:t>
            </a:r>
            <a:endParaRPr lang="en-US" sz="3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390" y="2205355"/>
            <a:ext cx="9495155" cy="582930"/>
          </a:xfrm>
        </p:spPr>
        <p:txBody>
          <a:bodyPr/>
          <a:lstStyle/>
          <a:p>
            <a:r>
              <a:rPr lang="en-US" sz="3600"/>
              <a:t>isalpha()	Returns True if all characters in the string are in the alphabet</a:t>
            </a:r>
            <a:endParaRPr lang="en-US" sz="3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760" y="1097915"/>
            <a:ext cx="10972800" cy="582613"/>
          </a:xfrm>
        </p:spPr>
        <p:txBody>
          <a:bodyPr/>
          <a:lstStyle/>
          <a:p>
            <a:r>
              <a:rPr lang="en-US">
                <a:sym typeface="+mn-ea"/>
              </a:rPr>
              <a:t>example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105" y="1978660"/>
            <a:ext cx="10234295" cy="4149090"/>
          </a:xfrm>
        </p:spPr>
        <p:txBody>
          <a:bodyPr/>
          <a:lstStyle/>
          <a:p>
            <a:r>
              <a:rPr lang="en-US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 of characters that are not alphabet letters: (space)!#%&amp;? etc.</a:t>
            </a:r>
            <a:endParaRPr lang="en-US"/>
          </a:p>
          <a:p>
            <a:r>
              <a:rPr lang="en-US"/>
              <a:t>Check if all the characters in the text are letters:</a:t>
            </a:r>
            <a:endParaRPr lang="en-US"/>
          </a:p>
          <a:p>
            <a:pPr lvl="2"/>
            <a:r>
              <a:rPr lang="en-US" sz="4400"/>
              <a:t>txt = "Company AbcD"</a:t>
            </a:r>
            <a:endParaRPr lang="en-US" sz="4400"/>
          </a:p>
          <a:p>
            <a:pPr lvl="4"/>
            <a:r>
              <a:rPr lang="en-US" sz="4800"/>
              <a:t>x = txt.isalpha()</a:t>
            </a:r>
            <a:endParaRPr lang="en-US" sz="4800"/>
          </a:p>
          <a:p>
            <a:pPr lvl="4"/>
            <a:r>
              <a:rPr lang="en-US" sz="4800"/>
              <a:t>print(x)</a:t>
            </a:r>
            <a:endParaRPr lang="en-US" sz="4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isdecimal()	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isdecimal()	Returns True if all characters in the string are decimals. It Determines whether the string contains decimal characters</a:t>
            </a:r>
            <a:endParaRPr lang="en-US"/>
          </a:p>
          <a:p>
            <a:r>
              <a:rPr lang="en-US"/>
              <a:t>The isdecimal() method returns True if all the characters are decimals (0-9).The isdecimal() method returns TRUE if the string is </a:t>
            </a:r>
            <a:r>
              <a:rPr lang="en-US" u="sng"/>
              <a:t>nonempty</a:t>
            </a:r>
            <a:r>
              <a:rPr lang="en-US"/>
              <a:t> and all characters in it are decimal characters. Otherwise, it returns FALSE.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endswith()	method.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endswith()	method.</a:t>
            </a:r>
            <a:endParaRPr lang="en-US"/>
          </a:p>
          <a:p>
            <a:r>
              <a:rPr lang="en-US">
                <a:sym typeface="+mn-ea"/>
              </a:rPr>
              <a:t>the endswith() Returns true if the string ends with the specified value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 b="1"/>
              <a:t>syntax:</a:t>
            </a:r>
            <a:endParaRPr lang="en-US"/>
          </a:p>
          <a:p>
            <a:r>
              <a:rPr lang="en-US" sz="2800"/>
              <a:t>string.endswith(value, start, end)</a:t>
            </a:r>
            <a:endParaRPr lang="en-US" sz="2800"/>
          </a:p>
          <a:p>
            <a:r>
              <a:rPr lang="en-US" sz="2800"/>
              <a:t>value	Required. The value to check if the string ends with</a:t>
            </a:r>
            <a:endParaRPr lang="en-US" sz="2800"/>
          </a:p>
          <a:p>
            <a:r>
              <a:rPr lang="en-US" sz="2800"/>
              <a:t>start	Optional. An Integer specifying at which position to start the search</a:t>
            </a:r>
            <a:endParaRPr lang="en-US" sz="2800"/>
          </a:p>
          <a:p>
            <a:r>
              <a:rPr lang="en-US" sz="2800"/>
              <a:t>end	Optional. An Integer specifying at which position to end the search</a:t>
            </a:r>
            <a:endParaRPr lang="en-US" sz="2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example 1</a:t>
            </a:r>
            <a:endParaRPr lang="en-US"/>
          </a:p>
          <a:p>
            <a:r>
              <a:rPr lang="en-US"/>
              <a:t>Check if the string ends with a punctuation sign (.):</a:t>
            </a:r>
            <a:endParaRPr lang="en-US"/>
          </a:p>
          <a:p>
            <a:r>
              <a:rPr lang="en-US"/>
              <a:t>txt = "Hello, welcome to my world."</a:t>
            </a:r>
            <a:endParaRPr lang="en-US"/>
          </a:p>
          <a:p>
            <a:r>
              <a:rPr lang="en-US"/>
              <a:t>x = txt.endswith(".")</a:t>
            </a:r>
            <a:endParaRPr lang="en-US"/>
          </a:p>
          <a:p>
            <a:r>
              <a:rPr lang="en-US"/>
              <a:t>print(x)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40" y="2558415"/>
            <a:ext cx="9686290" cy="58293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br>
              <a:rPr 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Strings in Python are immutable. Strings are immutable sequences of unicode characters.A character is simply a symbol. For example, the English language has 26 characters.</a:t>
            </a:r>
            <a:b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Strings once constructed can not be modified.</a:t>
            </a:r>
            <a:b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means a string value cannot be updated. We can verify this by trying to update a part of the string which will led us to an error.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 2</a:t>
            </a:r>
            <a:endParaRPr lang="en-US"/>
          </a:p>
          <a:p>
            <a:r>
              <a:rPr lang="en-US"/>
              <a:t>Check if position 5 to 11 ends with the phrase "my world.":</a:t>
            </a:r>
            <a:endParaRPr lang="en-US"/>
          </a:p>
          <a:p>
            <a:r>
              <a:rPr lang="en-US"/>
              <a:t>txt = "Hello, welcome to my world."</a:t>
            </a:r>
            <a:endParaRPr lang="en-US"/>
          </a:p>
          <a:p>
            <a:r>
              <a:rPr lang="en-US"/>
              <a:t>x = txt.endswith("my world.", 5, 11)</a:t>
            </a:r>
            <a:endParaRPr lang="en-US"/>
          </a:p>
          <a:p>
            <a:r>
              <a:rPr lang="en-US"/>
              <a:t>print(x)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find()	method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find()	Searches the string for a specified value and returns the position of where it was found</a:t>
            </a:r>
            <a:endParaRPr lang="en-US"/>
          </a:p>
          <a:p>
            <a:r>
              <a:rPr lang="en-US"/>
              <a:t>The find() method finds the first occurrence of the specified value.</a:t>
            </a:r>
            <a:endParaRPr lang="en-US"/>
          </a:p>
          <a:p>
            <a:r>
              <a:rPr lang="en-US"/>
              <a:t>The find() method returns -1 if the value is not found.</a:t>
            </a:r>
            <a:endParaRPr lang="en-US"/>
          </a:p>
          <a:p>
            <a:pPr marL="0" indent="0">
              <a:buNone/>
            </a:pPr>
            <a:r>
              <a:rPr lang="en-US" b="1"/>
              <a:t>Syntax</a:t>
            </a:r>
            <a:endParaRPr lang="en-US"/>
          </a:p>
          <a:p>
            <a:r>
              <a:rPr lang="en-US"/>
              <a:t>string.find(value, start, end)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Syntax</a:t>
            </a:r>
            <a:endParaRPr lang="en-US"/>
          </a:p>
          <a:p>
            <a:r>
              <a:rPr lang="en-US"/>
              <a:t>string.find(value, start, end)</a:t>
            </a:r>
            <a:endParaRPr lang="en-US"/>
          </a:p>
          <a:p>
            <a:r>
              <a:rPr lang="en-US"/>
              <a:t>value	Required. The value to search for</a:t>
            </a:r>
            <a:endParaRPr lang="en-US"/>
          </a:p>
          <a:p>
            <a:r>
              <a:rPr lang="en-US"/>
              <a:t>start	Optional. Where to start the search. Default is 0</a:t>
            </a:r>
            <a:endParaRPr lang="en-US"/>
          </a:p>
          <a:p>
            <a:r>
              <a:rPr lang="en-US"/>
              <a:t>end	Optional. Where to end the search. Default is to the end of the string</a:t>
            </a:r>
            <a:endParaRPr lang="en-US"/>
          </a:p>
          <a:p>
            <a:r>
              <a:rPr lang="en-US"/>
              <a:t>The optional arguments start and end are used to limit the search to a particular portion of the string.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The find() method is almost the same as the index() method, the only difference is that the index() method raises an exception if the value is not found.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The only difference is that the index() method raises a ValueError exception, if the substring is not found.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479" y="563988"/>
            <a:ext cx="10972800" cy="582613"/>
          </a:xfrm>
        </p:spPr>
        <p:txBody>
          <a:bodyPr/>
          <a:lstStyle/>
          <a:p>
            <a:r>
              <a:rPr lang="en-US" b="1" dirty="0"/>
              <a:t>string length | </a:t>
            </a:r>
            <a:r>
              <a:rPr lang="en-US" b="1" dirty="0" err="1"/>
              <a:t>len</a:t>
            </a:r>
            <a:r>
              <a:rPr lang="en-US" b="1" dirty="0"/>
              <a:t>()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586" y="1815920"/>
            <a:ext cx="10049814" cy="4311829"/>
          </a:xfrm>
        </p:spPr>
        <p:txBody>
          <a:bodyPr/>
          <a:lstStyle/>
          <a:p>
            <a:r>
              <a:rPr lang="en-US" b="1" dirty="0"/>
              <a:t>Syntax: </a:t>
            </a:r>
            <a:r>
              <a:rPr lang="en-US" dirty="0" err="1"/>
              <a:t>len</a:t>
            </a:r>
            <a:r>
              <a:rPr lang="en-US" dirty="0"/>
              <a:t>(string) </a:t>
            </a:r>
            <a:endParaRPr lang="en-US" dirty="0"/>
          </a:p>
          <a:p>
            <a:r>
              <a:rPr lang="en-US" b="1" dirty="0"/>
              <a:t>Return: </a:t>
            </a:r>
            <a:r>
              <a:rPr lang="en-US" dirty="0"/>
              <a:t>It returns an integer which is the length of the string. </a:t>
            </a:r>
            <a:endParaRPr lang="en-US" dirty="0" smtClean="0"/>
          </a:p>
          <a:p>
            <a:r>
              <a:rPr lang="en-US" dirty="0"/>
              <a:t>string = </a:t>
            </a:r>
            <a:r>
              <a:rPr lang="en-US" dirty="0" smtClean="0"/>
              <a:t>“Hello every one !"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(string))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40" y="2558415"/>
            <a:ext cx="9686290" cy="58293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br>
              <a:rPr 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= "abc"</a:t>
            </a:r>
            <a:b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= 'xyz'</a:t>
            </a:r>
            <a:b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= "It's a sentences."</a:t>
            </a:r>
            <a:b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 (a)</a:t>
            </a:r>
            <a:b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 (b)</a:t>
            </a:r>
            <a:b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 (c)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40" y="2558415"/>
            <a:ext cx="9686290" cy="58293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br>
              <a:rPr 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Strings are immutable</a:t>
            </a:r>
            <a:b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t= "Python"</a:t>
            </a:r>
            <a:b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 type(t)</a:t>
            </a:r>
            <a:b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t[0] = "c"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40" y="2558415"/>
            <a:ext cx="9686290" cy="58293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br>
              <a:rPr 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Newlines in Python Strings</a:t>
            </a:r>
            <a:b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40" y="2558415"/>
            <a:ext cx="9686290" cy="58293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br>
              <a:rPr 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 = '''this is a first line</a:t>
            </a:r>
            <a:b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this is a 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 line.</a:t>
            </a:r>
            <a:b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this is a third line .</a:t>
            </a:r>
            <a:b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'''</a:t>
            </a:r>
            <a:b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 (var)</a:t>
            </a:r>
            <a:b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40" y="2558415"/>
            <a:ext cx="9686290" cy="58293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br>
              <a:rPr 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Useful String Methods in Python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5596</Words>
  <Application>WPS Presentation</Application>
  <PresentationFormat>Custom</PresentationFormat>
  <Paragraphs>190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2" baseType="lpstr">
      <vt:lpstr>Arial</vt:lpstr>
      <vt:lpstr>SimSun</vt:lpstr>
      <vt:lpstr>Wingdings</vt:lpstr>
      <vt:lpstr>Microsoft YaHei</vt:lpstr>
      <vt:lpstr>Arial Unicode MS</vt:lpstr>
      <vt:lpstr>Calibri</vt:lpstr>
      <vt:lpstr>Gear Drives</vt:lpstr>
      <vt:lpstr>PowerPoint 演示文稿</vt:lpstr>
      <vt:lpstr>PYTHON  </vt:lpstr>
      <vt:lpstr> STRINGS    DATA TYPES --</vt:lpstr>
      <vt:lpstr> Strings in Python are immutable. Strings are immutable sequences of unicode characters.A character is simply a symbol. For example, the English language has 26 characters.   Strings once constructed can not be modified.  Which means a string value cannot be updated. We can verify this by trying to update a part of the string which will led us to an error.</vt:lpstr>
      <vt:lpstr> a = "abc" b = 'xyz' c = "It's a sentences."  print (a) print (b) print (c)</vt:lpstr>
      <vt:lpstr> Strings are immutable t= "Python" print type(t) t[0] = "c"</vt:lpstr>
      <vt:lpstr> Newlines in Python Strings </vt:lpstr>
      <vt:lpstr> var = '''this is a first line this is a second line. this is a third line . ''' print (var) </vt:lpstr>
      <vt:lpstr> Useful String Methods in Python</vt:lpstr>
      <vt:lpstr> Useful String Methods in Python</vt:lpstr>
      <vt:lpstr>capitalize()	Converts the first character to upper case  txt = "hello, and welcome to my world." txt2 = "36 is my age." x = txt.capitalize()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example 2 - access data by indices</vt:lpstr>
      <vt:lpstr>example 2 - access data by keys</vt:lpstr>
      <vt:lpstr>PowerPoint 演示文稿</vt:lpstr>
      <vt:lpstr>PowerPoint 演示文稿</vt:lpstr>
      <vt:lpstr>example</vt:lpstr>
      <vt:lpstr>example</vt:lpstr>
      <vt:lpstr>example</vt:lpstr>
      <vt:lpstr>PowerPoint 演示文稿</vt:lpstr>
      <vt:lpstr>PowerPoint 演示文稿</vt:lpstr>
      <vt:lpstr>example</vt:lpstr>
      <vt:lpstr> isalpha()	</vt:lpstr>
      <vt:lpstr>isalpha()	Returns True if all characters in the string are in the alphabet</vt:lpstr>
      <vt:lpstr>example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string length | len()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INSTALLATION AND SETUP</dc:title>
  <dc:creator/>
  <cp:lastModifiedBy>Seun</cp:lastModifiedBy>
  <cp:revision>28</cp:revision>
  <dcterms:created xsi:type="dcterms:W3CDTF">2020-06-18T08:23:00Z</dcterms:created>
  <dcterms:modified xsi:type="dcterms:W3CDTF">2023-03-29T09:08:59Z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