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6"/>
  </p:notesMasterIdLst>
  <p:sldIdLst>
    <p:sldId id="256" r:id="rId2"/>
    <p:sldId id="258" r:id="rId3"/>
    <p:sldId id="259" r:id="rId4"/>
    <p:sldId id="260" r:id="rId5"/>
    <p:sldId id="261" r:id="rId6"/>
    <p:sldId id="262" r:id="rId7"/>
    <p:sldId id="264" r:id="rId8"/>
    <p:sldId id="271" r:id="rId9"/>
    <p:sldId id="267" r:id="rId10"/>
    <p:sldId id="290" r:id="rId11"/>
    <p:sldId id="263" r:id="rId12"/>
    <p:sldId id="297" r:id="rId13"/>
    <p:sldId id="268" r:id="rId14"/>
    <p:sldId id="265" r:id="rId15"/>
    <p:sldId id="295" r:id="rId16"/>
    <p:sldId id="296" r:id="rId17"/>
    <p:sldId id="270" r:id="rId18"/>
    <p:sldId id="281" r:id="rId19"/>
    <p:sldId id="294" r:id="rId20"/>
    <p:sldId id="298" r:id="rId21"/>
    <p:sldId id="299" r:id="rId22"/>
    <p:sldId id="283" r:id="rId23"/>
    <p:sldId id="278" r:id="rId24"/>
    <p:sldId id="279" r:id="rId25"/>
  </p:sldIdLst>
  <p:sldSz cx="9144000" cy="5143500" type="screen16x9"/>
  <p:notesSz cx="6858000" cy="9144000"/>
  <p:embeddedFontLst>
    <p:embeddedFont>
      <p:font typeface="Catamaran" charset="0"/>
      <p:regular r:id="rId27"/>
      <p:bold r:id="rId28"/>
    </p:embeddedFont>
    <p:embeddedFont>
      <p:font typeface="Calibri" pitchFamily="34" charset="0"/>
      <p:regular r:id="rId29"/>
      <p:bold r:id="rId30"/>
      <p:italic r:id="rId31"/>
      <p:boldItalic r:id="rId32"/>
    </p:embeddedFont>
    <p:embeddedFont>
      <p:font typeface="Catamaran Thin"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31778BD7-CB1E-45C7-9444-F9178D188997}">
  <a:tblStyle styleId="{31778BD7-CB1E-45C7-9444-F9178D18899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A729D15-B007-41AA-B28D-3FF0FDEF818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7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8"/>
        <p:cNvGrpSpPr/>
        <p:nvPr/>
      </p:nvGrpSpPr>
      <p:grpSpPr>
        <a:xfrm>
          <a:off x="0" y="0"/>
          <a:ext cx="0" cy="0"/>
          <a:chOff x="0" y="0"/>
          <a:chExt cx="0" cy="0"/>
        </a:xfrm>
      </p:grpSpPr>
      <p:sp>
        <p:nvSpPr>
          <p:cNvPr id="1459" name="Google Shape;1459;gc897f1b335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0" name="Google Shape;1460;gc897f1b335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c897f1b33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c897f1b33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gc897f1b33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4" name="Google Shape;1224;gc897f1b33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a902fc3460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a902fc3460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0" name="Google Shape;11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55300" y="1115325"/>
            <a:ext cx="7433400" cy="13506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grpSp>
        <p:nvGrpSpPr>
          <p:cNvPr id="11" name="Google Shape;11;p2"/>
          <p:cNvGrpSpPr/>
          <p:nvPr/>
        </p:nvGrpSpPr>
        <p:grpSpPr>
          <a:xfrm>
            <a:off x="0" y="2396973"/>
            <a:ext cx="9144000" cy="2463363"/>
            <a:chOff x="0" y="1786473"/>
            <a:chExt cx="9144000" cy="2463363"/>
          </a:xfrm>
        </p:grpSpPr>
        <p:sp>
          <p:nvSpPr>
            <p:cNvPr id="12" name="Google Shape;12;p2"/>
            <p:cNvSpPr/>
            <p:nvPr/>
          </p:nvSpPr>
          <p:spPr>
            <a:xfrm>
              <a:off x="387953" y="3203434"/>
              <a:ext cx="1506902" cy="1046402"/>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455961" y="3203339"/>
              <a:ext cx="1387697" cy="1027233"/>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464296" y="3203434"/>
              <a:ext cx="852487" cy="485578"/>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894904" y="2489983"/>
              <a:ext cx="963930" cy="713456"/>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16783" y="2071853"/>
              <a:ext cx="1372123" cy="1131588"/>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2688907" y="3203434"/>
              <a:ext cx="785813" cy="342887"/>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6347555" y="3203434"/>
              <a:ext cx="987313" cy="485530"/>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4433316" y="3203434"/>
              <a:ext cx="1359026" cy="913651"/>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3474719" y="2357234"/>
              <a:ext cx="958596" cy="846206"/>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5792342" y="2975558"/>
              <a:ext cx="530066" cy="227878"/>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0" y="2737741"/>
              <a:ext cx="464201" cy="465648"/>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8765190" y="3203434"/>
              <a:ext cx="378809" cy="485483"/>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1894904" y="2489983"/>
              <a:ext cx="794003" cy="713456"/>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5288756" y="3203434"/>
              <a:ext cx="940450" cy="428073"/>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8514492" y="2394856"/>
              <a:ext cx="629507" cy="808583"/>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3876675" y="2014492"/>
              <a:ext cx="1398460" cy="1189045"/>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0" y="2918101"/>
              <a:ext cx="387952" cy="285382"/>
            </a:xfrm>
            <a:custGeom>
              <a:avLst/>
              <a:gdLst/>
              <a:ahLst/>
              <a:cxnLst/>
              <a:rect l="l" t="t" r="r" b="b"/>
              <a:pathLst>
                <a:path w="517270" h="380509" extrusionOk="0">
                  <a:moveTo>
                    <a:pt x="0" y="0"/>
                  </a:moveTo>
                  <a:lnTo>
                    <a:pt x="0" y="380510"/>
                  </a:lnTo>
                  <a:lnTo>
                    <a:pt x="517271" y="380510"/>
                  </a:lnTo>
                  <a:cubicBezTo>
                    <a:pt x="385445" y="159053"/>
                    <a:pt x="226378" y="1142"/>
                    <a:pt x="0" y="0"/>
                  </a:cubicBezTo>
                  <a:close/>
                </a:path>
              </a:pathLst>
            </a:custGeom>
            <a:solidFill>
              <a:srgbClr val="029E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6229207" y="2252166"/>
              <a:ext cx="1366075" cy="951274"/>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343679" y="1786473"/>
              <a:ext cx="1421463" cy="1416970"/>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6229350" y="3129663"/>
              <a:ext cx="93202" cy="73771"/>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595330" y="3203434"/>
              <a:ext cx="919163" cy="285382"/>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2858547" y="3202435"/>
              <a:ext cx="1012412" cy="474733"/>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0" y="1968308"/>
              <a:ext cx="9144000" cy="2220131"/>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 name="Google Shape;35;p2"/>
          <p:cNvGrpSpPr/>
          <p:nvPr/>
        </p:nvGrpSpPr>
        <p:grpSpPr>
          <a:xfrm>
            <a:off x="135815" y="2828480"/>
            <a:ext cx="8869535" cy="2073345"/>
            <a:chOff x="135815" y="2828480"/>
            <a:chExt cx="8869535" cy="2073345"/>
          </a:xfrm>
        </p:grpSpPr>
        <p:sp>
          <p:nvSpPr>
            <p:cNvPr id="36" name="Google Shape;36;p2"/>
            <p:cNvSpPr/>
            <p:nvPr/>
          </p:nvSpPr>
          <p:spPr>
            <a:xfrm>
              <a:off x="2005925" y="39565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20790" y="4086477"/>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102225" y="4326630"/>
              <a:ext cx="124800" cy="124800"/>
            </a:xfrm>
            <a:prstGeom prst="donut">
              <a:avLst>
                <a:gd name="adj" fmla="val 137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8650" y="4401625"/>
              <a:ext cx="96300" cy="96300"/>
            </a:xfrm>
            <a:prstGeom prst="donut">
              <a:avLst>
                <a:gd name="adj" fmla="val 2206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719290" y="442067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777500" y="458978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258675" y="423032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669290" y="4656377"/>
              <a:ext cx="58200" cy="5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015700" y="3350030"/>
              <a:ext cx="124800" cy="124800"/>
            </a:xfrm>
            <a:prstGeom prst="donut">
              <a:avLst>
                <a:gd name="adj" fmla="val 1379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283275" y="4184350"/>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085040" y="465637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570650" y="449793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225425" y="3253725"/>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755090" y="4451427"/>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005325" y="3474830"/>
              <a:ext cx="124800" cy="124800"/>
            </a:xfrm>
            <a:prstGeom prst="donut">
              <a:avLst>
                <a:gd name="adj" fmla="val 1379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505625" y="4805525"/>
              <a:ext cx="96300" cy="96300"/>
            </a:xfrm>
            <a:prstGeom prst="donut">
              <a:avLst>
                <a:gd name="adj" fmla="val 220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109815" y="4420677"/>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682275" y="4216080"/>
              <a:ext cx="124800" cy="124800"/>
            </a:xfrm>
            <a:prstGeom prst="donut">
              <a:avLst>
                <a:gd name="adj" fmla="val 137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909050" y="4637325"/>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733490" y="428065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280975" y="2828480"/>
              <a:ext cx="124800" cy="124800"/>
            </a:xfrm>
            <a:prstGeom prst="donut">
              <a:avLst>
                <a:gd name="adj" fmla="val 137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446290" y="307295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143240" y="34166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363775" y="34748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526265" y="47336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35815" y="397557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09690" y="3508127"/>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dk1"/>
            </a:gs>
            <a:gs pos="49000">
              <a:schemeClr val="dk2"/>
            </a:gs>
            <a:gs pos="100000">
              <a:schemeClr val="dk2"/>
            </a:gs>
          </a:gsLst>
          <a:lin ang="5400012" scaled="0"/>
        </a:gradFill>
        <a:effectLst/>
      </p:bgPr>
    </p:bg>
    <p:spTree>
      <p:nvGrpSpPr>
        <p:cNvPr id="1" name="Shape 63"/>
        <p:cNvGrpSpPr/>
        <p:nvPr/>
      </p:nvGrpSpPr>
      <p:grpSpPr>
        <a:xfrm>
          <a:off x="0" y="0"/>
          <a:ext cx="0" cy="0"/>
          <a:chOff x="0" y="0"/>
          <a:chExt cx="0" cy="0"/>
        </a:xfrm>
      </p:grpSpPr>
      <p:grpSp>
        <p:nvGrpSpPr>
          <p:cNvPr id="64" name="Google Shape;64;p3"/>
          <p:cNvGrpSpPr/>
          <p:nvPr/>
        </p:nvGrpSpPr>
        <p:grpSpPr>
          <a:xfrm>
            <a:off x="0" y="2396973"/>
            <a:ext cx="9144000" cy="2463363"/>
            <a:chOff x="0" y="1786473"/>
            <a:chExt cx="9144000" cy="2463363"/>
          </a:xfrm>
        </p:grpSpPr>
        <p:sp>
          <p:nvSpPr>
            <p:cNvPr id="65" name="Google Shape;65;p3"/>
            <p:cNvSpPr/>
            <p:nvPr/>
          </p:nvSpPr>
          <p:spPr>
            <a:xfrm>
              <a:off x="387953" y="3203434"/>
              <a:ext cx="1506902" cy="1046402"/>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3"/>
            <p:cNvSpPr/>
            <p:nvPr/>
          </p:nvSpPr>
          <p:spPr>
            <a:xfrm>
              <a:off x="455961" y="3203339"/>
              <a:ext cx="1387697" cy="1027233"/>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3"/>
            <p:cNvSpPr/>
            <p:nvPr/>
          </p:nvSpPr>
          <p:spPr>
            <a:xfrm>
              <a:off x="464296" y="3203434"/>
              <a:ext cx="852487" cy="485578"/>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3"/>
            <p:cNvSpPr/>
            <p:nvPr/>
          </p:nvSpPr>
          <p:spPr>
            <a:xfrm>
              <a:off x="1894904" y="2489983"/>
              <a:ext cx="963930" cy="713456"/>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3"/>
            <p:cNvSpPr/>
            <p:nvPr/>
          </p:nvSpPr>
          <p:spPr>
            <a:xfrm>
              <a:off x="1316783" y="2071853"/>
              <a:ext cx="1372123" cy="1131588"/>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3"/>
            <p:cNvSpPr/>
            <p:nvPr/>
          </p:nvSpPr>
          <p:spPr>
            <a:xfrm>
              <a:off x="2688907" y="3203434"/>
              <a:ext cx="785813" cy="342887"/>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3"/>
            <p:cNvSpPr/>
            <p:nvPr/>
          </p:nvSpPr>
          <p:spPr>
            <a:xfrm>
              <a:off x="6347555" y="3203434"/>
              <a:ext cx="987313" cy="485530"/>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3"/>
            <p:cNvSpPr/>
            <p:nvPr/>
          </p:nvSpPr>
          <p:spPr>
            <a:xfrm>
              <a:off x="4433316" y="3203434"/>
              <a:ext cx="1359026" cy="913651"/>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3"/>
            <p:cNvSpPr/>
            <p:nvPr/>
          </p:nvSpPr>
          <p:spPr>
            <a:xfrm>
              <a:off x="3474719" y="2357234"/>
              <a:ext cx="958596" cy="846206"/>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3"/>
            <p:cNvSpPr/>
            <p:nvPr/>
          </p:nvSpPr>
          <p:spPr>
            <a:xfrm>
              <a:off x="5792342" y="2975558"/>
              <a:ext cx="530066" cy="227878"/>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3"/>
            <p:cNvSpPr/>
            <p:nvPr/>
          </p:nvSpPr>
          <p:spPr>
            <a:xfrm>
              <a:off x="0" y="2737741"/>
              <a:ext cx="464201" cy="465648"/>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3"/>
            <p:cNvSpPr/>
            <p:nvPr/>
          </p:nvSpPr>
          <p:spPr>
            <a:xfrm>
              <a:off x="8765190" y="3203434"/>
              <a:ext cx="378809" cy="485483"/>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3"/>
            <p:cNvSpPr/>
            <p:nvPr/>
          </p:nvSpPr>
          <p:spPr>
            <a:xfrm>
              <a:off x="1894904" y="2489983"/>
              <a:ext cx="794003" cy="713456"/>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3"/>
            <p:cNvSpPr/>
            <p:nvPr/>
          </p:nvSpPr>
          <p:spPr>
            <a:xfrm>
              <a:off x="5288756" y="3203434"/>
              <a:ext cx="940450" cy="428073"/>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3"/>
            <p:cNvSpPr/>
            <p:nvPr/>
          </p:nvSpPr>
          <p:spPr>
            <a:xfrm>
              <a:off x="8514492" y="2394856"/>
              <a:ext cx="629507" cy="808583"/>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3"/>
            <p:cNvSpPr/>
            <p:nvPr/>
          </p:nvSpPr>
          <p:spPr>
            <a:xfrm>
              <a:off x="3876675" y="2014492"/>
              <a:ext cx="1398460" cy="1189045"/>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3"/>
            <p:cNvSpPr/>
            <p:nvPr/>
          </p:nvSpPr>
          <p:spPr>
            <a:xfrm>
              <a:off x="0" y="2918101"/>
              <a:ext cx="387952" cy="285382"/>
            </a:xfrm>
            <a:custGeom>
              <a:avLst/>
              <a:gdLst/>
              <a:ahLst/>
              <a:cxnLst/>
              <a:rect l="l" t="t" r="r" b="b"/>
              <a:pathLst>
                <a:path w="517270" h="380509" extrusionOk="0">
                  <a:moveTo>
                    <a:pt x="0" y="0"/>
                  </a:moveTo>
                  <a:lnTo>
                    <a:pt x="0" y="380510"/>
                  </a:lnTo>
                  <a:lnTo>
                    <a:pt x="517271" y="380510"/>
                  </a:lnTo>
                  <a:cubicBezTo>
                    <a:pt x="385445" y="159053"/>
                    <a:pt x="226378" y="1142"/>
                    <a:pt x="0" y="0"/>
                  </a:cubicBezTo>
                  <a:close/>
                </a:path>
              </a:pathLst>
            </a:custGeom>
            <a:solidFill>
              <a:srgbClr val="029E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3"/>
            <p:cNvSpPr/>
            <p:nvPr/>
          </p:nvSpPr>
          <p:spPr>
            <a:xfrm>
              <a:off x="6229207" y="2252166"/>
              <a:ext cx="1366075" cy="951274"/>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3"/>
            <p:cNvSpPr/>
            <p:nvPr/>
          </p:nvSpPr>
          <p:spPr>
            <a:xfrm>
              <a:off x="7343679" y="1786473"/>
              <a:ext cx="1421463" cy="1416970"/>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3"/>
            <p:cNvSpPr/>
            <p:nvPr/>
          </p:nvSpPr>
          <p:spPr>
            <a:xfrm>
              <a:off x="6229350" y="3129663"/>
              <a:ext cx="93202" cy="73771"/>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3"/>
            <p:cNvSpPr/>
            <p:nvPr/>
          </p:nvSpPr>
          <p:spPr>
            <a:xfrm>
              <a:off x="7595330" y="3203434"/>
              <a:ext cx="919163" cy="285382"/>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3"/>
            <p:cNvSpPr/>
            <p:nvPr/>
          </p:nvSpPr>
          <p:spPr>
            <a:xfrm>
              <a:off x="2858547" y="3202435"/>
              <a:ext cx="1012412" cy="474733"/>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3"/>
            <p:cNvSpPr/>
            <p:nvPr/>
          </p:nvSpPr>
          <p:spPr>
            <a:xfrm>
              <a:off x="0" y="1968308"/>
              <a:ext cx="9144000" cy="2220131"/>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8" name="Google Shape;88;p3"/>
          <p:cNvSpPr txBox="1">
            <a:spLocks noGrp="1"/>
          </p:cNvSpPr>
          <p:nvPr>
            <p:ph type="ctrTitle"/>
          </p:nvPr>
        </p:nvSpPr>
        <p:spPr>
          <a:xfrm>
            <a:off x="855300" y="1114800"/>
            <a:ext cx="7433400" cy="1018800"/>
          </a:xfrm>
          <a:prstGeom prst="rect">
            <a:avLst/>
          </a:prstGeom>
        </p:spPr>
        <p:txBody>
          <a:bodyPr spcFirstLastPara="1" wrap="square" lIns="0" tIns="0" rIns="0" bIns="0" anchor="b"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9" name="Google Shape;89;p3"/>
          <p:cNvSpPr txBox="1">
            <a:spLocks noGrp="1"/>
          </p:cNvSpPr>
          <p:nvPr>
            <p:ph type="subTitle" idx="1"/>
          </p:nvPr>
        </p:nvSpPr>
        <p:spPr>
          <a:xfrm>
            <a:off x="855300" y="2117602"/>
            <a:ext cx="7433400" cy="355500"/>
          </a:xfrm>
          <a:prstGeom prst="rect">
            <a:avLst/>
          </a:prstGeom>
        </p:spPr>
        <p:txBody>
          <a:bodyPr spcFirstLastPara="1" wrap="square" lIns="0" tIns="0" rIns="0" bIns="0" anchor="t" anchorCtr="0">
            <a:noAutofit/>
          </a:bodyPr>
          <a:lstStyle>
            <a:lvl1pPr lvl="0" algn="ctr" rtl="0">
              <a:spcBef>
                <a:spcPts val="0"/>
              </a:spcBef>
              <a:spcAft>
                <a:spcPts val="0"/>
              </a:spcAft>
              <a:buClr>
                <a:schemeClr val="lt2"/>
              </a:buClr>
              <a:buSzPts val="2000"/>
              <a:buNone/>
              <a:defRPr sz="2000">
                <a:solidFill>
                  <a:schemeClr val="lt2"/>
                </a:solidFill>
              </a:defRPr>
            </a:lvl1pPr>
            <a:lvl2pPr lvl="1" algn="ctr" rtl="0">
              <a:spcBef>
                <a:spcPts val="800"/>
              </a:spcBef>
              <a:spcAft>
                <a:spcPts val="0"/>
              </a:spcAft>
              <a:buClr>
                <a:schemeClr val="lt2"/>
              </a:buClr>
              <a:buSzPts val="2000"/>
              <a:buNone/>
              <a:defRPr sz="2000">
                <a:solidFill>
                  <a:schemeClr val="lt2"/>
                </a:solidFill>
              </a:defRPr>
            </a:lvl2pPr>
            <a:lvl3pPr lvl="2" algn="ctr" rtl="0">
              <a:spcBef>
                <a:spcPts val="800"/>
              </a:spcBef>
              <a:spcAft>
                <a:spcPts val="0"/>
              </a:spcAft>
              <a:buClr>
                <a:schemeClr val="lt2"/>
              </a:buClr>
              <a:buSzPts val="2000"/>
              <a:buNone/>
              <a:defRPr sz="2000">
                <a:solidFill>
                  <a:schemeClr val="lt2"/>
                </a:solidFill>
              </a:defRPr>
            </a:lvl3pPr>
            <a:lvl4pPr lvl="3" algn="ctr" rtl="0">
              <a:spcBef>
                <a:spcPts val="800"/>
              </a:spcBef>
              <a:spcAft>
                <a:spcPts val="0"/>
              </a:spcAft>
              <a:buClr>
                <a:schemeClr val="lt2"/>
              </a:buClr>
              <a:buSzPts val="2000"/>
              <a:buNone/>
              <a:defRPr sz="2000">
                <a:solidFill>
                  <a:schemeClr val="lt2"/>
                </a:solidFill>
              </a:defRPr>
            </a:lvl4pPr>
            <a:lvl5pPr lvl="4" algn="ctr" rtl="0">
              <a:spcBef>
                <a:spcPts val="800"/>
              </a:spcBef>
              <a:spcAft>
                <a:spcPts val="0"/>
              </a:spcAft>
              <a:buClr>
                <a:schemeClr val="lt2"/>
              </a:buClr>
              <a:buSzPts val="2000"/>
              <a:buNone/>
              <a:defRPr sz="2000">
                <a:solidFill>
                  <a:schemeClr val="lt2"/>
                </a:solidFill>
              </a:defRPr>
            </a:lvl5pPr>
            <a:lvl6pPr lvl="5" algn="ctr" rtl="0">
              <a:spcBef>
                <a:spcPts val="800"/>
              </a:spcBef>
              <a:spcAft>
                <a:spcPts val="0"/>
              </a:spcAft>
              <a:buClr>
                <a:schemeClr val="lt2"/>
              </a:buClr>
              <a:buSzPts val="2000"/>
              <a:buNone/>
              <a:defRPr sz="2000">
                <a:solidFill>
                  <a:schemeClr val="lt2"/>
                </a:solidFill>
              </a:defRPr>
            </a:lvl6pPr>
            <a:lvl7pPr lvl="6" algn="ctr" rtl="0">
              <a:spcBef>
                <a:spcPts val="800"/>
              </a:spcBef>
              <a:spcAft>
                <a:spcPts val="0"/>
              </a:spcAft>
              <a:buClr>
                <a:schemeClr val="lt2"/>
              </a:buClr>
              <a:buSzPts val="2000"/>
              <a:buNone/>
              <a:defRPr sz="2000">
                <a:solidFill>
                  <a:schemeClr val="lt2"/>
                </a:solidFill>
              </a:defRPr>
            </a:lvl7pPr>
            <a:lvl8pPr lvl="7" algn="ctr" rtl="0">
              <a:spcBef>
                <a:spcPts val="800"/>
              </a:spcBef>
              <a:spcAft>
                <a:spcPts val="0"/>
              </a:spcAft>
              <a:buClr>
                <a:schemeClr val="lt2"/>
              </a:buClr>
              <a:buSzPts val="2000"/>
              <a:buNone/>
              <a:defRPr sz="2000">
                <a:solidFill>
                  <a:schemeClr val="lt2"/>
                </a:solidFill>
              </a:defRPr>
            </a:lvl8pPr>
            <a:lvl9pPr lvl="8" algn="ctr" rtl="0">
              <a:spcBef>
                <a:spcPts val="800"/>
              </a:spcBef>
              <a:spcAft>
                <a:spcPts val="800"/>
              </a:spcAft>
              <a:buClr>
                <a:schemeClr val="lt2"/>
              </a:buClr>
              <a:buSzPts val="2000"/>
              <a:buNone/>
              <a:defRPr sz="2000">
                <a:solidFill>
                  <a:schemeClr val="lt2"/>
                </a:solidFill>
              </a:defRPr>
            </a:lvl9pPr>
          </a:lstStyle>
          <a:p>
            <a:endParaRPr/>
          </a:p>
        </p:txBody>
      </p:sp>
      <p:grpSp>
        <p:nvGrpSpPr>
          <p:cNvPr id="90" name="Google Shape;90;p3"/>
          <p:cNvGrpSpPr/>
          <p:nvPr/>
        </p:nvGrpSpPr>
        <p:grpSpPr>
          <a:xfrm>
            <a:off x="135815" y="2828480"/>
            <a:ext cx="8869535" cy="2073345"/>
            <a:chOff x="135815" y="2828480"/>
            <a:chExt cx="8869535" cy="2073345"/>
          </a:xfrm>
        </p:grpSpPr>
        <p:sp>
          <p:nvSpPr>
            <p:cNvPr id="91" name="Google Shape;91;p3"/>
            <p:cNvSpPr/>
            <p:nvPr/>
          </p:nvSpPr>
          <p:spPr>
            <a:xfrm>
              <a:off x="2005925" y="39565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320790" y="4086477"/>
              <a:ext cx="58200" cy="58200"/>
            </a:xfrm>
            <a:prstGeom prst="ellipse">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102225" y="4326630"/>
              <a:ext cx="124800" cy="124800"/>
            </a:xfrm>
            <a:prstGeom prst="donut">
              <a:avLst>
                <a:gd name="adj" fmla="val 13795"/>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268650" y="4401625"/>
              <a:ext cx="96300" cy="96300"/>
            </a:xfrm>
            <a:prstGeom prst="donut">
              <a:avLst>
                <a:gd name="adj" fmla="val 22068"/>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2719290" y="442067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2777500" y="458978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6258675" y="423032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1669290" y="4656377"/>
              <a:ext cx="58200" cy="58200"/>
            </a:xfrm>
            <a:prstGeom prst="ellipse">
              <a:avLst/>
            </a:prstGeom>
            <a:solidFill>
              <a:srgbClr val="17A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1015700" y="3350030"/>
              <a:ext cx="124800" cy="124800"/>
            </a:xfrm>
            <a:prstGeom prst="donut">
              <a:avLst>
                <a:gd name="adj" fmla="val 1379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4283275" y="4184350"/>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85040" y="4656377"/>
              <a:ext cx="58200" cy="58200"/>
            </a:xfrm>
            <a:prstGeom prst="ellipse">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570650" y="4497930"/>
              <a:ext cx="124800" cy="124800"/>
            </a:xfrm>
            <a:prstGeom prst="donut">
              <a:avLst>
                <a:gd name="adj" fmla="val 13795"/>
              </a:avLst>
            </a:prstGeom>
            <a:solidFill>
              <a:srgbClr val="17A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3225425" y="3253725"/>
              <a:ext cx="96300" cy="96300"/>
            </a:xfrm>
            <a:prstGeom prst="donut">
              <a:avLst>
                <a:gd name="adj" fmla="val 22068"/>
              </a:avLst>
            </a:prstGeom>
            <a:solidFill>
              <a:srgbClr val="17A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5755090" y="4451427"/>
              <a:ext cx="58200" cy="58200"/>
            </a:xfrm>
            <a:prstGeom prst="ellipse">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3005325" y="3474830"/>
              <a:ext cx="124800" cy="124800"/>
            </a:xfrm>
            <a:prstGeom prst="donut">
              <a:avLst>
                <a:gd name="adj" fmla="val 13795"/>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5505625" y="4805525"/>
              <a:ext cx="96300" cy="96300"/>
            </a:xfrm>
            <a:prstGeom prst="donut">
              <a:avLst>
                <a:gd name="adj" fmla="val 220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7109815" y="4420677"/>
              <a:ext cx="58200" cy="58200"/>
            </a:xfrm>
            <a:prstGeom prst="ellipse">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7682275" y="4216080"/>
              <a:ext cx="124800" cy="124800"/>
            </a:xfrm>
            <a:prstGeom prst="donut">
              <a:avLst>
                <a:gd name="adj" fmla="val 137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8909050" y="4637325"/>
              <a:ext cx="96300" cy="96300"/>
            </a:xfrm>
            <a:prstGeom prst="donut">
              <a:avLst>
                <a:gd name="adj" fmla="val 22068"/>
              </a:avLst>
            </a:prstGeom>
            <a:solidFill>
              <a:srgbClr val="17A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733490" y="4280652"/>
              <a:ext cx="58200" cy="58200"/>
            </a:xfrm>
            <a:prstGeom prst="ellipse">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7280975" y="2828480"/>
              <a:ext cx="124800" cy="124800"/>
            </a:xfrm>
            <a:prstGeom prst="donut">
              <a:avLst>
                <a:gd name="adj" fmla="val 13795"/>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7446290" y="3072952"/>
              <a:ext cx="58200" cy="58200"/>
            </a:xfrm>
            <a:prstGeom prst="ellipse">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6143240" y="34166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5363775" y="3474825"/>
              <a:ext cx="96300" cy="96300"/>
            </a:xfrm>
            <a:prstGeom prst="donut">
              <a:avLst>
                <a:gd name="adj" fmla="val 22068"/>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8526265" y="4733627"/>
              <a:ext cx="58200" cy="58200"/>
            </a:xfrm>
            <a:prstGeom prst="ellipse">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135815" y="3975577"/>
              <a:ext cx="58200" cy="58200"/>
            </a:xfrm>
            <a:prstGeom prst="ellipse">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509690" y="3508127"/>
              <a:ext cx="58200" cy="58200"/>
            </a:xfrm>
            <a:prstGeom prst="ellipse">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8"/>
        <p:cNvGrpSpPr/>
        <p:nvPr/>
      </p:nvGrpSpPr>
      <p:grpSpPr>
        <a:xfrm>
          <a:off x="0" y="0"/>
          <a:ext cx="0" cy="0"/>
          <a:chOff x="0" y="0"/>
          <a:chExt cx="0" cy="0"/>
        </a:xfrm>
      </p:grpSpPr>
      <p:sp>
        <p:nvSpPr>
          <p:cNvPr id="119" name="Google Shape;119;p4"/>
          <p:cNvSpPr txBox="1">
            <a:spLocks noGrp="1"/>
          </p:cNvSpPr>
          <p:nvPr>
            <p:ph type="body" idx="1"/>
          </p:nvPr>
        </p:nvSpPr>
        <p:spPr>
          <a:xfrm>
            <a:off x="1241875" y="1933200"/>
            <a:ext cx="6660300" cy="2480700"/>
          </a:xfrm>
          <a:prstGeom prst="rect">
            <a:avLst/>
          </a:prstGeom>
        </p:spPr>
        <p:txBody>
          <a:bodyPr spcFirstLastPara="1" wrap="square" lIns="0" tIns="0" rIns="0" bIns="0" anchor="t" anchorCtr="0">
            <a:noAutofit/>
          </a:bodyPr>
          <a:lstStyle>
            <a:lvl1pPr marL="457200" lvl="0" indent="-419100" algn="ctr" rtl="0">
              <a:spcBef>
                <a:spcPts val="0"/>
              </a:spcBef>
              <a:spcAft>
                <a:spcPts val="0"/>
              </a:spcAft>
              <a:buSzPts val="3000"/>
              <a:buChar char="▹"/>
              <a:defRPr sz="3000"/>
            </a:lvl1pPr>
            <a:lvl2pPr marL="914400" lvl="1" indent="-419100" algn="ctr" rtl="0">
              <a:spcBef>
                <a:spcPts val="800"/>
              </a:spcBef>
              <a:spcAft>
                <a:spcPts val="0"/>
              </a:spcAft>
              <a:buSzPts val="3000"/>
              <a:buChar char="▸"/>
              <a:defRPr sz="3000"/>
            </a:lvl2pPr>
            <a:lvl3pPr marL="1371600" lvl="2" indent="-419100" algn="ctr" rtl="0">
              <a:spcBef>
                <a:spcPts val="800"/>
              </a:spcBef>
              <a:spcAft>
                <a:spcPts val="0"/>
              </a:spcAft>
              <a:buSzPts val="3000"/>
              <a:buChar char="■"/>
              <a:defRPr sz="3000"/>
            </a:lvl3pPr>
            <a:lvl4pPr marL="1828800" lvl="3" indent="-419100" algn="ctr" rtl="0">
              <a:spcBef>
                <a:spcPts val="800"/>
              </a:spcBef>
              <a:spcAft>
                <a:spcPts val="0"/>
              </a:spcAft>
              <a:buSzPts val="3000"/>
              <a:buChar char="●"/>
              <a:defRPr sz="3000"/>
            </a:lvl4pPr>
            <a:lvl5pPr marL="2286000" lvl="4" indent="-419100" algn="ctr" rtl="0">
              <a:spcBef>
                <a:spcPts val="800"/>
              </a:spcBef>
              <a:spcAft>
                <a:spcPts val="0"/>
              </a:spcAft>
              <a:buSzPts val="3000"/>
              <a:buChar char="○"/>
              <a:defRPr sz="3000"/>
            </a:lvl5pPr>
            <a:lvl6pPr marL="2743200" lvl="5" indent="-419100" algn="ctr" rtl="0">
              <a:spcBef>
                <a:spcPts val="800"/>
              </a:spcBef>
              <a:spcAft>
                <a:spcPts val="0"/>
              </a:spcAft>
              <a:buSzPts val="3000"/>
              <a:buChar char="■"/>
              <a:defRPr sz="3000"/>
            </a:lvl6pPr>
            <a:lvl7pPr marL="3200400" lvl="6" indent="-419100" algn="ctr" rtl="0">
              <a:spcBef>
                <a:spcPts val="800"/>
              </a:spcBef>
              <a:spcAft>
                <a:spcPts val="0"/>
              </a:spcAft>
              <a:buSzPts val="3000"/>
              <a:buChar char="●"/>
              <a:defRPr sz="3000"/>
            </a:lvl7pPr>
            <a:lvl8pPr marL="3657600" lvl="7" indent="-419100" algn="ctr" rtl="0">
              <a:spcBef>
                <a:spcPts val="800"/>
              </a:spcBef>
              <a:spcAft>
                <a:spcPts val="0"/>
              </a:spcAft>
              <a:buSzPts val="3000"/>
              <a:buChar char="○"/>
              <a:defRPr sz="3000"/>
            </a:lvl8pPr>
            <a:lvl9pPr marL="4114800" lvl="8" indent="-419100" algn="ctr" rtl="0">
              <a:spcBef>
                <a:spcPts val="800"/>
              </a:spcBef>
              <a:spcAft>
                <a:spcPts val="800"/>
              </a:spcAft>
              <a:buSzPts val="3000"/>
              <a:buChar char="■"/>
              <a:defRPr sz="3000"/>
            </a:lvl9pPr>
          </a:lstStyle>
          <a:p>
            <a:endParaRPr/>
          </a:p>
        </p:txBody>
      </p:sp>
      <p:sp>
        <p:nvSpPr>
          <p:cNvPr id="120" name="Google Shape;120;p4"/>
          <p:cNvSpPr txBox="1"/>
          <p:nvPr/>
        </p:nvSpPr>
        <p:spPr>
          <a:xfrm>
            <a:off x="3593400" y="1086169"/>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accent2"/>
                </a:solidFill>
                <a:latin typeface="Catamaran"/>
                <a:ea typeface="Catamaran"/>
                <a:cs typeface="Catamaran"/>
                <a:sym typeface="Catamaran"/>
              </a:rPr>
              <a:t>“</a:t>
            </a:r>
            <a:endParaRPr sz="9600">
              <a:solidFill>
                <a:schemeClr val="accent2"/>
              </a:solidFill>
              <a:latin typeface="Catamaran"/>
              <a:ea typeface="Catamaran"/>
              <a:cs typeface="Catamaran"/>
              <a:sym typeface="Catamaran"/>
            </a:endParaRPr>
          </a:p>
        </p:txBody>
      </p:sp>
      <p:sp>
        <p:nvSpPr>
          <p:cNvPr id="121" name="Google Shape;121;p4"/>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122" name="Google Shape;122;p4"/>
          <p:cNvGrpSpPr/>
          <p:nvPr/>
        </p:nvGrpSpPr>
        <p:grpSpPr>
          <a:xfrm>
            <a:off x="218" y="260336"/>
            <a:ext cx="9143345" cy="1231682"/>
            <a:chOff x="218" y="898161"/>
            <a:chExt cx="9143345" cy="1231682"/>
          </a:xfrm>
        </p:grpSpPr>
        <p:sp>
          <p:nvSpPr>
            <p:cNvPr id="123" name="Google Shape;123;p4"/>
            <p:cNvSpPr/>
            <p:nvPr/>
          </p:nvSpPr>
          <p:spPr>
            <a:xfrm>
              <a:off x="4567150"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4"/>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4"/>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4"/>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4"/>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4"/>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4"/>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4"/>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4"/>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4"/>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4"/>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4"/>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4"/>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4"/>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4"/>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4"/>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4"/>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4"/>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4"/>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4"/>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4"/>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4"/>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4"/>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4"/>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4"/>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4"/>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4"/>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4"/>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4"/>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4"/>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4"/>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F702A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4"/>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4"/>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4"/>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4"/>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4"/>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4"/>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4"/>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4"/>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4"/>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4"/>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4"/>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4"/>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4"/>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4"/>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 name="Google Shape;168;p4"/>
          <p:cNvGrpSpPr/>
          <p:nvPr/>
        </p:nvGrpSpPr>
        <p:grpSpPr>
          <a:xfrm>
            <a:off x="138350" y="260325"/>
            <a:ext cx="8847940" cy="1250750"/>
            <a:chOff x="138350" y="260325"/>
            <a:chExt cx="8847940" cy="1250750"/>
          </a:xfrm>
        </p:grpSpPr>
        <p:sp>
          <p:nvSpPr>
            <p:cNvPr id="169" name="Google Shape;169;p4"/>
            <p:cNvSpPr/>
            <p:nvPr/>
          </p:nvSpPr>
          <p:spPr>
            <a:xfrm>
              <a:off x="1499675" y="1250550"/>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26610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964725" y="1364875"/>
              <a:ext cx="96300" cy="96300"/>
            </a:xfrm>
            <a:prstGeom prst="donut">
              <a:avLst>
                <a:gd name="adj" fmla="val 2206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2853765" y="14338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6511800" y="26032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922865" y="385427"/>
              <a:ext cx="58200" cy="5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1669300" y="352130"/>
              <a:ext cx="124800" cy="124800"/>
            </a:xfrm>
            <a:prstGeom prst="donut">
              <a:avLst>
                <a:gd name="adj" fmla="val 1379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138350" y="36637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5813290" y="108617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8192200" y="35213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3083050" y="588050"/>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59053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3321725" y="1144805"/>
              <a:ext cx="124800" cy="124800"/>
            </a:xfrm>
            <a:prstGeom prst="donut">
              <a:avLst>
                <a:gd name="adj" fmla="val 1379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5550600" y="1250550"/>
              <a:ext cx="96300" cy="96300"/>
            </a:xfrm>
            <a:prstGeom prst="donut">
              <a:avLst>
                <a:gd name="adj" fmla="val 220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7715565" y="1178102"/>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7255125" y="462680"/>
              <a:ext cx="124800" cy="124800"/>
            </a:xfrm>
            <a:prstGeom prst="donut">
              <a:avLst>
                <a:gd name="adj" fmla="val 137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8774600" y="1414775"/>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89280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7494550" y="1350630"/>
              <a:ext cx="124800" cy="124800"/>
            </a:xfrm>
            <a:prstGeom prst="donut">
              <a:avLst>
                <a:gd name="adj" fmla="val 137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4147815" y="6071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4901365" y="3854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5055300" y="4769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8316990" y="2603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364940" y="14338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194015" y="1269602"/>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94"/>
        <p:cNvGrpSpPr/>
        <p:nvPr/>
      </p:nvGrpSpPr>
      <p:grpSpPr>
        <a:xfrm>
          <a:off x="0" y="0"/>
          <a:ext cx="0" cy="0"/>
          <a:chOff x="0" y="0"/>
          <a:chExt cx="0" cy="0"/>
        </a:xfrm>
      </p:grpSpPr>
      <p:sp>
        <p:nvSpPr>
          <p:cNvPr id="195" name="Google Shape;195;p5"/>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96" name="Google Shape;196;p5"/>
          <p:cNvSpPr txBox="1">
            <a:spLocks noGrp="1"/>
          </p:cNvSpPr>
          <p:nvPr>
            <p:ph type="body" idx="1"/>
          </p:nvPr>
        </p:nvSpPr>
        <p:spPr>
          <a:xfrm>
            <a:off x="1241875" y="1125350"/>
            <a:ext cx="6660300" cy="29721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197" name="Google Shape;197;p5"/>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198" name="Google Shape;198;p5"/>
          <p:cNvGrpSpPr/>
          <p:nvPr/>
        </p:nvGrpSpPr>
        <p:grpSpPr>
          <a:xfrm>
            <a:off x="218" y="3708336"/>
            <a:ext cx="9143345" cy="1231682"/>
            <a:chOff x="218" y="898161"/>
            <a:chExt cx="9143345" cy="1231682"/>
          </a:xfrm>
        </p:grpSpPr>
        <p:sp>
          <p:nvSpPr>
            <p:cNvPr id="199" name="Google Shape;199;p5"/>
            <p:cNvSpPr/>
            <p:nvPr/>
          </p:nvSpPr>
          <p:spPr>
            <a:xfrm>
              <a:off x="4571575"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5"/>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5"/>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5"/>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5"/>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5"/>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5"/>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5"/>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5"/>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5"/>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5"/>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5"/>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5"/>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5"/>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5"/>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5"/>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5"/>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5"/>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5"/>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5"/>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5"/>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5"/>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5"/>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5"/>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5"/>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5"/>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5"/>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5"/>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5"/>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5"/>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5"/>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5"/>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5"/>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5"/>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5"/>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5"/>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5"/>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5"/>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5"/>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5"/>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5"/>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5"/>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5"/>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5"/>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5"/>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4" name="Google Shape;244;p5"/>
          <p:cNvGrpSpPr/>
          <p:nvPr/>
        </p:nvGrpSpPr>
        <p:grpSpPr>
          <a:xfrm>
            <a:off x="138350" y="3775000"/>
            <a:ext cx="8847940" cy="1250750"/>
            <a:chOff x="138350" y="260325"/>
            <a:chExt cx="8847940" cy="1250750"/>
          </a:xfrm>
        </p:grpSpPr>
        <p:sp>
          <p:nvSpPr>
            <p:cNvPr id="245" name="Google Shape;245;p5"/>
            <p:cNvSpPr/>
            <p:nvPr/>
          </p:nvSpPr>
          <p:spPr>
            <a:xfrm>
              <a:off x="1499675"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2661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964725" y="13648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2853765"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511800" y="2603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9228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16693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138350" y="3663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5813290" y="108617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81922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3083050" y="5880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59053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3321725" y="1144805"/>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5550600"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7715565" y="1178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7255125" y="46268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8774600" y="14147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8928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7494550" y="13506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4147815" y="607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49013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055300" y="4769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8316990" y="2603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364940"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94015"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5"/>
          <p:cNvSpPr/>
          <p:nvPr/>
        </p:nvSpPr>
        <p:spPr>
          <a:xfrm>
            <a:off x="4212739" y="916323"/>
            <a:ext cx="718522" cy="200800"/>
          </a:xfrm>
          <a:custGeom>
            <a:avLst/>
            <a:gdLst/>
            <a:ahLst/>
            <a:cxnLst/>
            <a:rect l="l" t="t" r="r" b="b"/>
            <a:pathLst>
              <a:path w="1562005" h="436521" extrusionOk="0">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1"/>
        <p:cNvGrpSpPr/>
        <p:nvPr/>
      </p:nvGrpSpPr>
      <p:grpSpPr>
        <a:xfrm>
          <a:off x="0" y="0"/>
          <a:ext cx="0" cy="0"/>
          <a:chOff x="0" y="0"/>
          <a:chExt cx="0" cy="0"/>
        </a:xfrm>
      </p:grpSpPr>
      <p:grpSp>
        <p:nvGrpSpPr>
          <p:cNvPr id="272" name="Google Shape;272;p6"/>
          <p:cNvGrpSpPr/>
          <p:nvPr/>
        </p:nvGrpSpPr>
        <p:grpSpPr>
          <a:xfrm>
            <a:off x="218" y="3708336"/>
            <a:ext cx="9143345" cy="1231682"/>
            <a:chOff x="218" y="898161"/>
            <a:chExt cx="9143345" cy="1231682"/>
          </a:xfrm>
        </p:grpSpPr>
        <p:sp>
          <p:nvSpPr>
            <p:cNvPr id="273" name="Google Shape;273;p6"/>
            <p:cNvSpPr/>
            <p:nvPr/>
          </p:nvSpPr>
          <p:spPr>
            <a:xfrm>
              <a:off x="4571575"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6"/>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6"/>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6"/>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6"/>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6"/>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6"/>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6"/>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6"/>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6"/>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6"/>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6"/>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6"/>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6"/>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6"/>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6"/>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6"/>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6"/>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6"/>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6"/>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6"/>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6"/>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6"/>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6"/>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6"/>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6"/>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6"/>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6"/>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6"/>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6"/>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6"/>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6"/>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6"/>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6"/>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6"/>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6"/>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6"/>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6"/>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6"/>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6"/>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6"/>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6"/>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6"/>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6"/>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6"/>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8" name="Google Shape;318;p6"/>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19" name="Google Shape;319;p6"/>
          <p:cNvSpPr txBox="1">
            <a:spLocks noGrp="1"/>
          </p:cNvSpPr>
          <p:nvPr>
            <p:ph type="body" idx="1"/>
          </p:nvPr>
        </p:nvSpPr>
        <p:spPr>
          <a:xfrm>
            <a:off x="1241825" y="1125350"/>
            <a:ext cx="3111900" cy="2734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20" name="Google Shape;320;p6"/>
          <p:cNvSpPr txBox="1">
            <a:spLocks noGrp="1"/>
          </p:cNvSpPr>
          <p:nvPr>
            <p:ph type="body" idx="2"/>
          </p:nvPr>
        </p:nvSpPr>
        <p:spPr>
          <a:xfrm>
            <a:off x="4790250" y="1125350"/>
            <a:ext cx="3111900" cy="2734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21" name="Google Shape;321;p6"/>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322" name="Google Shape;322;p6"/>
          <p:cNvGrpSpPr/>
          <p:nvPr/>
        </p:nvGrpSpPr>
        <p:grpSpPr>
          <a:xfrm>
            <a:off x="138350" y="3775000"/>
            <a:ext cx="8847940" cy="1250750"/>
            <a:chOff x="138350" y="260325"/>
            <a:chExt cx="8847940" cy="1250750"/>
          </a:xfrm>
        </p:grpSpPr>
        <p:sp>
          <p:nvSpPr>
            <p:cNvPr id="323" name="Google Shape;323;p6"/>
            <p:cNvSpPr/>
            <p:nvPr/>
          </p:nvSpPr>
          <p:spPr>
            <a:xfrm>
              <a:off x="1499675"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6"/>
            <p:cNvSpPr/>
            <p:nvPr/>
          </p:nvSpPr>
          <p:spPr>
            <a:xfrm>
              <a:off x="2661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6"/>
            <p:cNvSpPr/>
            <p:nvPr/>
          </p:nvSpPr>
          <p:spPr>
            <a:xfrm>
              <a:off x="964725" y="13648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6"/>
            <p:cNvSpPr/>
            <p:nvPr/>
          </p:nvSpPr>
          <p:spPr>
            <a:xfrm>
              <a:off x="2853765"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6"/>
            <p:cNvSpPr/>
            <p:nvPr/>
          </p:nvSpPr>
          <p:spPr>
            <a:xfrm>
              <a:off x="6511800" y="2603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6"/>
            <p:cNvSpPr/>
            <p:nvPr/>
          </p:nvSpPr>
          <p:spPr>
            <a:xfrm>
              <a:off x="9228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6"/>
            <p:cNvSpPr/>
            <p:nvPr/>
          </p:nvSpPr>
          <p:spPr>
            <a:xfrm>
              <a:off x="16693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6"/>
            <p:cNvSpPr/>
            <p:nvPr/>
          </p:nvSpPr>
          <p:spPr>
            <a:xfrm>
              <a:off x="138350" y="3663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p:nvPr/>
          </p:nvSpPr>
          <p:spPr>
            <a:xfrm>
              <a:off x="5813290" y="108617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81922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6"/>
            <p:cNvSpPr/>
            <p:nvPr/>
          </p:nvSpPr>
          <p:spPr>
            <a:xfrm>
              <a:off x="3083050" y="5880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6"/>
            <p:cNvSpPr/>
            <p:nvPr/>
          </p:nvSpPr>
          <p:spPr>
            <a:xfrm>
              <a:off x="59053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6"/>
            <p:cNvSpPr/>
            <p:nvPr/>
          </p:nvSpPr>
          <p:spPr>
            <a:xfrm>
              <a:off x="3321725" y="1144805"/>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6"/>
            <p:cNvSpPr/>
            <p:nvPr/>
          </p:nvSpPr>
          <p:spPr>
            <a:xfrm>
              <a:off x="5550600"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6"/>
            <p:cNvSpPr/>
            <p:nvPr/>
          </p:nvSpPr>
          <p:spPr>
            <a:xfrm>
              <a:off x="7715565" y="1178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6"/>
            <p:cNvSpPr/>
            <p:nvPr/>
          </p:nvSpPr>
          <p:spPr>
            <a:xfrm>
              <a:off x="7255125" y="46268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6"/>
            <p:cNvSpPr/>
            <p:nvPr/>
          </p:nvSpPr>
          <p:spPr>
            <a:xfrm>
              <a:off x="8774600" y="14147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6"/>
            <p:cNvSpPr/>
            <p:nvPr/>
          </p:nvSpPr>
          <p:spPr>
            <a:xfrm>
              <a:off x="8928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6"/>
            <p:cNvSpPr/>
            <p:nvPr/>
          </p:nvSpPr>
          <p:spPr>
            <a:xfrm>
              <a:off x="7494550" y="13506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6"/>
            <p:cNvSpPr/>
            <p:nvPr/>
          </p:nvSpPr>
          <p:spPr>
            <a:xfrm>
              <a:off x="4147815" y="607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6"/>
            <p:cNvSpPr/>
            <p:nvPr/>
          </p:nvSpPr>
          <p:spPr>
            <a:xfrm>
              <a:off x="49013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6"/>
            <p:cNvSpPr/>
            <p:nvPr/>
          </p:nvSpPr>
          <p:spPr>
            <a:xfrm>
              <a:off x="5055300" y="4769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6"/>
            <p:cNvSpPr/>
            <p:nvPr/>
          </p:nvSpPr>
          <p:spPr>
            <a:xfrm>
              <a:off x="8316990" y="2603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6"/>
            <p:cNvSpPr/>
            <p:nvPr/>
          </p:nvSpPr>
          <p:spPr>
            <a:xfrm>
              <a:off x="364940"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6"/>
            <p:cNvSpPr/>
            <p:nvPr/>
          </p:nvSpPr>
          <p:spPr>
            <a:xfrm>
              <a:off x="194015"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6"/>
          <p:cNvSpPr/>
          <p:nvPr/>
        </p:nvSpPr>
        <p:spPr>
          <a:xfrm>
            <a:off x="4212739" y="916323"/>
            <a:ext cx="718522" cy="200800"/>
          </a:xfrm>
          <a:custGeom>
            <a:avLst/>
            <a:gdLst/>
            <a:ahLst/>
            <a:cxnLst/>
            <a:rect l="l" t="t" r="r" b="b"/>
            <a:pathLst>
              <a:path w="1562005" h="436521" extrusionOk="0">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49"/>
        <p:cNvGrpSpPr/>
        <p:nvPr/>
      </p:nvGrpSpPr>
      <p:grpSpPr>
        <a:xfrm>
          <a:off x="0" y="0"/>
          <a:ext cx="0" cy="0"/>
          <a:chOff x="0" y="0"/>
          <a:chExt cx="0" cy="0"/>
        </a:xfrm>
      </p:grpSpPr>
      <p:grpSp>
        <p:nvGrpSpPr>
          <p:cNvPr id="350" name="Google Shape;350;p7"/>
          <p:cNvGrpSpPr/>
          <p:nvPr/>
        </p:nvGrpSpPr>
        <p:grpSpPr>
          <a:xfrm>
            <a:off x="218" y="3708336"/>
            <a:ext cx="9143345" cy="1231682"/>
            <a:chOff x="218" y="898161"/>
            <a:chExt cx="9143345" cy="1231682"/>
          </a:xfrm>
        </p:grpSpPr>
        <p:sp>
          <p:nvSpPr>
            <p:cNvPr id="351" name="Google Shape;351;p7"/>
            <p:cNvSpPr/>
            <p:nvPr/>
          </p:nvSpPr>
          <p:spPr>
            <a:xfrm>
              <a:off x="4571575"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7"/>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7"/>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7"/>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7"/>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7"/>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7"/>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7"/>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7"/>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7"/>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7"/>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7"/>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7"/>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7"/>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7"/>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7"/>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7"/>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7"/>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7"/>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7"/>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7"/>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7"/>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7"/>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7"/>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7"/>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7"/>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7"/>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7"/>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7"/>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7"/>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7"/>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7"/>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7"/>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7"/>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7"/>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7"/>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7"/>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7"/>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7"/>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7"/>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7"/>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7"/>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7"/>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7"/>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7"/>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6" name="Google Shape;396;p7"/>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97" name="Google Shape;397;p7"/>
          <p:cNvSpPr txBox="1">
            <a:spLocks noGrp="1"/>
          </p:cNvSpPr>
          <p:nvPr>
            <p:ph type="body" idx="1"/>
          </p:nvPr>
        </p:nvSpPr>
        <p:spPr>
          <a:xfrm>
            <a:off x="1241875" y="1125350"/>
            <a:ext cx="2074800" cy="2845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98" name="Google Shape;398;p7"/>
          <p:cNvSpPr txBox="1">
            <a:spLocks noGrp="1"/>
          </p:cNvSpPr>
          <p:nvPr>
            <p:ph type="body" idx="2"/>
          </p:nvPr>
        </p:nvSpPr>
        <p:spPr>
          <a:xfrm>
            <a:off x="3534626" y="1125350"/>
            <a:ext cx="2074800" cy="2845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99" name="Google Shape;399;p7"/>
          <p:cNvSpPr txBox="1">
            <a:spLocks noGrp="1"/>
          </p:cNvSpPr>
          <p:nvPr>
            <p:ph type="body" idx="3"/>
          </p:nvPr>
        </p:nvSpPr>
        <p:spPr>
          <a:xfrm>
            <a:off x="5827377" y="1125350"/>
            <a:ext cx="2074800" cy="2845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00" name="Google Shape;400;p7"/>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401" name="Google Shape;401;p7"/>
          <p:cNvGrpSpPr/>
          <p:nvPr/>
        </p:nvGrpSpPr>
        <p:grpSpPr>
          <a:xfrm>
            <a:off x="138350" y="3775000"/>
            <a:ext cx="8847940" cy="1250750"/>
            <a:chOff x="138350" y="260325"/>
            <a:chExt cx="8847940" cy="1250750"/>
          </a:xfrm>
        </p:grpSpPr>
        <p:sp>
          <p:nvSpPr>
            <p:cNvPr id="402" name="Google Shape;402;p7"/>
            <p:cNvSpPr/>
            <p:nvPr/>
          </p:nvSpPr>
          <p:spPr>
            <a:xfrm>
              <a:off x="1499675"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2661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964725" y="13648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2853765"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6511800" y="2603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9228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16693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138350" y="3663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5813290" y="108617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81922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3083050" y="5880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59053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3321725" y="1144805"/>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5550600"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7715565" y="1178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7255125" y="46268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8774600" y="14147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8928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7494550" y="13506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4147815" y="607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49013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5055300" y="4769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8316990" y="2603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364940"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194015"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7"/>
          <p:cNvSpPr/>
          <p:nvPr/>
        </p:nvSpPr>
        <p:spPr>
          <a:xfrm>
            <a:off x="4212739" y="916323"/>
            <a:ext cx="718522" cy="200800"/>
          </a:xfrm>
          <a:custGeom>
            <a:avLst/>
            <a:gdLst/>
            <a:ahLst/>
            <a:cxnLst/>
            <a:rect l="l" t="t" r="r" b="b"/>
            <a:pathLst>
              <a:path w="1562005" h="436521" extrusionOk="0">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8"/>
        <p:cNvGrpSpPr/>
        <p:nvPr/>
      </p:nvGrpSpPr>
      <p:grpSpPr>
        <a:xfrm>
          <a:off x="0" y="0"/>
          <a:ext cx="0" cy="0"/>
          <a:chOff x="0" y="0"/>
          <a:chExt cx="0" cy="0"/>
        </a:xfrm>
      </p:grpSpPr>
      <p:grpSp>
        <p:nvGrpSpPr>
          <p:cNvPr id="429" name="Google Shape;429;p8"/>
          <p:cNvGrpSpPr/>
          <p:nvPr/>
        </p:nvGrpSpPr>
        <p:grpSpPr>
          <a:xfrm>
            <a:off x="218" y="3708336"/>
            <a:ext cx="9143345" cy="1231682"/>
            <a:chOff x="218" y="898161"/>
            <a:chExt cx="9143345" cy="1231682"/>
          </a:xfrm>
        </p:grpSpPr>
        <p:sp>
          <p:nvSpPr>
            <p:cNvPr id="430" name="Google Shape;430;p8"/>
            <p:cNvSpPr/>
            <p:nvPr/>
          </p:nvSpPr>
          <p:spPr>
            <a:xfrm>
              <a:off x="4571575"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8"/>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8"/>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8"/>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8"/>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8"/>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8"/>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8"/>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8"/>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8"/>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8"/>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8"/>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8"/>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8"/>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8"/>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8"/>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8"/>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8"/>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8"/>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8"/>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8"/>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8"/>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8"/>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8"/>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8"/>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8"/>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8"/>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8"/>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8"/>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8"/>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8"/>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8"/>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8"/>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8"/>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8"/>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8"/>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8"/>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8"/>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8"/>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8"/>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8"/>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8"/>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8"/>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8"/>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8"/>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5" name="Google Shape;475;p8"/>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76" name="Google Shape;476;p8"/>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477" name="Google Shape;477;p8"/>
          <p:cNvGrpSpPr/>
          <p:nvPr/>
        </p:nvGrpSpPr>
        <p:grpSpPr>
          <a:xfrm>
            <a:off x="138350" y="3775000"/>
            <a:ext cx="8847940" cy="1250750"/>
            <a:chOff x="138350" y="260325"/>
            <a:chExt cx="8847940" cy="1250750"/>
          </a:xfrm>
        </p:grpSpPr>
        <p:sp>
          <p:nvSpPr>
            <p:cNvPr id="478" name="Google Shape;478;p8"/>
            <p:cNvSpPr/>
            <p:nvPr/>
          </p:nvSpPr>
          <p:spPr>
            <a:xfrm>
              <a:off x="1499675"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8"/>
            <p:cNvSpPr/>
            <p:nvPr/>
          </p:nvSpPr>
          <p:spPr>
            <a:xfrm>
              <a:off x="2661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8"/>
            <p:cNvSpPr/>
            <p:nvPr/>
          </p:nvSpPr>
          <p:spPr>
            <a:xfrm>
              <a:off x="964725" y="13648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
            <p:cNvSpPr/>
            <p:nvPr/>
          </p:nvSpPr>
          <p:spPr>
            <a:xfrm>
              <a:off x="2853765"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6511800" y="2603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9228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16693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138350" y="3663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5813290" y="108617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
            <p:cNvSpPr/>
            <p:nvPr/>
          </p:nvSpPr>
          <p:spPr>
            <a:xfrm>
              <a:off x="81922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3083050" y="5880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59053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3321725" y="1144805"/>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5550600"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a:off x="7715565" y="1178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a:off x="7255125" y="46268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8774600" y="14147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8928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a:off x="7494550" y="13506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a:off x="4147815" y="607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a:off x="49013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5055300" y="4769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8316990" y="2603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364940"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a:off x="194015"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8"/>
        <p:cNvGrpSpPr/>
        <p:nvPr/>
      </p:nvGrpSpPr>
      <p:grpSpPr>
        <a:xfrm>
          <a:off x="0" y="0"/>
          <a:ext cx="0" cy="0"/>
          <a:chOff x="0" y="0"/>
          <a:chExt cx="0" cy="0"/>
        </a:xfrm>
      </p:grpSpPr>
      <p:sp>
        <p:nvSpPr>
          <p:cNvPr id="579" name="Google Shape;579;p10"/>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580" name="Google Shape;580;p10"/>
          <p:cNvGrpSpPr/>
          <p:nvPr/>
        </p:nvGrpSpPr>
        <p:grpSpPr>
          <a:xfrm>
            <a:off x="218" y="3708336"/>
            <a:ext cx="9143345" cy="1231682"/>
            <a:chOff x="218" y="898161"/>
            <a:chExt cx="9143345" cy="1231682"/>
          </a:xfrm>
        </p:grpSpPr>
        <p:sp>
          <p:nvSpPr>
            <p:cNvPr id="581" name="Google Shape;581;p10"/>
            <p:cNvSpPr/>
            <p:nvPr/>
          </p:nvSpPr>
          <p:spPr>
            <a:xfrm>
              <a:off x="4567150"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10"/>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10"/>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0"/>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10"/>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10"/>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0"/>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10"/>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10"/>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10"/>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10"/>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10"/>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10"/>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10"/>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10"/>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10"/>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10"/>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10"/>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0"/>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0"/>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0"/>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0"/>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0"/>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0"/>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0"/>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0"/>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0"/>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0"/>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0"/>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0"/>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0"/>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F702A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0"/>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0"/>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0"/>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0"/>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0"/>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0"/>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0"/>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0"/>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10"/>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10"/>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10"/>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0"/>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0"/>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10"/>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6" name="Google Shape;626;p10"/>
          <p:cNvGrpSpPr/>
          <p:nvPr/>
        </p:nvGrpSpPr>
        <p:grpSpPr>
          <a:xfrm>
            <a:off x="138350" y="3775000"/>
            <a:ext cx="8847940" cy="1250750"/>
            <a:chOff x="138350" y="260325"/>
            <a:chExt cx="8847940" cy="1250750"/>
          </a:xfrm>
        </p:grpSpPr>
        <p:sp>
          <p:nvSpPr>
            <p:cNvPr id="627" name="Google Shape;627;p10"/>
            <p:cNvSpPr/>
            <p:nvPr/>
          </p:nvSpPr>
          <p:spPr>
            <a:xfrm>
              <a:off x="1499675" y="1250550"/>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0"/>
            <p:cNvSpPr/>
            <p:nvPr/>
          </p:nvSpPr>
          <p:spPr>
            <a:xfrm>
              <a:off x="26610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0"/>
            <p:cNvSpPr/>
            <p:nvPr/>
          </p:nvSpPr>
          <p:spPr>
            <a:xfrm>
              <a:off x="964725" y="1364875"/>
              <a:ext cx="96300" cy="96300"/>
            </a:xfrm>
            <a:prstGeom prst="donut">
              <a:avLst>
                <a:gd name="adj" fmla="val 2206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0"/>
            <p:cNvSpPr/>
            <p:nvPr/>
          </p:nvSpPr>
          <p:spPr>
            <a:xfrm>
              <a:off x="2853765" y="14338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0"/>
            <p:cNvSpPr/>
            <p:nvPr/>
          </p:nvSpPr>
          <p:spPr>
            <a:xfrm>
              <a:off x="6511800" y="26032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0"/>
            <p:cNvSpPr/>
            <p:nvPr/>
          </p:nvSpPr>
          <p:spPr>
            <a:xfrm>
              <a:off x="922865" y="385427"/>
              <a:ext cx="58200" cy="5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0"/>
            <p:cNvSpPr/>
            <p:nvPr/>
          </p:nvSpPr>
          <p:spPr>
            <a:xfrm>
              <a:off x="1669300" y="352130"/>
              <a:ext cx="124800" cy="124800"/>
            </a:xfrm>
            <a:prstGeom prst="donut">
              <a:avLst>
                <a:gd name="adj" fmla="val 1379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0"/>
            <p:cNvSpPr/>
            <p:nvPr/>
          </p:nvSpPr>
          <p:spPr>
            <a:xfrm>
              <a:off x="138350" y="36637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0"/>
            <p:cNvSpPr/>
            <p:nvPr/>
          </p:nvSpPr>
          <p:spPr>
            <a:xfrm>
              <a:off x="5813290" y="108617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0"/>
            <p:cNvSpPr/>
            <p:nvPr/>
          </p:nvSpPr>
          <p:spPr>
            <a:xfrm>
              <a:off x="8192200" y="35213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0"/>
            <p:cNvSpPr/>
            <p:nvPr/>
          </p:nvSpPr>
          <p:spPr>
            <a:xfrm>
              <a:off x="3083050" y="588050"/>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0"/>
            <p:cNvSpPr/>
            <p:nvPr/>
          </p:nvSpPr>
          <p:spPr>
            <a:xfrm>
              <a:off x="59053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0"/>
            <p:cNvSpPr/>
            <p:nvPr/>
          </p:nvSpPr>
          <p:spPr>
            <a:xfrm>
              <a:off x="3321725" y="1144805"/>
              <a:ext cx="124800" cy="124800"/>
            </a:xfrm>
            <a:prstGeom prst="donut">
              <a:avLst>
                <a:gd name="adj" fmla="val 1379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0"/>
            <p:cNvSpPr/>
            <p:nvPr/>
          </p:nvSpPr>
          <p:spPr>
            <a:xfrm>
              <a:off x="5550600" y="1250550"/>
              <a:ext cx="96300" cy="96300"/>
            </a:xfrm>
            <a:prstGeom prst="donut">
              <a:avLst>
                <a:gd name="adj" fmla="val 220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0"/>
            <p:cNvSpPr/>
            <p:nvPr/>
          </p:nvSpPr>
          <p:spPr>
            <a:xfrm>
              <a:off x="7715565" y="1178102"/>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0"/>
            <p:cNvSpPr/>
            <p:nvPr/>
          </p:nvSpPr>
          <p:spPr>
            <a:xfrm>
              <a:off x="7255125" y="462680"/>
              <a:ext cx="124800" cy="124800"/>
            </a:xfrm>
            <a:prstGeom prst="donut">
              <a:avLst>
                <a:gd name="adj" fmla="val 137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0"/>
            <p:cNvSpPr/>
            <p:nvPr/>
          </p:nvSpPr>
          <p:spPr>
            <a:xfrm>
              <a:off x="8774600" y="1414775"/>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0"/>
            <p:cNvSpPr/>
            <p:nvPr/>
          </p:nvSpPr>
          <p:spPr>
            <a:xfrm>
              <a:off x="89280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0"/>
            <p:cNvSpPr/>
            <p:nvPr/>
          </p:nvSpPr>
          <p:spPr>
            <a:xfrm>
              <a:off x="7494550" y="1350630"/>
              <a:ext cx="124800" cy="124800"/>
            </a:xfrm>
            <a:prstGeom prst="donut">
              <a:avLst>
                <a:gd name="adj" fmla="val 137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0"/>
            <p:cNvSpPr/>
            <p:nvPr/>
          </p:nvSpPr>
          <p:spPr>
            <a:xfrm>
              <a:off x="4147815" y="6071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0"/>
            <p:cNvSpPr/>
            <p:nvPr/>
          </p:nvSpPr>
          <p:spPr>
            <a:xfrm>
              <a:off x="4901365" y="3854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0"/>
            <p:cNvSpPr/>
            <p:nvPr/>
          </p:nvSpPr>
          <p:spPr>
            <a:xfrm>
              <a:off x="5055300" y="4769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0"/>
            <p:cNvSpPr/>
            <p:nvPr/>
          </p:nvSpPr>
          <p:spPr>
            <a:xfrm>
              <a:off x="8316990" y="2603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0"/>
            <p:cNvSpPr/>
            <p:nvPr/>
          </p:nvSpPr>
          <p:spPr>
            <a:xfrm>
              <a:off x="364940" y="14338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0"/>
            <p:cNvSpPr/>
            <p:nvPr/>
          </p:nvSpPr>
          <p:spPr>
            <a:xfrm>
              <a:off x="194015" y="1269602"/>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2"/>
        <p:cNvGrpSpPr/>
        <p:nvPr/>
      </p:nvGrpSpPr>
      <p:grpSpPr>
        <a:xfrm>
          <a:off x="0" y="0"/>
          <a:ext cx="0" cy="0"/>
          <a:chOff x="0" y="0"/>
          <a:chExt cx="0" cy="0"/>
        </a:xfrm>
      </p:grpSpPr>
      <p:sp>
        <p:nvSpPr>
          <p:cNvPr id="653" name="Google Shape;653;p11"/>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043577"/>
            </a:gs>
            <a:gs pos="21000">
              <a:srgbClr val="062550"/>
            </a:gs>
            <a:gs pos="61000">
              <a:schemeClr val="lt1"/>
            </a:gs>
            <a:gs pos="100000">
              <a:schemeClr val="lt1"/>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41875" y="455000"/>
            <a:ext cx="6660300" cy="3963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1pPr>
            <a:lvl2pPr lvl="1"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2pPr>
            <a:lvl3pPr lvl="2"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3pPr>
            <a:lvl4pPr lvl="3"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4pPr>
            <a:lvl5pPr lvl="4"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5pPr>
            <a:lvl6pPr lvl="5"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6pPr>
            <a:lvl7pPr lvl="6"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7pPr>
            <a:lvl8pPr lvl="7"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8pPr>
            <a:lvl9pPr lvl="8"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9pPr>
          </a:lstStyle>
          <a:p>
            <a:endParaRPr/>
          </a:p>
        </p:txBody>
      </p:sp>
      <p:sp>
        <p:nvSpPr>
          <p:cNvPr id="7" name="Google Shape;7;p1"/>
          <p:cNvSpPr txBox="1">
            <a:spLocks noGrp="1"/>
          </p:cNvSpPr>
          <p:nvPr>
            <p:ph type="body" idx="1"/>
          </p:nvPr>
        </p:nvSpPr>
        <p:spPr>
          <a:xfrm>
            <a:off x="1241875" y="1125350"/>
            <a:ext cx="6660300" cy="29721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1pPr>
            <a:lvl2pPr marL="914400" lvl="1" indent="-381000" rtl="0">
              <a:lnSpc>
                <a:spcPct val="115000"/>
              </a:lnSpc>
              <a:spcBef>
                <a:spcPts val="80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2pPr>
            <a:lvl3pPr marL="1371600" lvl="2" indent="-381000" rtl="0">
              <a:lnSpc>
                <a:spcPct val="115000"/>
              </a:lnSpc>
              <a:spcBef>
                <a:spcPts val="80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3pPr>
            <a:lvl4pPr marL="1828800" lvl="3"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4pPr>
            <a:lvl5pPr marL="2286000" lvl="4"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5pPr>
            <a:lvl6pPr marL="2743200" lvl="5"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6pPr>
            <a:lvl7pPr marL="3200400" lvl="6"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7pPr>
            <a:lvl8pPr marL="3657600" lvl="7"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8pPr>
            <a:lvl9pPr marL="4114800" lvl="8" indent="-381000" rtl="0">
              <a:lnSpc>
                <a:spcPct val="115000"/>
              </a:lnSpc>
              <a:spcBef>
                <a:spcPts val="800"/>
              </a:spcBef>
              <a:spcAft>
                <a:spcPts val="80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9pPr>
          </a:lstStyle>
          <a:p>
            <a:endParaRPr/>
          </a:p>
        </p:txBody>
      </p:sp>
      <p:sp>
        <p:nvSpPr>
          <p:cNvPr id="8" name="Google Shape;8;p1"/>
          <p:cNvSpPr txBox="1">
            <a:spLocks noGrp="1"/>
          </p:cNvSpPr>
          <p:nvPr>
            <p:ph type="sldNum" idx="12"/>
          </p:nvPr>
        </p:nvSpPr>
        <p:spPr>
          <a:xfrm>
            <a:off x="4297650" y="4413799"/>
            <a:ext cx="548700" cy="729600"/>
          </a:xfrm>
          <a:prstGeom prst="rect">
            <a:avLst/>
          </a:prstGeom>
          <a:noFill/>
          <a:ln>
            <a:noFill/>
          </a:ln>
        </p:spPr>
        <p:txBody>
          <a:bodyPr spcFirstLastPara="1" wrap="square" lIns="0" tIns="0" rIns="0" bIns="0" anchor="ctr" anchorCtr="0">
            <a:noAutofit/>
          </a:bodyPr>
          <a:lstStyle>
            <a:lvl1pPr lvl="0" algn="ctr" rtl="0">
              <a:buNone/>
              <a:defRPr sz="1300" b="1">
                <a:solidFill>
                  <a:schemeClr val="dk1"/>
                </a:solidFill>
                <a:latin typeface="Catamaran"/>
                <a:ea typeface="Catamaran"/>
                <a:cs typeface="Catamaran"/>
                <a:sym typeface="Catamaran"/>
              </a:defRPr>
            </a:lvl1pPr>
            <a:lvl2pPr lvl="1" algn="ctr" rtl="0">
              <a:buNone/>
              <a:defRPr sz="1300" b="1">
                <a:solidFill>
                  <a:schemeClr val="dk1"/>
                </a:solidFill>
                <a:latin typeface="Catamaran"/>
                <a:ea typeface="Catamaran"/>
                <a:cs typeface="Catamaran"/>
                <a:sym typeface="Catamaran"/>
              </a:defRPr>
            </a:lvl2pPr>
            <a:lvl3pPr lvl="2" algn="ctr" rtl="0">
              <a:buNone/>
              <a:defRPr sz="1300" b="1">
                <a:solidFill>
                  <a:schemeClr val="dk1"/>
                </a:solidFill>
                <a:latin typeface="Catamaran"/>
                <a:ea typeface="Catamaran"/>
                <a:cs typeface="Catamaran"/>
                <a:sym typeface="Catamaran"/>
              </a:defRPr>
            </a:lvl3pPr>
            <a:lvl4pPr lvl="3" algn="ctr" rtl="0">
              <a:buNone/>
              <a:defRPr sz="1300" b="1">
                <a:solidFill>
                  <a:schemeClr val="dk1"/>
                </a:solidFill>
                <a:latin typeface="Catamaran"/>
                <a:ea typeface="Catamaran"/>
                <a:cs typeface="Catamaran"/>
                <a:sym typeface="Catamaran"/>
              </a:defRPr>
            </a:lvl4pPr>
            <a:lvl5pPr lvl="4" algn="ctr" rtl="0">
              <a:buNone/>
              <a:defRPr sz="1300" b="1">
                <a:solidFill>
                  <a:schemeClr val="dk1"/>
                </a:solidFill>
                <a:latin typeface="Catamaran"/>
                <a:ea typeface="Catamaran"/>
                <a:cs typeface="Catamaran"/>
                <a:sym typeface="Catamaran"/>
              </a:defRPr>
            </a:lvl5pPr>
            <a:lvl6pPr lvl="5" algn="ctr" rtl="0">
              <a:buNone/>
              <a:defRPr sz="1300" b="1">
                <a:solidFill>
                  <a:schemeClr val="dk1"/>
                </a:solidFill>
                <a:latin typeface="Catamaran"/>
                <a:ea typeface="Catamaran"/>
                <a:cs typeface="Catamaran"/>
                <a:sym typeface="Catamaran"/>
              </a:defRPr>
            </a:lvl6pPr>
            <a:lvl7pPr lvl="6" algn="ctr" rtl="0">
              <a:buNone/>
              <a:defRPr sz="1300" b="1">
                <a:solidFill>
                  <a:schemeClr val="dk1"/>
                </a:solidFill>
                <a:latin typeface="Catamaran"/>
                <a:ea typeface="Catamaran"/>
                <a:cs typeface="Catamaran"/>
                <a:sym typeface="Catamaran"/>
              </a:defRPr>
            </a:lvl7pPr>
            <a:lvl8pPr lvl="7" algn="ctr" rtl="0">
              <a:buNone/>
              <a:defRPr sz="1300" b="1">
                <a:solidFill>
                  <a:schemeClr val="dk1"/>
                </a:solidFill>
                <a:latin typeface="Catamaran"/>
                <a:ea typeface="Catamaran"/>
                <a:cs typeface="Catamaran"/>
                <a:sym typeface="Catamaran"/>
              </a:defRPr>
            </a:lvl8pPr>
            <a:lvl9pPr lvl="8" algn="ctr" rtl="0">
              <a:buNone/>
              <a:defRPr sz="1300" b="1">
                <a:solidFill>
                  <a:schemeClr val="dk1"/>
                </a:solidFill>
                <a:latin typeface="Catamaran"/>
                <a:ea typeface="Catamaran"/>
                <a:cs typeface="Catamaran"/>
                <a:sym typeface="Catamaran"/>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hyperlink" Target="http://www.slidescarnival.com/?utm_source=template"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hyperlink" Target="https://www.slidescarnival.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12"/>
          <p:cNvSpPr txBox="1">
            <a:spLocks noGrp="1"/>
          </p:cNvSpPr>
          <p:nvPr>
            <p:ph type="ctrTitle"/>
          </p:nvPr>
        </p:nvSpPr>
        <p:spPr>
          <a:xfrm>
            <a:off x="685800" y="361950"/>
            <a:ext cx="7433400" cy="2789775"/>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400" dirty="0" smtClean="0"/>
              <a:t>Music in Motion: A Data Analysis of Spotify’s Daily Songs Ranking Across the Globe</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1"/>
        <p:cNvGrpSpPr/>
        <p:nvPr/>
      </p:nvGrpSpPr>
      <p:grpSpPr>
        <a:xfrm>
          <a:off x="0" y="0"/>
          <a:ext cx="0" cy="0"/>
          <a:chOff x="0" y="0"/>
          <a:chExt cx="0" cy="0"/>
        </a:xfrm>
      </p:grpSpPr>
      <p:sp>
        <p:nvSpPr>
          <p:cNvPr id="1462" name="Google Shape;1462;p46"/>
          <p:cNvSpPr txBox="1">
            <a:spLocks noGrp="1"/>
          </p:cNvSpPr>
          <p:nvPr>
            <p:ph type="title"/>
          </p:nvPr>
        </p:nvSpPr>
        <p:spPr>
          <a:xfrm>
            <a:off x="1143000" y="209550"/>
            <a:ext cx="6660300" cy="39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800" dirty="0" smtClean="0"/>
              <a:t>Top Streaming Songs of All Time</a:t>
            </a:r>
            <a:endParaRPr sz="2800"/>
          </a:p>
        </p:txBody>
      </p:sp>
      <p:sp>
        <p:nvSpPr>
          <p:cNvPr id="1463" name="Google Shape;1463;p46"/>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10</a:t>
            </a:fld>
            <a:endParaRPr/>
          </a:p>
        </p:txBody>
      </p:sp>
      <p:pic>
        <p:nvPicPr>
          <p:cNvPr id="5" name="Picture 4" descr="most_streamed_songs.png"/>
          <p:cNvPicPr>
            <a:picLocks noChangeAspect="1"/>
          </p:cNvPicPr>
          <p:nvPr/>
        </p:nvPicPr>
        <p:blipFill>
          <a:blip r:embed="rId3"/>
          <a:stretch>
            <a:fillRect/>
          </a:stretch>
        </p:blipFill>
        <p:spPr>
          <a:xfrm>
            <a:off x="685800" y="742950"/>
            <a:ext cx="7602011" cy="3886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6" name="Google Shape;766;p19"/>
          <p:cNvSpPr txBox="1">
            <a:spLocks noGrp="1"/>
          </p:cNvSpPr>
          <p:nvPr>
            <p:ph type="title"/>
          </p:nvPr>
        </p:nvSpPr>
        <p:spPr>
          <a:xfrm>
            <a:off x="1241874" y="285750"/>
            <a:ext cx="7444925" cy="56555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800" dirty="0" smtClean="0"/>
              <a:t>Popularity of Top Songs &amp; Artists by Month</a:t>
            </a:r>
            <a:endParaRPr sz="2800"/>
          </a:p>
        </p:txBody>
      </p:sp>
      <p:sp>
        <p:nvSpPr>
          <p:cNvPr id="768" name="Google Shape;768;p19"/>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11</a:t>
            </a:fld>
            <a:endParaRPr/>
          </a:p>
        </p:txBody>
      </p:sp>
      <p:pic>
        <p:nvPicPr>
          <p:cNvPr id="6" name="Picture 5" descr="song_popularity_by_month.png"/>
          <p:cNvPicPr>
            <a:picLocks noChangeAspect="1"/>
          </p:cNvPicPr>
          <p:nvPr/>
        </p:nvPicPr>
        <p:blipFill>
          <a:blip r:embed="rId3"/>
          <a:stretch>
            <a:fillRect/>
          </a:stretch>
        </p:blipFill>
        <p:spPr>
          <a:xfrm>
            <a:off x="304800" y="1200150"/>
            <a:ext cx="3886200" cy="2895600"/>
          </a:xfrm>
          <a:prstGeom prst="rect">
            <a:avLst/>
          </a:prstGeom>
        </p:spPr>
      </p:pic>
      <p:pic>
        <p:nvPicPr>
          <p:cNvPr id="8" name="Picture 7" descr="artist_popularity_by_month.png"/>
          <p:cNvPicPr>
            <a:picLocks noChangeAspect="1"/>
          </p:cNvPicPr>
          <p:nvPr/>
        </p:nvPicPr>
        <p:blipFill>
          <a:blip r:embed="rId4"/>
          <a:stretch>
            <a:fillRect/>
          </a:stretch>
        </p:blipFill>
        <p:spPr>
          <a:xfrm>
            <a:off x="4648200" y="1200150"/>
            <a:ext cx="3962400" cy="2895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Distribution of Streams Across Regions</a:t>
            </a:r>
            <a:endParaRPr lang="en-US" sz="2800" dirty="0"/>
          </a:p>
        </p:txBody>
      </p:sp>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12</a:t>
            </a:fld>
            <a:endParaRPr lang="en"/>
          </a:p>
        </p:txBody>
      </p:sp>
      <p:pic>
        <p:nvPicPr>
          <p:cNvPr id="7" name="Picture 6" descr="distribution_by_regions.png"/>
          <p:cNvPicPr>
            <a:picLocks noChangeAspect="1"/>
          </p:cNvPicPr>
          <p:nvPr/>
        </p:nvPicPr>
        <p:blipFill>
          <a:blip r:embed="rId2"/>
          <a:stretch>
            <a:fillRect/>
          </a:stretch>
        </p:blipFill>
        <p:spPr>
          <a:xfrm>
            <a:off x="533400" y="1047750"/>
            <a:ext cx="7772400" cy="3276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24"/>
          <p:cNvSpPr txBox="1">
            <a:spLocks noGrp="1"/>
          </p:cNvSpPr>
          <p:nvPr>
            <p:ph type="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800" dirty="0" smtClean="0"/>
              <a:t>Popularity of Top Songs Across Seasons</a:t>
            </a:r>
            <a:endParaRPr sz="2800"/>
          </a:p>
        </p:txBody>
      </p:sp>
      <p:sp>
        <p:nvSpPr>
          <p:cNvPr id="823" name="Google Shape;823;p2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13</a:t>
            </a:fld>
            <a:endParaRPr/>
          </a:p>
        </p:txBody>
      </p:sp>
      <p:pic>
        <p:nvPicPr>
          <p:cNvPr id="5" name="Picture 4" descr="popularity_of_songs_by_season.png"/>
          <p:cNvPicPr>
            <a:picLocks noChangeAspect="1"/>
          </p:cNvPicPr>
          <p:nvPr/>
        </p:nvPicPr>
        <p:blipFill>
          <a:blip r:embed="rId3"/>
          <a:stretch>
            <a:fillRect/>
          </a:stretch>
        </p:blipFill>
        <p:spPr>
          <a:xfrm>
            <a:off x="609600" y="895350"/>
            <a:ext cx="7706790" cy="37057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21"/>
          <p:cNvSpPr txBox="1">
            <a:spLocks noGrp="1"/>
          </p:cNvSpPr>
          <p:nvPr>
            <p:ph type="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800" dirty="0" smtClean="0"/>
              <a:t>Popularity of Top Artists Across Seasons</a:t>
            </a:r>
            <a:endParaRPr sz="2800"/>
          </a:p>
        </p:txBody>
      </p:sp>
      <p:sp>
        <p:nvSpPr>
          <p:cNvPr id="785" name="Google Shape;785;p21"/>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14</a:t>
            </a:fld>
            <a:endParaRPr/>
          </a:p>
        </p:txBody>
      </p:sp>
      <p:pic>
        <p:nvPicPr>
          <p:cNvPr id="7" name="Picture 6" descr="popularity _of_artists_by_season.png"/>
          <p:cNvPicPr>
            <a:picLocks noChangeAspect="1"/>
          </p:cNvPicPr>
          <p:nvPr/>
        </p:nvPicPr>
        <p:blipFill>
          <a:blip r:embed="rId3"/>
          <a:stretch>
            <a:fillRect/>
          </a:stretch>
        </p:blipFill>
        <p:spPr>
          <a:xfrm>
            <a:off x="685800" y="1047750"/>
            <a:ext cx="7716327" cy="342899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50"/>
            <a:ext cx="8991600" cy="609600"/>
          </a:xfrm>
        </p:spPr>
        <p:txBody>
          <a:bodyPr/>
          <a:lstStyle/>
          <a:p>
            <a:r>
              <a:rPr lang="en-US" sz="2400" dirty="0" smtClean="0"/>
              <a:t>Correlation Between Number of Streams &amp; Position on the Chart</a:t>
            </a:r>
            <a:endParaRPr lang="en-US" sz="2400"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15</a:t>
            </a:fld>
            <a:endParaRPr lang="en"/>
          </a:p>
        </p:txBody>
      </p:sp>
      <p:pic>
        <p:nvPicPr>
          <p:cNvPr id="4" name="Picture 3" descr="correlation_between_streams_positions.png"/>
          <p:cNvPicPr>
            <a:picLocks noChangeAspect="1"/>
          </p:cNvPicPr>
          <p:nvPr/>
        </p:nvPicPr>
        <p:blipFill>
          <a:blip r:embed="rId2"/>
          <a:stretch>
            <a:fillRect/>
          </a:stretch>
        </p:blipFill>
        <p:spPr>
          <a:xfrm>
            <a:off x="1066800" y="1047751"/>
            <a:ext cx="6476999" cy="3429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50"/>
            <a:ext cx="8610600" cy="609600"/>
          </a:xfrm>
        </p:spPr>
        <p:txBody>
          <a:bodyPr/>
          <a:lstStyle/>
          <a:p>
            <a:r>
              <a:rPr lang="en-US" sz="2800" dirty="0" smtClean="0"/>
              <a:t>Do Continents Share Same Top Songs &amp; Artists?</a:t>
            </a:r>
            <a:endParaRPr lang="en-US" sz="2800"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16</a:t>
            </a:fld>
            <a:endParaRPr lang="en"/>
          </a:p>
        </p:txBody>
      </p:sp>
      <p:pic>
        <p:nvPicPr>
          <p:cNvPr id="4" name="Picture 3" descr="popularity_of_top_songs_and_artists_by_continent.png"/>
          <p:cNvPicPr>
            <a:picLocks noChangeAspect="1"/>
          </p:cNvPicPr>
          <p:nvPr/>
        </p:nvPicPr>
        <p:blipFill>
          <a:blip r:embed="rId2"/>
          <a:stretch>
            <a:fillRect/>
          </a:stretch>
        </p:blipFill>
        <p:spPr>
          <a:xfrm>
            <a:off x="457200" y="1123950"/>
            <a:ext cx="7772400" cy="3276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26"/>
          <p:cNvSpPr txBox="1">
            <a:spLocks noGrp="1"/>
          </p:cNvSpPr>
          <p:nvPr>
            <p:ph type="title"/>
          </p:nvPr>
        </p:nvSpPr>
        <p:spPr>
          <a:xfrm>
            <a:off x="1066800" y="133350"/>
            <a:ext cx="6660300" cy="48935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2400" dirty="0" smtClean="0">
                <a:solidFill>
                  <a:schemeClr val="accent2"/>
                </a:solidFill>
              </a:rPr>
              <a:t>Data Analysis Techniques – Topic Modeling</a:t>
            </a:r>
            <a:endParaRPr sz="2400">
              <a:solidFill>
                <a:schemeClr val="accent2"/>
              </a:solidFill>
            </a:endParaRPr>
          </a:p>
        </p:txBody>
      </p:sp>
      <p:sp>
        <p:nvSpPr>
          <p:cNvPr id="9" name="Text Placeholder 8"/>
          <p:cNvSpPr>
            <a:spLocks noGrp="1"/>
          </p:cNvSpPr>
          <p:nvPr>
            <p:ph type="body" idx="2"/>
          </p:nvPr>
        </p:nvSpPr>
        <p:spPr>
          <a:xfrm>
            <a:off x="3352800" y="895350"/>
            <a:ext cx="2590800" cy="3429000"/>
          </a:xfrm>
        </p:spPr>
        <p:txBody>
          <a:bodyPr/>
          <a:lstStyle/>
          <a:p>
            <a:pPr>
              <a:buFont typeface="Wingdings" pitchFamily="2" charset="2"/>
              <a:buChar char="Ø"/>
            </a:pPr>
            <a:r>
              <a:rPr lang="en-US" sz="1400" dirty="0" smtClean="0"/>
              <a:t>This was done using a Python library called Gensim, which allows for the creation of a corpus and a dictionary. </a:t>
            </a:r>
          </a:p>
          <a:p>
            <a:pPr>
              <a:buFont typeface="Wingdings" pitchFamily="2" charset="2"/>
              <a:buChar char="Ø"/>
            </a:pPr>
            <a:r>
              <a:rPr lang="en-US" sz="1400" dirty="0" smtClean="0"/>
              <a:t>A corpus is a collection of text documents, while a dictionary is a list of all words in the corpus and their frequency of occurrence.</a:t>
            </a:r>
          </a:p>
          <a:p>
            <a:pPr>
              <a:buFont typeface="Wingdings" pitchFamily="2" charset="2"/>
              <a:buChar char="Ø"/>
            </a:pPr>
            <a:r>
              <a:rPr lang="en-US" sz="1400" dirty="0" smtClean="0"/>
              <a:t>The corpus and dictionary were then used to build a topic model using the Latent Dirichlet Allocation (LDA) algorithm.</a:t>
            </a:r>
            <a:endParaRPr lang="en-US" sz="1400" dirty="0"/>
          </a:p>
        </p:txBody>
      </p:sp>
      <p:sp>
        <p:nvSpPr>
          <p:cNvPr id="10" name="Text Placeholder 9"/>
          <p:cNvSpPr>
            <a:spLocks noGrp="1"/>
          </p:cNvSpPr>
          <p:nvPr>
            <p:ph type="body" idx="3"/>
          </p:nvPr>
        </p:nvSpPr>
        <p:spPr>
          <a:xfrm>
            <a:off x="6096000" y="666750"/>
            <a:ext cx="2819399" cy="4114800"/>
          </a:xfrm>
        </p:spPr>
        <p:txBody>
          <a:bodyPr/>
          <a:lstStyle/>
          <a:p>
            <a:pPr>
              <a:buFont typeface="Wingdings" pitchFamily="2" charset="2"/>
              <a:buChar char="Ø"/>
            </a:pPr>
            <a:r>
              <a:rPr lang="en-US" sz="1400" dirty="0" smtClean="0"/>
              <a:t>LDA is a probabilistic model that generates a set of topics for a given document. Each topic is represented as a distribution over the words in the dictionary.</a:t>
            </a:r>
          </a:p>
          <a:p>
            <a:pPr>
              <a:buFont typeface="Wingdings" pitchFamily="2" charset="2"/>
              <a:buChar char="Ø"/>
            </a:pPr>
            <a:r>
              <a:rPr lang="en-US" sz="1400" dirty="0" smtClean="0"/>
              <a:t>After generating the topic model, the next step was to interpret the topics and assign them labels based on their most frequent words.</a:t>
            </a:r>
          </a:p>
          <a:p>
            <a:pPr>
              <a:buFont typeface="Wingdings" pitchFamily="2" charset="2"/>
              <a:buChar char="Ø"/>
            </a:pPr>
            <a:r>
              <a:rPr lang="en-US" sz="1400" dirty="0" smtClean="0"/>
              <a:t>This was done using a word cloud visualization, which shows the most frequent words in a topic as larger and bolder than less frequent words.</a:t>
            </a:r>
          </a:p>
        </p:txBody>
      </p:sp>
      <p:sp>
        <p:nvSpPr>
          <p:cNvPr id="845" name="Google Shape;845;p2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17</a:t>
            </a:fld>
            <a:endParaRPr/>
          </a:p>
        </p:txBody>
      </p:sp>
      <p:sp>
        <p:nvSpPr>
          <p:cNvPr id="11" name="Text Placeholder 8"/>
          <p:cNvSpPr>
            <a:spLocks noGrp="1"/>
          </p:cNvSpPr>
          <p:nvPr>
            <p:ph type="body" idx="2"/>
          </p:nvPr>
        </p:nvSpPr>
        <p:spPr>
          <a:xfrm>
            <a:off x="228600" y="1123950"/>
            <a:ext cx="3048000" cy="3429000"/>
          </a:xfrm>
        </p:spPr>
        <p:txBody>
          <a:bodyPr/>
          <a:lstStyle/>
          <a:p>
            <a:pPr algn="just">
              <a:lnSpc>
                <a:spcPct val="100000"/>
              </a:lnSpc>
              <a:buFont typeface="Wingdings" pitchFamily="2" charset="2"/>
              <a:buChar char="Ø"/>
            </a:pPr>
            <a:r>
              <a:rPr lang="en-US" sz="1400" dirty="0" smtClean="0"/>
              <a:t>Topic modeling is a statistical technique used to identify abstract topics in a collection of text.</a:t>
            </a:r>
          </a:p>
          <a:p>
            <a:pPr algn="just">
              <a:buFont typeface="Wingdings" pitchFamily="2" charset="2"/>
              <a:buChar char="Ø"/>
            </a:pPr>
            <a:r>
              <a:rPr lang="en-US" sz="1400" dirty="0" smtClean="0"/>
              <a:t>In  this analysis, topic modeling was applied to the artist and track columns of the spotify dataset.</a:t>
            </a:r>
          </a:p>
          <a:p>
            <a:pPr algn="just">
              <a:buFont typeface="Wingdings" pitchFamily="2" charset="2"/>
              <a:buChar char="Ø"/>
            </a:pPr>
            <a:r>
              <a:rPr lang="en-US" sz="1400" dirty="0" smtClean="0"/>
              <a:t>The goal was to identify trends and themes in the daily ranking songs data across the world</a:t>
            </a:r>
            <a:r>
              <a:rPr lang="en-US" sz="1600" dirty="0" smtClean="0"/>
              <a:t>.</a:t>
            </a:r>
          </a:p>
          <a:p>
            <a:pPr algn="just">
              <a:buFont typeface="Wingdings" pitchFamily="2" charset="2"/>
              <a:buChar char="Ø"/>
            </a:pPr>
            <a:endParaRPr lang="en-US" sz="14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37"/>
          <p:cNvSpPr txBox="1">
            <a:spLocks noGrp="1"/>
          </p:cNvSpPr>
          <p:nvPr>
            <p:ph type="ctrTitle"/>
          </p:nvPr>
        </p:nvSpPr>
        <p:spPr>
          <a:xfrm>
            <a:off x="914400" y="209550"/>
            <a:ext cx="7433400" cy="533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800" dirty="0" smtClean="0"/>
              <a:t>Top Trends &amp; Themes in Tracks</a:t>
            </a:r>
            <a:endParaRPr sz="2800"/>
          </a:p>
        </p:txBody>
      </p:sp>
      <p:pic>
        <p:nvPicPr>
          <p:cNvPr id="4" name="Picture 3" descr="track_word_cloud.png"/>
          <p:cNvPicPr>
            <a:picLocks noChangeAspect="1"/>
          </p:cNvPicPr>
          <p:nvPr/>
        </p:nvPicPr>
        <p:blipFill>
          <a:blip r:embed="rId3"/>
          <a:stretch>
            <a:fillRect/>
          </a:stretch>
        </p:blipFill>
        <p:spPr>
          <a:xfrm>
            <a:off x="1752600" y="971550"/>
            <a:ext cx="5687219" cy="285789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33350"/>
            <a:ext cx="7433400" cy="542025"/>
          </a:xfrm>
        </p:spPr>
        <p:txBody>
          <a:bodyPr/>
          <a:lstStyle/>
          <a:p>
            <a:r>
              <a:rPr lang="en-US" sz="2800" dirty="0" smtClean="0"/>
              <a:t>Top Trends &amp; Themes in Artist</a:t>
            </a:r>
            <a:endParaRPr lang="en-US" sz="2800" dirty="0"/>
          </a:p>
        </p:txBody>
      </p:sp>
      <p:pic>
        <p:nvPicPr>
          <p:cNvPr id="3" name="Picture 2" descr="artist_word_cloud.png"/>
          <p:cNvPicPr>
            <a:picLocks noChangeAspect="1"/>
          </p:cNvPicPr>
          <p:nvPr/>
        </p:nvPicPr>
        <p:blipFill>
          <a:blip r:embed="rId2"/>
          <a:stretch>
            <a:fillRect/>
          </a:stretch>
        </p:blipFill>
        <p:spPr>
          <a:xfrm>
            <a:off x="1600200" y="895350"/>
            <a:ext cx="5992062" cy="31341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grpSp>
        <p:nvGrpSpPr>
          <p:cNvPr id="672" name="Google Shape;672;p14"/>
          <p:cNvGrpSpPr/>
          <p:nvPr/>
        </p:nvGrpSpPr>
        <p:grpSpPr>
          <a:xfrm>
            <a:off x="218" y="1955909"/>
            <a:ext cx="9143345" cy="1231682"/>
            <a:chOff x="218" y="898161"/>
            <a:chExt cx="9143345" cy="1231682"/>
          </a:xfrm>
        </p:grpSpPr>
        <p:sp>
          <p:nvSpPr>
            <p:cNvPr id="673" name="Google Shape;673;p14"/>
            <p:cNvSpPr/>
            <p:nvPr/>
          </p:nvSpPr>
          <p:spPr>
            <a:xfrm>
              <a:off x="4567150"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4"/>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4"/>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4"/>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4"/>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4"/>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4"/>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4"/>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4"/>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4"/>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4"/>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4"/>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4"/>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4"/>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4"/>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4"/>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4"/>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4"/>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4"/>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14"/>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14"/>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14"/>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4"/>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4"/>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4"/>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4"/>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14"/>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4"/>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4"/>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14"/>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4"/>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F702A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4"/>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4"/>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4"/>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4"/>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4"/>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4"/>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4"/>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4"/>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4"/>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4"/>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4"/>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4"/>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4"/>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4"/>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8" name="Google Shape;718;p14"/>
          <p:cNvSpPr/>
          <p:nvPr/>
        </p:nvSpPr>
        <p:spPr>
          <a:xfrm>
            <a:off x="3346875" y="1346550"/>
            <a:ext cx="2450400" cy="2450400"/>
          </a:xfrm>
          <a:prstGeom prst="ellipse">
            <a:avLst/>
          </a:prstGeom>
          <a:gradFill>
            <a:gsLst>
              <a:gs pos="0">
                <a:srgbClr val="BEF176"/>
              </a:gs>
              <a:gs pos="50000">
                <a:schemeClr val="accent2"/>
              </a:gs>
              <a:gs pos="100000">
                <a:srgbClr val="AF9FFF"/>
              </a:gs>
            </a:gsLst>
            <a:lin ang="5400012" scaled="0"/>
          </a:gradFill>
          <a:ln>
            <a:noFill/>
          </a:ln>
          <a:effectLst>
            <a:outerShdw blurRad="2857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4"/>
          <p:cNvSpPr txBox="1">
            <a:spLocks noGrp="1"/>
          </p:cNvSpPr>
          <p:nvPr>
            <p:ph type="ctrTitle" idx="4294967295"/>
          </p:nvPr>
        </p:nvSpPr>
        <p:spPr>
          <a:xfrm>
            <a:off x="1439400" y="749975"/>
            <a:ext cx="6265200" cy="472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000">
                <a:solidFill>
                  <a:srgbClr val="BEF176"/>
                </a:solidFill>
              </a:rPr>
              <a:t>HELLO!</a:t>
            </a:r>
            <a:endParaRPr sz="3000">
              <a:solidFill>
                <a:srgbClr val="BEF176"/>
              </a:solidFill>
            </a:endParaRPr>
          </a:p>
        </p:txBody>
      </p:sp>
      <p:sp>
        <p:nvSpPr>
          <p:cNvPr id="720" name="Google Shape;720;p14"/>
          <p:cNvSpPr txBox="1">
            <a:spLocks noGrp="1"/>
          </p:cNvSpPr>
          <p:nvPr>
            <p:ph type="subTitle" idx="4294967295"/>
          </p:nvPr>
        </p:nvSpPr>
        <p:spPr>
          <a:xfrm>
            <a:off x="952875" y="3934924"/>
            <a:ext cx="7238400" cy="922825"/>
          </a:xfrm>
          <a:prstGeom prst="rect">
            <a:avLst/>
          </a:prstGeom>
        </p:spPr>
        <p:txBody>
          <a:bodyPr spcFirstLastPara="1" wrap="square" lIns="0" tIns="0" rIns="0" bIns="0" anchor="t" anchorCtr="0">
            <a:noAutofit/>
          </a:bodyPr>
          <a:lstStyle/>
          <a:p>
            <a:pPr marL="0" lvl="0" indent="0" algn="ctr" rtl="0">
              <a:lnSpc>
                <a:spcPct val="100000"/>
              </a:lnSpc>
              <a:spcBef>
                <a:spcPts val="0"/>
              </a:spcBef>
              <a:spcAft>
                <a:spcPts val="0"/>
              </a:spcAft>
              <a:buNone/>
            </a:pPr>
            <a:r>
              <a:rPr lang="en" sz="1800" b="1" dirty="0">
                <a:solidFill>
                  <a:srgbClr val="AF9FFF"/>
                </a:solidFill>
                <a:latin typeface="Catamaran"/>
                <a:ea typeface="Catamaran"/>
                <a:cs typeface="Catamaran"/>
                <a:sym typeface="Catamaran"/>
              </a:rPr>
              <a:t>I am </a:t>
            </a:r>
            <a:r>
              <a:rPr lang="en" sz="1800" b="1" dirty="0" smtClean="0">
                <a:solidFill>
                  <a:srgbClr val="AF9FFF"/>
                </a:solidFill>
                <a:latin typeface="Catamaran"/>
                <a:ea typeface="Catamaran"/>
                <a:cs typeface="Catamaran"/>
                <a:sym typeface="Catamaran"/>
              </a:rPr>
              <a:t>Uchechukwu Amua</a:t>
            </a:r>
            <a:endParaRPr sz="1800" b="1">
              <a:solidFill>
                <a:srgbClr val="AF9FFF"/>
              </a:solidFill>
              <a:latin typeface="Catamaran"/>
              <a:ea typeface="Catamaran"/>
              <a:cs typeface="Catamaran"/>
              <a:sym typeface="Catamaran"/>
            </a:endParaRPr>
          </a:p>
          <a:p>
            <a:pPr marL="0" lvl="0" indent="0" algn="ctr" rtl="0">
              <a:lnSpc>
                <a:spcPct val="100000"/>
              </a:lnSpc>
              <a:spcBef>
                <a:spcPts val="0"/>
              </a:spcBef>
              <a:spcAft>
                <a:spcPts val="0"/>
              </a:spcAft>
              <a:buClr>
                <a:schemeClr val="dk1"/>
              </a:buClr>
              <a:buSzPts val="1100"/>
              <a:buFont typeface="Arial"/>
              <a:buNone/>
            </a:pPr>
            <a:r>
              <a:rPr lang="en" sz="1800" dirty="0" smtClean="0">
                <a:solidFill>
                  <a:srgbClr val="AF9FFF"/>
                </a:solidFill>
              </a:rPr>
              <a:t>If you enjoy my presentation,  let’s connect:       https://linkedin.com/in/uchechukwu-amua      </a:t>
            </a:r>
            <a:endParaRPr sz="1800" b="1">
              <a:solidFill>
                <a:srgbClr val="AF9FFF"/>
              </a:solidFill>
            </a:endParaRPr>
          </a:p>
        </p:txBody>
      </p:sp>
      <p:pic>
        <p:nvPicPr>
          <p:cNvPr id="721" name="Google Shape;721;p14"/>
          <p:cNvPicPr preferRelativeResize="0"/>
          <p:nvPr/>
        </p:nvPicPr>
        <p:blipFill>
          <a:blip r:embed="rId3"/>
          <a:stretch>
            <a:fillRect/>
          </a:stretch>
        </p:blipFill>
        <p:spPr>
          <a:xfrm>
            <a:off x="3401316" y="1400991"/>
            <a:ext cx="2341500" cy="2341500"/>
          </a:xfrm>
          <a:prstGeom prst="ellipse">
            <a:avLst/>
          </a:prstGeom>
          <a:noFill/>
          <a:ln>
            <a:noFill/>
          </a:ln>
        </p:spPr>
      </p:pic>
      <p:sp>
        <p:nvSpPr>
          <p:cNvPr id="722" name="Google Shape;722;p14"/>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pic>
        <p:nvPicPr>
          <p:cNvPr id="53" name="Picture 52" descr="icons8-linkedin-circled-48.png"/>
          <p:cNvPicPr>
            <a:picLocks noChangeAspect="1"/>
          </p:cNvPicPr>
          <p:nvPr/>
        </p:nvPicPr>
        <p:blipFill>
          <a:blip r:embed="rId4"/>
          <a:stretch>
            <a:fillRect/>
          </a:stretch>
        </p:blipFill>
        <p:spPr>
          <a:xfrm>
            <a:off x="2133600" y="4400550"/>
            <a:ext cx="381000" cy="38092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1875" y="285750"/>
            <a:ext cx="6660300" cy="565550"/>
          </a:xfrm>
        </p:spPr>
        <p:txBody>
          <a:bodyPr/>
          <a:lstStyle/>
          <a:p>
            <a:r>
              <a:rPr lang="en-US" sz="3600" dirty="0" smtClean="0"/>
              <a:t>Conclusion</a:t>
            </a:r>
            <a:endParaRPr lang="en-US" sz="3600" dirty="0"/>
          </a:p>
        </p:txBody>
      </p:sp>
      <p:sp>
        <p:nvSpPr>
          <p:cNvPr id="3" name="Text Placeholder 2"/>
          <p:cNvSpPr>
            <a:spLocks noGrp="1"/>
          </p:cNvSpPr>
          <p:nvPr>
            <p:ph type="body" idx="1"/>
          </p:nvPr>
        </p:nvSpPr>
        <p:spPr>
          <a:xfrm>
            <a:off x="381000" y="1125350"/>
            <a:ext cx="8610600" cy="3427600"/>
          </a:xfrm>
        </p:spPr>
        <p:txBody>
          <a:bodyPr/>
          <a:lstStyle/>
          <a:p>
            <a:pPr algn="just">
              <a:buNone/>
            </a:pPr>
            <a:r>
              <a:rPr lang="en-US" sz="1600" dirty="0" smtClean="0"/>
              <a:t>Based on my analysis  of Spotify’s daily top songs ranking worldwide, I have discovered several key findings.</a:t>
            </a:r>
          </a:p>
          <a:p>
            <a:pPr algn="just">
              <a:buFont typeface="Wingdings" pitchFamily="2" charset="2"/>
              <a:buChar char="Ø"/>
            </a:pPr>
            <a:r>
              <a:rPr lang="en-US" sz="1600" dirty="0" smtClean="0"/>
              <a:t>Firstly, the most streamed song of all time is “Shape of You” by Ed Sheeran.</a:t>
            </a:r>
          </a:p>
          <a:p>
            <a:pPr algn="just">
              <a:buFont typeface="Wingdings" pitchFamily="2" charset="2"/>
              <a:buChar char="Ø"/>
            </a:pPr>
            <a:r>
              <a:rPr lang="en-US" sz="1600" dirty="0" smtClean="0"/>
              <a:t> Secondly, the distribution of streams across regions is highest in the “Global” category followed by the United States, and then the United Kingdom.</a:t>
            </a:r>
          </a:p>
          <a:p>
            <a:pPr algn="just">
              <a:buFont typeface="Wingdings" pitchFamily="2" charset="2"/>
              <a:buChar char="Ø"/>
            </a:pPr>
            <a:r>
              <a:rPr lang="en-US" sz="1600" dirty="0" smtClean="0"/>
              <a:t>Thirdly, the popularity of songs and artists follow a seasonal pattern, with peaks in popularity during the summer months and declines during the autumn and winter months.</a:t>
            </a:r>
          </a:p>
          <a:p>
            <a:pPr algn="just">
              <a:buFont typeface="Wingdings" pitchFamily="2" charset="2"/>
              <a:buChar char="Ø"/>
            </a:pPr>
            <a:r>
              <a:rPr lang="en-US" sz="1600" dirty="0" smtClean="0"/>
              <a:t>Interestingly, some top  songs and artists displayed popularity across multiple seasons while others were only popular in one season.</a:t>
            </a:r>
          </a:p>
          <a:p>
            <a:pPr algn="just">
              <a:buFont typeface="Wingdings" pitchFamily="2" charset="2"/>
              <a:buChar char="Ø"/>
            </a:pPr>
            <a:r>
              <a:rPr lang="en-US" sz="1600" dirty="0" smtClean="0"/>
              <a:t>Additionally, the analysis showed a strong negative correlation between the position on the chart and the number of streams.</a:t>
            </a:r>
          </a:p>
          <a:p>
            <a:pPr algn="just">
              <a:buNone/>
            </a:pPr>
            <a:r>
              <a:rPr lang="en-US" sz="1600" dirty="0" smtClean="0"/>
              <a:t> </a:t>
            </a:r>
            <a:endParaRPr lang="en-US" sz="16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20</a:t>
            </a:fld>
            <a:endParaRPr lang="e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33350"/>
            <a:ext cx="6660300" cy="457200"/>
          </a:xfrm>
        </p:spPr>
        <p:txBody>
          <a:bodyPr/>
          <a:lstStyle/>
          <a:p>
            <a:r>
              <a:rPr lang="en-US" sz="3200" dirty="0" smtClean="0"/>
              <a:t>Conclusion</a:t>
            </a:r>
            <a:endParaRPr lang="en-US" sz="3200" dirty="0"/>
          </a:p>
        </p:txBody>
      </p:sp>
      <p:sp>
        <p:nvSpPr>
          <p:cNvPr id="3" name="Text Placeholder 2"/>
          <p:cNvSpPr>
            <a:spLocks noGrp="1"/>
          </p:cNvSpPr>
          <p:nvPr>
            <p:ph type="body" idx="1"/>
          </p:nvPr>
        </p:nvSpPr>
        <p:spPr>
          <a:xfrm>
            <a:off x="381000" y="742950"/>
            <a:ext cx="8534400" cy="3657600"/>
          </a:xfrm>
        </p:spPr>
        <p:txBody>
          <a:bodyPr/>
          <a:lstStyle/>
          <a:p>
            <a:pPr>
              <a:buFont typeface="Wingdings" pitchFamily="2" charset="2"/>
              <a:buChar char="Ø"/>
            </a:pPr>
            <a:r>
              <a:rPr lang="en-US" sz="1600" dirty="0" smtClean="0"/>
              <a:t>Furthermore, the bubble plot revealed that some continents shared similar top songs and artists, with Europe and North America being the most similar.</a:t>
            </a:r>
          </a:p>
          <a:p>
            <a:pPr>
              <a:buFont typeface="Wingdings" pitchFamily="2" charset="2"/>
              <a:buChar char="Ø"/>
            </a:pPr>
            <a:r>
              <a:rPr lang="en-US" sz="1600" dirty="0" smtClean="0"/>
              <a:t>The word clouds generated through topic modeling highlighted popular artists such as Justin Bieber and Ed Sheeran, and common themes in song titles such as feat (featuring) and remix (remixes). This suggests there were lots of featuring and remixes.</a:t>
            </a:r>
          </a:p>
          <a:p>
            <a:pPr>
              <a:buFont typeface="Wingdings" pitchFamily="2" charset="2"/>
              <a:buChar char="Ø"/>
            </a:pPr>
            <a:r>
              <a:rPr lang="en-US" sz="1600" dirty="0" smtClean="0"/>
              <a:t>While this analysis provides valuable insights into Spotify’s daily top songs ranking, there are limitations to the study.</a:t>
            </a:r>
          </a:p>
          <a:p>
            <a:pPr>
              <a:buFont typeface="Wingdings" pitchFamily="2" charset="2"/>
              <a:buChar char="Ø"/>
            </a:pPr>
            <a:r>
              <a:rPr lang="en-US" sz="1600" dirty="0" smtClean="0"/>
              <a:t>For instance, the data was limited to two years and may not be representative of trends over a longer period.</a:t>
            </a:r>
          </a:p>
          <a:p>
            <a:pPr>
              <a:buFont typeface="Wingdings" pitchFamily="2" charset="2"/>
              <a:buChar char="Ø"/>
            </a:pPr>
            <a:r>
              <a:rPr lang="en-US" sz="1600" dirty="0" smtClean="0"/>
              <a:t>Overall, this analysis demonstrates the importance of proper data collection, storage, and analysis in gaining valuable insights into popular culture trends.</a:t>
            </a:r>
          </a:p>
          <a:p>
            <a:pPr>
              <a:buFont typeface="Wingdings" pitchFamily="2" charset="2"/>
              <a:buChar char="Ø"/>
            </a:pPr>
            <a:r>
              <a:rPr lang="en-US" sz="1600" dirty="0" smtClean="0"/>
              <a:t>Future research could build on the findings by examining longer term trends, exploring the reasons behind seasonal patterns, and analyzing the impact of other factors on song and artist popularity.</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21</a:t>
            </a:fld>
            <a:endParaRPr lang="e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25"/>
        <p:cNvGrpSpPr/>
        <p:nvPr/>
      </p:nvGrpSpPr>
      <p:grpSpPr>
        <a:xfrm>
          <a:off x="0" y="0"/>
          <a:ext cx="0" cy="0"/>
          <a:chOff x="0" y="0"/>
          <a:chExt cx="0" cy="0"/>
        </a:xfrm>
      </p:grpSpPr>
      <p:sp>
        <p:nvSpPr>
          <p:cNvPr id="1226" name="Google Shape;1226;p39"/>
          <p:cNvSpPr txBox="1">
            <a:spLocks noGrp="1"/>
          </p:cNvSpPr>
          <p:nvPr>
            <p:ph type="title"/>
          </p:nvPr>
        </p:nvSpPr>
        <p:spPr>
          <a:xfrm>
            <a:off x="1219200" y="285750"/>
            <a:ext cx="6660300" cy="39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ROADMAP</a:t>
            </a:r>
            <a:endParaRPr/>
          </a:p>
        </p:txBody>
      </p:sp>
      <p:sp>
        <p:nvSpPr>
          <p:cNvPr id="1227" name="Google Shape;1227;p39"/>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22</a:t>
            </a:fld>
            <a:endParaRPr/>
          </a:p>
        </p:txBody>
      </p:sp>
      <p:sp>
        <p:nvSpPr>
          <p:cNvPr id="1228" name="Google Shape;1228;p39"/>
          <p:cNvSpPr/>
          <p:nvPr/>
        </p:nvSpPr>
        <p:spPr>
          <a:xfrm>
            <a:off x="0" y="19138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9" name="Google Shape;1229;p39"/>
          <p:cNvSpPr/>
          <p:nvPr/>
        </p:nvSpPr>
        <p:spPr>
          <a:xfrm>
            <a:off x="0" y="19138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dk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1230" name="Google Shape;1230;p39"/>
          <p:cNvGrpSpPr/>
          <p:nvPr/>
        </p:nvGrpSpPr>
        <p:grpSpPr>
          <a:xfrm>
            <a:off x="1786339" y="1246201"/>
            <a:ext cx="473400" cy="473400"/>
            <a:chOff x="1786339" y="1703401"/>
            <a:chExt cx="473400" cy="473400"/>
          </a:xfrm>
        </p:grpSpPr>
        <p:sp>
          <p:nvSpPr>
            <p:cNvPr id="1231" name="Google Shape;1231;p3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tamaran"/>
                <a:ea typeface="Catamaran"/>
                <a:cs typeface="Catamaran"/>
                <a:sym typeface="Catamaran"/>
              </a:endParaRPr>
            </a:p>
          </p:txBody>
        </p:sp>
        <p:sp>
          <p:nvSpPr>
            <p:cNvPr id="1232" name="Google Shape;1232;p39"/>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Catamaran"/>
                  <a:ea typeface="Catamaran"/>
                  <a:cs typeface="Catamaran"/>
                  <a:sym typeface="Catamaran"/>
                </a:rPr>
                <a:t>1</a:t>
              </a:r>
              <a:endParaRPr sz="600">
                <a:solidFill>
                  <a:schemeClr val="dk2"/>
                </a:solidFill>
                <a:latin typeface="Catamaran"/>
                <a:ea typeface="Catamaran"/>
                <a:cs typeface="Catamaran"/>
                <a:sym typeface="Catamaran"/>
              </a:endParaRPr>
            </a:p>
          </p:txBody>
        </p:sp>
      </p:grpSp>
      <p:grpSp>
        <p:nvGrpSpPr>
          <p:cNvPr id="1233" name="Google Shape;1233;p39"/>
          <p:cNvGrpSpPr/>
          <p:nvPr/>
        </p:nvGrpSpPr>
        <p:grpSpPr>
          <a:xfrm>
            <a:off x="3814414" y="1246201"/>
            <a:ext cx="473400" cy="473400"/>
            <a:chOff x="3814414" y="1703401"/>
            <a:chExt cx="473400" cy="473400"/>
          </a:xfrm>
        </p:grpSpPr>
        <p:sp>
          <p:nvSpPr>
            <p:cNvPr id="1234" name="Google Shape;1234;p3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tamaran"/>
                <a:ea typeface="Catamaran"/>
                <a:cs typeface="Catamaran"/>
                <a:sym typeface="Catamaran"/>
              </a:endParaRPr>
            </a:p>
          </p:txBody>
        </p:sp>
        <p:sp>
          <p:nvSpPr>
            <p:cNvPr id="1235" name="Google Shape;1235;p39"/>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Catamaran"/>
                  <a:ea typeface="Catamaran"/>
                  <a:cs typeface="Catamaran"/>
                  <a:sym typeface="Catamaran"/>
                </a:rPr>
                <a:t>3</a:t>
              </a:r>
              <a:endParaRPr sz="600">
                <a:solidFill>
                  <a:schemeClr val="dk2"/>
                </a:solidFill>
                <a:latin typeface="Catamaran"/>
                <a:ea typeface="Catamaran"/>
                <a:cs typeface="Catamaran"/>
                <a:sym typeface="Catamaran"/>
              </a:endParaRPr>
            </a:p>
          </p:txBody>
        </p:sp>
      </p:grpSp>
      <p:grpSp>
        <p:nvGrpSpPr>
          <p:cNvPr id="1236" name="Google Shape;1236;p39"/>
          <p:cNvGrpSpPr/>
          <p:nvPr/>
        </p:nvGrpSpPr>
        <p:grpSpPr>
          <a:xfrm>
            <a:off x="5842489" y="1246201"/>
            <a:ext cx="473400" cy="473400"/>
            <a:chOff x="5842489" y="1703401"/>
            <a:chExt cx="473400" cy="473400"/>
          </a:xfrm>
        </p:grpSpPr>
        <p:sp>
          <p:nvSpPr>
            <p:cNvPr id="1237" name="Google Shape;1237;p3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tamaran"/>
                <a:ea typeface="Catamaran"/>
                <a:cs typeface="Catamaran"/>
                <a:sym typeface="Catamaran"/>
              </a:endParaRPr>
            </a:p>
          </p:txBody>
        </p:sp>
        <p:sp>
          <p:nvSpPr>
            <p:cNvPr id="1238" name="Google Shape;1238;p39"/>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Catamaran"/>
                  <a:ea typeface="Catamaran"/>
                  <a:cs typeface="Catamaran"/>
                  <a:sym typeface="Catamaran"/>
                </a:rPr>
                <a:t>5</a:t>
              </a:r>
              <a:endParaRPr sz="600">
                <a:solidFill>
                  <a:schemeClr val="dk2"/>
                </a:solidFill>
                <a:latin typeface="Catamaran"/>
                <a:ea typeface="Catamaran"/>
                <a:cs typeface="Catamaran"/>
                <a:sym typeface="Catamaran"/>
              </a:endParaRPr>
            </a:p>
          </p:txBody>
        </p:sp>
      </p:grpSp>
      <p:grpSp>
        <p:nvGrpSpPr>
          <p:cNvPr id="1239" name="Google Shape;1239;p39"/>
          <p:cNvGrpSpPr/>
          <p:nvPr/>
        </p:nvGrpSpPr>
        <p:grpSpPr>
          <a:xfrm>
            <a:off x="6880814" y="3119100"/>
            <a:ext cx="473400" cy="473400"/>
            <a:chOff x="6880814" y="3576300"/>
            <a:chExt cx="473400" cy="473400"/>
          </a:xfrm>
        </p:grpSpPr>
        <p:sp>
          <p:nvSpPr>
            <p:cNvPr id="1240" name="Google Shape;1240;p39"/>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tamaran"/>
                <a:ea typeface="Catamaran"/>
                <a:cs typeface="Catamaran"/>
                <a:sym typeface="Catamaran"/>
              </a:endParaRPr>
            </a:p>
          </p:txBody>
        </p:sp>
        <p:sp>
          <p:nvSpPr>
            <p:cNvPr id="1241" name="Google Shape;1241;p39"/>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Catamaran"/>
                  <a:ea typeface="Catamaran"/>
                  <a:cs typeface="Catamaran"/>
                  <a:sym typeface="Catamaran"/>
                </a:rPr>
                <a:t>6</a:t>
              </a:r>
              <a:endParaRPr sz="600">
                <a:solidFill>
                  <a:schemeClr val="dk2"/>
                </a:solidFill>
                <a:latin typeface="Catamaran"/>
                <a:ea typeface="Catamaran"/>
                <a:cs typeface="Catamaran"/>
                <a:sym typeface="Catamaran"/>
              </a:endParaRPr>
            </a:p>
          </p:txBody>
        </p:sp>
      </p:grpSp>
      <p:grpSp>
        <p:nvGrpSpPr>
          <p:cNvPr id="1242" name="Google Shape;1242;p39"/>
          <p:cNvGrpSpPr/>
          <p:nvPr/>
        </p:nvGrpSpPr>
        <p:grpSpPr>
          <a:xfrm>
            <a:off x="4852739" y="3119100"/>
            <a:ext cx="473400" cy="473400"/>
            <a:chOff x="4852739" y="3576300"/>
            <a:chExt cx="473400" cy="473400"/>
          </a:xfrm>
        </p:grpSpPr>
        <p:sp>
          <p:nvSpPr>
            <p:cNvPr id="1243" name="Google Shape;1243;p3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tamaran"/>
                <a:ea typeface="Catamaran"/>
                <a:cs typeface="Catamaran"/>
                <a:sym typeface="Catamaran"/>
              </a:endParaRPr>
            </a:p>
          </p:txBody>
        </p:sp>
        <p:sp>
          <p:nvSpPr>
            <p:cNvPr id="1244" name="Google Shape;1244;p39"/>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Catamaran"/>
                  <a:ea typeface="Catamaran"/>
                  <a:cs typeface="Catamaran"/>
                  <a:sym typeface="Catamaran"/>
                </a:rPr>
                <a:t>4</a:t>
              </a:r>
              <a:endParaRPr sz="600">
                <a:solidFill>
                  <a:schemeClr val="dk2"/>
                </a:solidFill>
                <a:latin typeface="Catamaran"/>
                <a:ea typeface="Catamaran"/>
                <a:cs typeface="Catamaran"/>
                <a:sym typeface="Catamaran"/>
              </a:endParaRPr>
            </a:p>
          </p:txBody>
        </p:sp>
      </p:grpSp>
      <p:grpSp>
        <p:nvGrpSpPr>
          <p:cNvPr id="1245" name="Google Shape;1245;p39"/>
          <p:cNvGrpSpPr/>
          <p:nvPr/>
        </p:nvGrpSpPr>
        <p:grpSpPr>
          <a:xfrm>
            <a:off x="2824664" y="3119100"/>
            <a:ext cx="473400" cy="473400"/>
            <a:chOff x="2824664" y="3576300"/>
            <a:chExt cx="473400" cy="473400"/>
          </a:xfrm>
        </p:grpSpPr>
        <p:sp>
          <p:nvSpPr>
            <p:cNvPr id="1246" name="Google Shape;1246;p39"/>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tamaran"/>
                <a:ea typeface="Catamaran"/>
                <a:cs typeface="Catamaran"/>
                <a:sym typeface="Catamaran"/>
              </a:endParaRPr>
            </a:p>
          </p:txBody>
        </p:sp>
        <p:sp>
          <p:nvSpPr>
            <p:cNvPr id="1247" name="Google Shape;1247;p39"/>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Catamaran"/>
                  <a:ea typeface="Catamaran"/>
                  <a:cs typeface="Catamaran"/>
                  <a:sym typeface="Catamaran"/>
                </a:rPr>
                <a:t>2</a:t>
              </a:r>
              <a:endParaRPr sz="600">
                <a:solidFill>
                  <a:schemeClr val="dk2"/>
                </a:solidFill>
                <a:latin typeface="Catamaran"/>
                <a:ea typeface="Catamaran"/>
                <a:cs typeface="Catamaran"/>
                <a:sym typeface="Catamaran"/>
              </a:endParaRPr>
            </a:p>
          </p:txBody>
        </p:sp>
      </p:grpSp>
      <p:sp>
        <p:nvSpPr>
          <p:cNvPr id="1248" name="Google Shape;1248;p39"/>
          <p:cNvSpPr txBox="1"/>
          <p:nvPr/>
        </p:nvSpPr>
        <p:spPr>
          <a:xfrm>
            <a:off x="1379850" y="6989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dirty="0" smtClean="0">
                <a:solidFill>
                  <a:schemeClr val="dk2"/>
                </a:solidFill>
                <a:latin typeface="Catamaran"/>
                <a:ea typeface="Catamaran"/>
                <a:cs typeface="Catamaran"/>
                <a:sym typeface="Catamaran"/>
              </a:rPr>
              <a:t>Data Collection and Storage</a:t>
            </a:r>
            <a:endParaRPr>
              <a:solidFill>
                <a:schemeClr val="dk2"/>
              </a:solidFill>
              <a:latin typeface="Catamaran"/>
              <a:ea typeface="Catamaran"/>
              <a:cs typeface="Catamaran"/>
              <a:sym typeface="Catamaran"/>
            </a:endParaRPr>
          </a:p>
        </p:txBody>
      </p:sp>
      <p:sp>
        <p:nvSpPr>
          <p:cNvPr id="1249" name="Google Shape;1249;p39"/>
          <p:cNvSpPr txBox="1"/>
          <p:nvPr/>
        </p:nvSpPr>
        <p:spPr>
          <a:xfrm>
            <a:off x="3377205" y="6989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dirty="0" smtClean="0">
                <a:solidFill>
                  <a:schemeClr val="dk2"/>
                </a:solidFill>
                <a:latin typeface="Catamaran"/>
                <a:ea typeface="Catamaran"/>
                <a:cs typeface="Catamaran"/>
                <a:sym typeface="Catamaran"/>
              </a:rPr>
              <a:t>Data Visualization</a:t>
            </a:r>
            <a:endParaRPr>
              <a:solidFill>
                <a:schemeClr val="dk2"/>
              </a:solidFill>
              <a:latin typeface="Catamaran"/>
              <a:ea typeface="Catamaran"/>
              <a:cs typeface="Catamaran"/>
              <a:sym typeface="Catamaran"/>
            </a:endParaRPr>
          </a:p>
        </p:txBody>
      </p:sp>
      <p:sp>
        <p:nvSpPr>
          <p:cNvPr id="1250" name="Google Shape;1250;p39"/>
          <p:cNvSpPr txBox="1"/>
          <p:nvPr/>
        </p:nvSpPr>
        <p:spPr>
          <a:xfrm>
            <a:off x="5486400" y="74295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dirty="0" smtClean="0">
                <a:solidFill>
                  <a:schemeClr val="dk2"/>
                </a:solidFill>
                <a:latin typeface="Catamaran"/>
                <a:ea typeface="Catamaran"/>
                <a:cs typeface="Catamaran"/>
                <a:sym typeface="Catamaran"/>
              </a:rPr>
              <a:t>Results Storage</a:t>
            </a:r>
            <a:endParaRPr>
              <a:solidFill>
                <a:schemeClr val="dk2"/>
              </a:solidFill>
              <a:latin typeface="Catamaran"/>
              <a:ea typeface="Catamaran"/>
              <a:cs typeface="Catamaran"/>
              <a:sym typeface="Catamaran"/>
            </a:endParaRPr>
          </a:p>
        </p:txBody>
      </p:sp>
      <p:sp>
        <p:nvSpPr>
          <p:cNvPr id="1251" name="Google Shape;1251;p39"/>
          <p:cNvSpPr txBox="1"/>
          <p:nvPr/>
        </p:nvSpPr>
        <p:spPr>
          <a:xfrm>
            <a:off x="2418175" y="36064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dirty="0" smtClean="0">
                <a:solidFill>
                  <a:schemeClr val="dk2"/>
                </a:solidFill>
                <a:latin typeface="Catamaran"/>
                <a:ea typeface="Catamaran"/>
                <a:cs typeface="Catamaran"/>
                <a:sym typeface="Catamaran"/>
              </a:rPr>
              <a:t>Data Exploration and Cleaning</a:t>
            </a:r>
            <a:endParaRPr>
              <a:solidFill>
                <a:schemeClr val="dk2"/>
              </a:solidFill>
              <a:latin typeface="Catamaran"/>
              <a:ea typeface="Catamaran"/>
              <a:cs typeface="Catamaran"/>
              <a:sym typeface="Catamaran"/>
            </a:endParaRPr>
          </a:p>
        </p:txBody>
      </p:sp>
      <p:sp>
        <p:nvSpPr>
          <p:cNvPr id="1252" name="Google Shape;1252;p39"/>
          <p:cNvSpPr txBox="1"/>
          <p:nvPr/>
        </p:nvSpPr>
        <p:spPr>
          <a:xfrm>
            <a:off x="4446255" y="36064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dirty="0" smtClean="0">
                <a:solidFill>
                  <a:schemeClr val="dk2"/>
                </a:solidFill>
                <a:latin typeface="Catamaran"/>
                <a:ea typeface="Catamaran"/>
                <a:cs typeface="Catamaran"/>
                <a:sym typeface="Catamaran"/>
              </a:rPr>
              <a:t>Data Analysis</a:t>
            </a:r>
            <a:endParaRPr>
              <a:solidFill>
                <a:schemeClr val="dk2"/>
              </a:solidFill>
              <a:latin typeface="Catamaran"/>
              <a:ea typeface="Catamaran"/>
              <a:cs typeface="Catamaran"/>
              <a:sym typeface="Catamaran"/>
            </a:endParaRPr>
          </a:p>
        </p:txBody>
      </p:sp>
      <p:sp>
        <p:nvSpPr>
          <p:cNvPr id="1253" name="Google Shape;1253;p39"/>
          <p:cNvSpPr txBox="1"/>
          <p:nvPr/>
        </p:nvSpPr>
        <p:spPr>
          <a:xfrm>
            <a:off x="6474335" y="36064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dirty="0" smtClean="0">
                <a:solidFill>
                  <a:schemeClr val="dk2"/>
                </a:solidFill>
                <a:latin typeface="Catamaran"/>
                <a:ea typeface="Catamaran"/>
                <a:cs typeface="Catamaran"/>
                <a:sym typeface="Catamaran"/>
              </a:rPr>
              <a:t>Presentation and Reporting</a:t>
            </a:r>
            <a:endParaRPr>
              <a:solidFill>
                <a:schemeClr val="dk2"/>
              </a:solidFill>
              <a:latin typeface="Catamaran"/>
              <a:ea typeface="Catamaran"/>
              <a:cs typeface="Catamaran"/>
              <a:sym typeface="Catamar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grpSp>
        <p:nvGrpSpPr>
          <p:cNvPr id="1105" name="Google Shape;1105;p34"/>
          <p:cNvGrpSpPr/>
          <p:nvPr/>
        </p:nvGrpSpPr>
        <p:grpSpPr>
          <a:xfrm>
            <a:off x="218" y="1955909"/>
            <a:ext cx="9143345" cy="1231682"/>
            <a:chOff x="218" y="898161"/>
            <a:chExt cx="9143345" cy="1231682"/>
          </a:xfrm>
        </p:grpSpPr>
        <p:sp>
          <p:nvSpPr>
            <p:cNvPr id="1106" name="Google Shape;1106;p34"/>
            <p:cNvSpPr/>
            <p:nvPr/>
          </p:nvSpPr>
          <p:spPr>
            <a:xfrm>
              <a:off x="4567150"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34"/>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34"/>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34"/>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34"/>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34"/>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34"/>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34"/>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34"/>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34"/>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34"/>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34"/>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34"/>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34"/>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34"/>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34"/>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34"/>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34"/>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34"/>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34"/>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34"/>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34"/>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34"/>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34"/>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34"/>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34"/>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34"/>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34"/>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34"/>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34"/>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34"/>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F702A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34"/>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34"/>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34"/>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34"/>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34"/>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34"/>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34"/>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4"/>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4"/>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4"/>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147;p34"/>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8" name="Google Shape;1148;p34"/>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149;p34"/>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4"/>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51" name="Google Shape;1151;p34"/>
          <p:cNvSpPr/>
          <p:nvPr/>
        </p:nvSpPr>
        <p:spPr>
          <a:xfrm>
            <a:off x="3641050" y="1640725"/>
            <a:ext cx="1862100" cy="1862100"/>
          </a:xfrm>
          <a:prstGeom prst="ellipse">
            <a:avLst/>
          </a:prstGeom>
          <a:gradFill>
            <a:gsLst>
              <a:gs pos="0">
                <a:srgbClr val="BEF176"/>
              </a:gs>
              <a:gs pos="50000">
                <a:schemeClr val="accent2"/>
              </a:gs>
              <a:gs pos="100000">
                <a:srgbClr val="AF9FFF"/>
              </a:gs>
            </a:gsLst>
            <a:lin ang="5400012" scaled="0"/>
          </a:gradFill>
          <a:ln>
            <a:noFill/>
          </a:ln>
          <a:effectLst>
            <a:outerShdw blurRad="2857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4"/>
          <p:cNvSpPr txBox="1">
            <a:spLocks noGrp="1"/>
          </p:cNvSpPr>
          <p:nvPr>
            <p:ph type="ctrTitle" idx="4294967295"/>
          </p:nvPr>
        </p:nvSpPr>
        <p:spPr>
          <a:xfrm>
            <a:off x="1439400" y="978575"/>
            <a:ext cx="6265200" cy="472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000">
                <a:solidFill>
                  <a:srgbClr val="BEF176"/>
                </a:solidFill>
              </a:rPr>
              <a:t>THANKS!</a:t>
            </a:r>
            <a:endParaRPr sz="3000">
              <a:solidFill>
                <a:srgbClr val="BEF176"/>
              </a:solidFill>
            </a:endParaRPr>
          </a:p>
        </p:txBody>
      </p:sp>
      <p:sp>
        <p:nvSpPr>
          <p:cNvPr id="1153" name="Google Shape;1153;p34"/>
          <p:cNvSpPr txBox="1">
            <a:spLocks noGrp="1"/>
          </p:cNvSpPr>
          <p:nvPr>
            <p:ph type="subTitle" idx="4294967295"/>
          </p:nvPr>
        </p:nvSpPr>
        <p:spPr>
          <a:xfrm>
            <a:off x="952875" y="3706325"/>
            <a:ext cx="7238400" cy="601200"/>
          </a:xfrm>
          <a:prstGeom prst="rect">
            <a:avLst/>
          </a:prstGeom>
        </p:spPr>
        <p:txBody>
          <a:bodyPr spcFirstLastPara="1" wrap="square" lIns="0" tIns="0" rIns="0" bIns="0" anchor="t" anchorCtr="0">
            <a:noAutofit/>
          </a:bodyPr>
          <a:lstStyle/>
          <a:p>
            <a:pPr marL="0" lvl="0" indent="0" algn="ctr" rtl="0">
              <a:lnSpc>
                <a:spcPct val="100000"/>
              </a:lnSpc>
              <a:spcBef>
                <a:spcPts val="0"/>
              </a:spcBef>
              <a:spcAft>
                <a:spcPts val="0"/>
              </a:spcAft>
              <a:buNone/>
            </a:pPr>
            <a:r>
              <a:rPr lang="en" sz="1800" b="1" dirty="0">
                <a:solidFill>
                  <a:srgbClr val="AF9FFF"/>
                </a:solidFill>
                <a:latin typeface="Catamaran"/>
                <a:ea typeface="Catamaran"/>
                <a:cs typeface="Catamaran"/>
                <a:sym typeface="Catamaran"/>
              </a:rPr>
              <a:t>Any questions?</a:t>
            </a:r>
            <a:endParaRPr sz="1800" b="1">
              <a:solidFill>
                <a:srgbClr val="AF9FFF"/>
              </a:solidFill>
              <a:latin typeface="Catamaran"/>
              <a:ea typeface="Catamaran"/>
              <a:cs typeface="Catamaran"/>
              <a:sym typeface="Catamaran"/>
            </a:endParaRPr>
          </a:p>
          <a:p>
            <a:pPr marL="0" lvl="0" indent="0" algn="ctr" rtl="0">
              <a:lnSpc>
                <a:spcPct val="100000"/>
              </a:lnSpc>
              <a:spcBef>
                <a:spcPts val="0"/>
              </a:spcBef>
              <a:spcAft>
                <a:spcPts val="0"/>
              </a:spcAft>
              <a:buClr>
                <a:schemeClr val="dk1"/>
              </a:buClr>
              <a:buSzPts val="1100"/>
              <a:buFont typeface="Arial"/>
              <a:buNone/>
            </a:pPr>
            <a:r>
              <a:rPr lang="en" sz="1800" dirty="0">
                <a:solidFill>
                  <a:srgbClr val="AF9FFF"/>
                </a:solidFill>
              </a:rPr>
              <a:t>You can find me at </a:t>
            </a:r>
            <a:r>
              <a:rPr lang="en" sz="1800" dirty="0" smtClean="0">
                <a:solidFill>
                  <a:srgbClr val="AF9FFF"/>
                </a:solidFill>
              </a:rPr>
              <a:t>@ uchechukwu.amua@contech.university</a:t>
            </a:r>
            <a:endParaRPr sz="1800">
              <a:solidFill>
                <a:srgbClr val="AF9FFF"/>
              </a:solidFill>
            </a:endParaRPr>
          </a:p>
          <a:p>
            <a:pPr marL="0" lvl="0" indent="0" algn="ctr" rtl="0">
              <a:lnSpc>
                <a:spcPct val="100000"/>
              </a:lnSpc>
              <a:spcBef>
                <a:spcPts val="0"/>
              </a:spcBef>
              <a:spcAft>
                <a:spcPts val="0"/>
              </a:spcAft>
              <a:buNone/>
            </a:pPr>
            <a:endParaRPr sz="1800">
              <a:solidFill>
                <a:srgbClr val="AF9FFF"/>
              </a:solidFill>
            </a:endParaRPr>
          </a:p>
          <a:p>
            <a:pPr marL="0" lvl="0" indent="0" algn="ctr" rtl="0">
              <a:lnSpc>
                <a:spcPct val="100000"/>
              </a:lnSpc>
              <a:spcBef>
                <a:spcPts val="0"/>
              </a:spcBef>
              <a:spcAft>
                <a:spcPts val="0"/>
              </a:spcAft>
              <a:buClr>
                <a:schemeClr val="dk1"/>
              </a:buClr>
              <a:buSzPts val="1100"/>
              <a:buFont typeface="Arial"/>
              <a:buNone/>
            </a:pPr>
            <a:endParaRPr sz="1800">
              <a:solidFill>
                <a:srgbClr val="AF9FFF"/>
              </a:solidFill>
            </a:endParaRPr>
          </a:p>
        </p:txBody>
      </p:sp>
      <p:sp>
        <p:nvSpPr>
          <p:cNvPr id="1154" name="Google Shape;1154;p34"/>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23</a:t>
            </a:fld>
            <a:endParaRPr/>
          </a:p>
        </p:txBody>
      </p:sp>
      <p:grpSp>
        <p:nvGrpSpPr>
          <p:cNvPr id="1155" name="Google Shape;1155;p34"/>
          <p:cNvGrpSpPr/>
          <p:nvPr/>
        </p:nvGrpSpPr>
        <p:grpSpPr>
          <a:xfrm>
            <a:off x="4096180" y="2124104"/>
            <a:ext cx="951348" cy="895031"/>
            <a:chOff x="5972700" y="2330200"/>
            <a:chExt cx="411625" cy="387275"/>
          </a:xfrm>
        </p:grpSpPr>
        <p:sp>
          <p:nvSpPr>
            <p:cNvPr id="1156" name="Google Shape;1156;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35"/>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t>CREDITS</a:t>
            </a:r>
            <a:endParaRPr/>
          </a:p>
        </p:txBody>
      </p:sp>
      <p:sp>
        <p:nvSpPr>
          <p:cNvPr id="1163" name="Google Shape;1163;p35"/>
          <p:cNvSpPr txBox="1">
            <a:spLocks noGrp="1"/>
          </p:cNvSpPr>
          <p:nvPr>
            <p:ph type="body" idx="1"/>
          </p:nvPr>
        </p:nvSpPr>
        <p:spPr>
          <a:xfrm>
            <a:off x="228600" y="1125350"/>
            <a:ext cx="8610599" cy="2972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000" dirty="0"/>
              <a:t>Special thanks to all the people who made </a:t>
            </a:r>
            <a:r>
              <a:rPr lang="en" sz="2000" dirty="0" smtClean="0"/>
              <a:t>this analysis possible:</a:t>
            </a:r>
          </a:p>
          <a:p>
            <a:pPr marL="0" lvl="0" indent="0" algn="l" rtl="0">
              <a:spcBef>
                <a:spcPts val="0"/>
              </a:spcBef>
              <a:spcAft>
                <a:spcPts val="0"/>
              </a:spcAft>
              <a:buFont typeface="Wingdings" pitchFamily="2" charset="2"/>
              <a:buChar char="Ø"/>
            </a:pPr>
            <a:r>
              <a:rPr lang="en" sz="2000" dirty="0" smtClean="0"/>
              <a:t>Alper Has – My Course Instructor for being a great instructor and providing detailed explanations on the course subject.</a:t>
            </a:r>
          </a:p>
          <a:p>
            <a:pPr marL="0" lvl="0" indent="0" algn="l" rtl="0">
              <a:spcBef>
                <a:spcPts val="0"/>
              </a:spcBef>
              <a:spcAft>
                <a:spcPts val="0"/>
              </a:spcAft>
              <a:buFont typeface="Wingdings" pitchFamily="2" charset="2"/>
              <a:buChar char="Ø"/>
            </a:pPr>
            <a:r>
              <a:rPr lang="en" sz="2000" dirty="0" smtClean="0"/>
              <a:t>Nail Senbas – My Teaching Assistant for always being there to help.</a:t>
            </a:r>
          </a:p>
          <a:p>
            <a:pPr marL="0" lvl="0" indent="0">
              <a:buFont typeface="Wingdings" pitchFamily="2" charset="2"/>
              <a:buChar char="Ø"/>
            </a:pPr>
            <a:r>
              <a:rPr lang="en" sz="2000" dirty="0" smtClean="0"/>
              <a:t>Kaggle (</a:t>
            </a:r>
            <a:r>
              <a:rPr lang="en-US" sz="2000" dirty="0" smtClean="0"/>
              <a:t>https://www.kaggle.com/datasets/edumucelli/spotifys-worldwide-daily-song-ranking)</a:t>
            </a:r>
            <a:r>
              <a:rPr lang="en" sz="2000" dirty="0" smtClean="0"/>
              <a:t> – Where I obtained the data for this analysis</a:t>
            </a:r>
            <a:endParaRPr lang="en" sz="2000" dirty="0"/>
          </a:p>
          <a:p>
            <a:pPr marL="0" lvl="0" indent="0">
              <a:buFont typeface="Wingdings" pitchFamily="2" charset="2"/>
              <a:buChar char="Ø"/>
            </a:pPr>
            <a:r>
              <a:rPr lang="en" sz="2000" dirty="0" smtClean="0">
                <a:solidFill>
                  <a:schemeClr val="hlink"/>
                </a:solidFill>
                <a:hlinkClick r:id="rId3"/>
              </a:rPr>
              <a:t>SlidesCarnival</a:t>
            </a:r>
            <a:r>
              <a:rPr lang="en" sz="2000" dirty="0" smtClean="0">
                <a:solidFill>
                  <a:schemeClr val="hlink"/>
                </a:solidFill>
              </a:rPr>
              <a:t> (</a:t>
            </a:r>
            <a:r>
              <a:rPr lang="en-US" sz="2000" dirty="0" smtClean="0">
                <a:latin typeface="Times New Roman" pitchFamily="18" charset="0"/>
                <a:cs typeface="Times New Roman" pitchFamily="18" charset="0"/>
                <a:hlinkClick r:id="rId4"/>
              </a:rPr>
              <a:t>https://www.slidescarnival.com</a:t>
            </a:r>
            <a:r>
              <a:rPr lang="en-US" sz="2000" dirty="0" smtClean="0">
                <a:latin typeface="Times New Roman" pitchFamily="18" charset="0"/>
                <a:cs typeface="Times New Roman" pitchFamily="18" charset="0"/>
              </a:rPr>
              <a:t>) </a:t>
            </a:r>
            <a:r>
              <a:rPr lang="en" sz="2000" dirty="0" smtClean="0"/>
              <a:t>–</a:t>
            </a:r>
            <a:r>
              <a:rPr lang="en-US" sz="2000" dirty="0" smtClean="0">
                <a:latin typeface="Times New Roman" pitchFamily="18" charset="0"/>
                <a:cs typeface="Times New Roman" pitchFamily="18" charset="0"/>
              </a:rPr>
              <a:t> </a:t>
            </a:r>
            <a:r>
              <a:rPr lang="en" sz="2000" dirty="0" smtClean="0">
                <a:solidFill>
                  <a:schemeClr val="hlink"/>
                </a:solidFill>
                <a:latin typeface="Times New Roman" pitchFamily="18" charset="0"/>
                <a:cs typeface="Times New Roman" pitchFamily="18" charset="0"/>
              </a:rPr>
              <a:t>F</a:t>
            </a:r>
            <a:r>
              <a:rPr lang="en" sz="2000" dirty="0" smtClean="0">
                <a:solidFill>
                  <a:schemeClr val="hlink"/>
                </a:solidFill>
              </a:rPr>
              <a:t>or releasing this awesome template for free.</a:t>
            </a:r>
            <a:endParaRPr sz="2000"/>
          </a:p>
          <a:p>
            <a:pPr marL="457200" lvl="0" indent="-381000" algn="l" rtl="0">
              <a:lnSpc>
                <a:spcPct val="115000"/>
              </a:lnSpc>
              <a:spcBef>
                <a:spcPts val="0"/>
              </a:spcBef>
              <a:spcAft>
                <a:spcPts val="0"/>
              </a:spcAft>
              <a:buSzPts val="2400"/>
              <a:buChar char="▹"/>
            </a:pPr>
            <a:endParaRPr sz="2400"/>
          </a:p>
        </p:txBody>
      </p:sp>
      <p:sp>
        <p:nvSpPr>
          <p:cNvPr id="1164" name="Google Shape;1164;p35"/>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24</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15"/>
          <p:cNvSpPr txBox="1">
            <a:spLocks noGrp="1"/>
          </p:cNvSpPr>
          <p:nvPr>
            <p:ph type="ctrTitle"/>
          </p:nvPr>
        </p:nvSpPr>
        <p:spPr>
          <a:xfrm>
            <a:off x="855300" y="1114800"/>
            <a:ext cx="7433400" cy="1018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endParaRPr>
              <a:solidFill>
                <a:schemeClr val="accent1"/>
              </a:solidFill>
            </a:endParaRPr>
          </a:p>
          <a:p>
            <a:pPr marL="0" lvl="0" indent="0" algn="ctr" rtl="0">
              <a:spcBef>
                <a:spcPts val="0"/>
              </a:spcBef>
              <a:spcAft>
                <a:spcPts val="0"/>
              </a:spcAft>
              <a:buNone/>
            </a:pPr>
            <a:r>
              <a:rPr lang="en" dirty="0" smtClean="0"/>
              <a:t>Exploring Global Listening Habits and Trends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16"/>
          <p:cNvSpPr txBox="1">
            <a:spLocks noGrp="1"/>
          </p:cNvSpPr>
          <p:nvPr>
            <p:ph type="body" idx="1"/>
          </p:nvPr>
        </p:nvSpPr>
        <p:spPr>
          <a:xfrm>
            <a:off x="1241875" y="1933200"/>
            <a:ext cx="6660300" cy="2480700"/>
          </a:xfrm>
          <a:prstGeom prst="rect">
            <a:avLst/>
          </a:prstGeom>
        </p:spPr>
        <p:txBody>
          <a:bodyPr spcFirstLastPara="1" wrap="square" lIns="0" tIns="0" rIns="0" bIns="0" anchor="t" anchorCtr="0">
            <a:noAutofit/>
          </a:bodyPr>
          <a:lstStyle/>
          <a:p>
            <a:pPr marL="0" indent="0">
              <a:spcAft>
                <a:spcPts val="800"/>
              </a:spcAft>
              <a:buNone/>
            </a:pPr>
            <a:r>
              <a:rPr lang="en" dirty="0" smtClean="0"/>
              <a:t>One good thing about music, when it hits you, you feel no pain.</a:t>
            </a:r>
          </a:p>
          <a:p>
            <a:pPr marL="0" indent="0">
              <a:spcAft>
                <a:spcPts val="800"/>
              </a:spcAft>
              <a:buNone/>
            </a:pPr>
            <a:endParaRPr lang="en" dirty="0" smtClean="0"/>
          </a:p>
          <a:p>
            <a:pPr marL="0" indent="0">
              <a:spcAft>
                <a:spcPts val="800"/>
              </a:spcAft>
              <a:buNone/>
            </a:pPr>
            <a:r>
              <a:rPr lang="en" dirty="0" smtClean="0"/>
              <a:t>- Bob Marley</a:t>
            </a:r>
            <a:endParaRPr/>
          </a:p>
        </p:txBody>
      </p:sp>
      <p:sp>
        <p:nvSpPr>
          <p:cNvPr id="734" name="Google Shape;734;p16"/>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17"/>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t>Here’s What You’ll be Expecting</a:t>
            </a:r>
            <a:endParaRPr/>
          </a:p>
        </p:txBody>
      </p:sp>
      <p:sp>
        <p:nvSpPr>
          <p:cNvPr id="740" name="Google Shape;740;p17"/>
          <p:cNvSpPr txBox="1">
            <a:spLocks noGrp="1"/>
          </p:cNvSpPr>
          <p:nvPr>
            <p:ph type="body" idx="1"/>
          </p:nvPr>
        </p:nvSpPr>
        <p:spPr>
          <a:xfrm>
            <a:off x="990600" y="1125350"/>
            <a:ext cx="7238999" cy="32752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 dirty="0" smtClean="0"/>
              <a:t>Introduction</a:t>
            </a:r>
            <a:endParaRPr/>
          </a:p>
          <a:p>
            <a:pPr marL="457200" lvl="0" indent="-381000" algn="l" rtl="0">
              <a:spcBef>
                <a:spcPts val="0"/>
              </a:spcBef>
              <a:spcAft>
                <a:spcPts val="0"/>
              </a:spcAft>
              <a:buSzPts val="2400"/>
              <a:buChar char="▹"/>
            </a:pPr>
            <a:r>
              <a:rPr lang="en" dirty="0" smtClean="0"/>
              <a:t>Data Collection and Storage </a:t>
            </a:r>
            <a:endParaRPr/>
          </a:p>
          <a:p>
            <a:pPr marL="457200" lvl="0" indent="-381000" algn="l" rtl="0">
              <a:spcBef>
                <a:spcPts val="0"/>
              </a:spcBef>
              <a:spcAft>
                <a:spcPts val="0"/>
              </a:spcAft>
              <a:buSzPts val="2400"/>
              <a:buChar char="▹"/>
            </a:pPr>
            <a:r>
              <a:rPr lang="en" dirty="0" smtClean="0"/>
              <a:t>Exploratory Data Analysis (EDA)</a:t>
            </a:r>
          </a:p>
          <a:p>
            <a:pPr marL="457200" lvl="0" indent="-381000" algn="l" rtl="0">
              <a:spcBef>
                <a:spcPts val="0"/>
              </a:spcBef>
              <a:spcAft>
                <a:spcPts val="0"/>
              </a:spcAft>
              <a:buSzPts val="2400"/>
              <a:buChar char="▹"/>
            </a:pPr>
            <a:r>
              <a:rPr lang="en" dirty="0" smtClean="0"/>
              <a:t>Data Analysis Techniques</a:t>
            </a:r>
          </a:p>
          <a:p>
            <a:pPr marL="457200" lvl="0" indent="-381000" algn="l" rtl="0">
              <a:spcBef>
                <a:spcPts val="0"/>
              </a:spcBef>
              <a:spcAft>
                <a:spcPts val="0"/>
              </a:spcAft>
              <a:buSzPts val="2400"/>
              <a:buChar char="▹"/>
            </a:pPr>
            <a:r>
              <a:rPr lang="en" dirty="0" smtClean="0"/>
              <a:t>Conclusion</a:t>
            </a:r>
          </a:p>
          <a:p>
            <a:pPr marL="457200" lvl="0" indent="-381000" algn="l" rtl="0">
              <a:spcBef>
                <a:spcPts val="0"/>
              </a:spcBef>
              <a:spcAft>
                <a:spcPts val="0"/>
              </a:spcAft>
              <a:buSzPts val="2400"/>
              <a:buChar char="▹"/>
            </a:pPr>
            <a:r>
              <a:rPr lang="en" dirty="0" smtClean="0"/>
              <a:t>Roadmap</a:t>
            </a:r>
          </a:p>
          <a:p>
            <a:pPr marL="457200" lvl="0" indent="-381000" algn="l" rtl="0">
              <a:spcBef>
                <a:spcPts val="0"/>
              </a:spcBef>
              <a:spcAft>
                <a:spcPts val="0"/>
              </a:spcAft>
              <a:buSzPts val="2400"/>
              <a:buChar char="▹"/>
            </a:pPr>
            <a:r>
              <a:rPr lang="en" dirty="0" smtClean="0"/>
              <a:t>Q&amp;A</a:t>
            </a:r>
          </a:p>
          <a:p>
            <a:pPr marL="457200" lvl="0" indent="-381000" algn="l" rtl="0">
              <a:spcBef>
                <a:spcPts val="0"/>
              </a:spcBef>
              <a:spcAft>
                <a:spcPts val="0"/>
              </a:spcAft>
              <a:buSzPts val="2400"/>
              <a:buChar char="▹"/>
            </a:pPr>
            <a:r>
              <a:rPr lang="en" dirty="0" smtClean="0"/>
              <a:t>Credits</a:t>
            </a:r>
            <a:endParaRPr/>
          </a:p>
          <a:p>
            <a:pPr marL="0" lvl="0" indent="0" algn="l" rtl="0">
              <a:spcBef>
                <a:spcPts val="800"/>
              </a:spcBef>
              <a:spcAft>
                <a:spcPts val="800"/>
              </a:spcAft>
              <a:buNone/>
            </a:pPr>
            <a:endParaRPr/>
          </a:p>
        </p:txBody>
      </p:sp>
      <p:sp>
        <p:nvSpPr>
          <p:cNvPr id="741" name="Google Shape;741;p17"/>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18"/>
          <p:cNvSpPr txBox="1">
            <a:spLocks noGrp="1"/>
          </p:cNvSpPr>
          <p:nvPr>
            <p:ph type="ctrTitle" idx="4294967295"/>
          </p:nvPr>
        </p:nvSpPr>
        <p:spPr>
          <a:xfrm>
            <a:off x="2590800" y="209550"/>
            <a:ext cx="4191000" cy="7938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sz="4800" dirty="0" smtClean="0"/>
              <a:t>Introduction</a:t>
            </a:r>
            <a:endParaRPr sz="4800"/>
          </a:p>
        </p:txBody>
      </p:sp>
      <p:sp>
        <p:nvSpPr>
          <p:cNvPr id="747" name="Google Shape;747;p18"/>
          <p:cNvSpPr txBox="1">
            <a:spLocks noGrp="1"/>
          </p:cNvSpPr>
          <p:nvPr>
            <p:ph type="subTitle" idx="4294967295"/>
          </p:nvPr>
        </p:nvSpPr>
        <p:spPr>
          <a:xfrm>
            <a:off x="381000" y="1123950"/>
            <a:ext cx="8763000" cy="38100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dirty="0" smtClean="0"/>
              <a:t>Spotify is  a popular music streaming service used by millions of people around the world. As part of it’s platform, Spotify provides daily rankings of the top 200 most streamed songs in over 50 countries worldwide, giving us a unique opportunity to gain insights into global music trends and preferences. </a:t>
            </a:r>
            <a:r>
              <a:rPr lang="en-US" dirty="0" smtClean="0"/>
              <a:t>I</a:t>
            </a:r>
            <a:r>
              <a:rPr lang="en" dirty="0" smtClean="0"/>
              <a:t>n this analysis, we will explore the daily ranking of songs or tracks on spotify and get to know the most popular songs or tracks over time among others.</a:t>
            </a:r>
            <a:endParaRPr/>
          </a:p>
        </p:txBody>
      </p:sp>
      <p:grpSp>
        <p:nvGrpSpPr>
          <p:cNvPr id="748" name="Google Shape;748;p18"/>
          <p:cNvGrpSpPr/>
          <p:nvPr/>
        </p:nvGrpSpPr>
        <p:grpSpPr>
          <a:xfrm>
            <a:off x="3942034" y="724589"/>
            <a:ext cx="1767035" cy="1767021"/>
            <a:chOff x="6643075" y="3664250"/>
            <a:chExt cx="407950" cy="407975"/>
          </a:xfrm>
        </p:grpSpPr>
        <p:sp>
          <p:nvSpPr>
            <p:cNvPr id="749" name="Google Shape;749;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18"/>
          <p:cNvGrpSpPr/>
          <p:nvPr/>
        </p:nvGrpSpPr>
        <p:grpSpPr>
          <a:xfrm rot="-587343">
            <a:off x="3838205" y="2721593"/>
            <a:ext cx="726473" cy="726432"/>
            <a:chOff x="576250" y="4319400"/>
            <a:chExt cx="442075" cy="442050"/>
          </a:xfrm>
        </p:grpSpPr>
        <p:sp>
          <p:nvSpPr>
            <p:cNvPr id="752" name="Google Shape;752;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6" name="Google Shape;756;p18"/>
          <p:cNvSpPr/>
          <p:nvPr/>
        </p:nvSpPr>
        <p:spPr>
          <a:xfrm>
            <a:off x="3519528" y="1132610"/>
            <a:ext cx="276197" cy="26372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8"/>
          <p:cNvSpPr/>
          <p:nvPr/>
        </p:nvSpPr>
        <p:spPr>
          <a:xfrm rot="2697373">
            <a:off x="5339641" y="2482775"/>
            <a:ext cx="419273" cy="40033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8"/>
          <p:cNvSpPr/>
          <p:nvPr/>
        </p:nvSpPr>
        <p:spPr>
          <a:xfrm>
            <a:off x="5671331" y="2254231"/>
            <a:ext cx="167923" cy="16041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8"/>
          <p:cNvSpPr/>
          <p:nvPr/>
        </p:nvSpPr>
        <p:spPr>
          <a:xfrm rot="1279953">
            <a:off x="3328170" y="1928089"/>
            <a:ext cx="167913" cy="16042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8"/>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20"/>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t>Introduction (Objectives)</a:t>
            </a:r>
            <a:endParaRPr/>
          </a:p>
        </p:txBody>
      </p:sp>
      <p:sp>
        <p:nvSpPr>
          <p:cNvPr id="774" name="Google Shape;774;p20"/>
          <p:cNvSpPr txBox="1">
            <a:spLocks noGrp="1"/>
          </p:cNvSpPr>
          <p:nvPr>
            <p:ph type="body" idx="1"/>
          </p:nvPr>
        </p:nvSpPr>
        <p:spPr>
          <a:xfrm>
            <a:off x="1241875" y="1125350"/>
            <a:ext cx="2074800" cy="2845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smtClean="0"/>
              <a:t>1.</a:t>
            </a:r>
            <a:endParaRPr b="1"/>
          </a:p>
          <a:p>
            <a:pPr marL="0" lvl="0" indent="0" algn="l" rtl="0">
              <a:spcBef>
                <a:spcPts val="800"/>
              </a:spcBef>
              <a:spcAft>
                <a:spcPts val="800"/>
              </a:spcAft>
              <a:buNone/>
            </a:pPr>
            <a:r>
              <a:rPr lang="en" sz="1600" dirty="0" smtClean="0"/>
              <a:t>To identify the top streaming songs of all time.</a:t>
            </a:r>
          </a:p>
          <a:p>
            <a:pPr marL="0" indent="0">
              <a:spcBef>
                <a:spcPts val="800"/>
              </a:spcBef>
              <a:spcAft>
                <a:spcPts val="800"/>
              </a:spcAft>
              <a:buNone/>
            </a:pPr>
            <a:r>
              <a:rPr lang="en" sz="1400" b="1" dirty="0" smtClean="0"/>
              <a:t>2.</a:t>
            </a:r>
          </a:p>
          <a:p>
            <a:pPr marL="0" indent="0">
              <a:spcBef>
                <a:spcPts val="800"/>
              </a:spcBef>
              <a:spcAft>
                <a:spcPts val="800"/>
              </a:spcAft>
              <a:buNone/>
            </a:pPr>
            <a:r>
              <a:rPr lang="en" sz="1600" dirty="0" smtClean="0"/>
              <a:t>To explore the distribution of songs across the regions.</a:t>
            </a:r>
          </a:p>
        </p:txBody>
      </p:sp>
      <p:sp>
        <p:nvSpPr>
          <p:cNvPr id="775" name="Google Shape;775;p20"/>
          <p:cNvSpPr txBox="1">
            <a:spLocks noGrp="1"/>
          </p:cNvSpPr>
          <p:nvPr>
            <p:ph type="body" idx="2"/>
          </p:nvPr>
        </p:nvSpPr>
        <p:spPr>
          <a:xfrm>
            <a:off x="3534626" y="1125350"/>
            <a:ext cx="2074800" cy="297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400" b="1" dirty="0" smtClean="0"/>
              <a:t>3.</a:t>
            </a:r>
            <a:endParaRPr sz="1400" b="1"/>
          </a:p>
          <a:p>
            <a:pPr marL="0" lvl="0" indent="0" algn="l" rtl="0">
              <a:spcBef>
                <a:spcPts val="800"/>
              </a:spcBef>
              <a:spcAft>
                <a:spcPts val="800"/>
              </a:spcAft>
              <a:buNone/>
            </a:pPr>
            <a:r>
              <a:rPr lang="en-US" sz="1400" dirty="0" smtClean="0"/>
              <a:t>To analyze how the popularity of  songs and artists varies by season or the time of the year. </a:t>
            </a:r>
          </a:p>
          <a:p>
            <a:pPr marL="0" indent="0">
              <a:spcBef>
                <a:spcPts val="800"/>
              </a:spcBef>
              <a:spcAft>
                <a:spcPts val="800"/>
              </a:spcAft>
              <a:buNone/>
            </a:pPr>
            <a:r>
              <a:rPr lang="en" sz="1400" b="1" dirty="0" smtClean="0"/>
              <a:t>4.</a:t>
            </a:r>
          </a:p>
          <a:p>
            <a:pPr marL="0" indent="0">
              <a:spcBef>
                <a:spcPts val="800"/>
              </a:spcBef>
              <a:spcAft>
                <a:spcPts val="800"/>
              </a:spcAft>
              <a:buNone/>
            </a:pPr>
            <a:r>
              <a:rPr lang="en" sz="1400" dirty="0" smtClean="0"/>
              <a:t>To investigate the correlation between the number of streams and the position on the chart.</a:t>
            </a:r>
          </a:p>
          <a:p>
            <a:pPr marL="0" lvl="0" indent="0" algn="l" rtl="0">
              <a:spcBef>
                <a:spcPts val="800"/>
              </a:spcBef>
              <a:spcAft>
                <a:spcPts val="800"/>
              </a:spcAft>
              <a:buNone/>
            </a:pPr>
            <a:endParaRPr sz="1400"/>
          </a:p>
        </p:txBody>
      </p:sp>
      <p:sp>
        <p:nvSpPr>
          <p:cNvPr id="776" name="Google Shape;776;p20"/>
          <p:cNvSpPr txBox="1">
            <a:spLocks noGrp="1"/>
          </p:cNvSpPr>
          <p:nvPr>
            <p:ph type="body" idx="3"/>
          </p:nvPr>
        </p:nvSpPr>
        <p:spPr>
          <a:xfrm>
            <a:off x="5827377" y="1125350"/>
            <a:ext cx="2074800" cy="2845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400" b="1" dirty="0" smtClean="0"/>
              <a:t>5.</a:t>
            </a:r>
            <a:endParaRPr sz="1400" b="1"/>
          </a:p>
          <a:p>
            <a:pPr marL="0" lvl="0" indent="0" algn="l" rtl="0">
              <a:spcBef>
                <a:spcPts val="800"/>
              </a:spcBef>
              <a:spcAft>
                <a:spcPts val="0"/>
              </a:spcAft>
              <a:buNone/>
            </a:pPr>
            <a:r>
              <a:rPr lang="en-US" sz="1400" dirty="0" smtClean="0"/>
              <a:t>To determine whether different continents share the same top ranking songs or artists.</a:t>
            </a:r>
          </a:p>
          <a:p>
            <a:pPr marL="0" indent="0">
              <a:spcBef>
                <a:spcPts val="800"/>
              </a:spcBef>
              <a:buNone/>
            </a:pPr>
            <a:r>
              <a:rPr lang="en" sz="1400" b="1" dirty="0" smtClean="0"/>
              <a:t>6.</a:t>
            </a:r>
          </a:p>
          <a:p>
            <a:pPr marL="0" indent="0">
              <a:spcBef>
                <a:spcPts val="800"/>
              </a:spcBef>
              <a:buNone/>
            </a:pPr>
            <a:r>
              <a:rPr lang="en" sz="1400" dirty="0" smtClean="0"/>
              <a:t>To perform topic modeling on the artist and track names to explore trends and themes in the data.</a:t>
            </a:r>
          </a:p>
          <a:p>
            <a:pPr marL="0" lvl="0" indent="0" algn="l" rtl="0">
              <a:spcBef>
                <a:spcPts val="800"/>
              </a:spcBef>
              <a:spcAft>
                <a:spcPts val="0"/>
              </a:spcAft>
              <a:buNone/>
            </a:pPr>
            <a:endParaRPr sz="1400"/>
          </a:p>
          <a:p>
            <a:pPr marL="0" lvl="0" indent="0" algn="l" rtl="0">
              <a:spcBef>
                <a:spcPts val="800"/>
              </a:spcBef>
              <a:spcAft>
                <a:spcPts val="800"/>
              </a:spcAft>
              <a:buNone/>
            </a:pPr>
            <a:endParaRPr/>
          </a:p>
        </p:txBody>
      </p:sp>
      <p:sp>
        <p:nvSpPr>
          <p:cNvPr id="777" name="Google Shape;777;p20"/>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27"/>
          <p:cNvSpPr txBox="1">
            <a:spLocks noGrp="1"/>
          </p:cNvSpPr>
          <p:nvPr>
            <p:ph type="ctrTitle" idx="4294967295"/>
          </p:nvPr>
        </p:nvSpPr>
        <p:spPr>
          <a:xfrm>
            <a:off x="855300" y="133350"/>
            <a:ext cx="7433400" cy="609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3600" dirty="0" smtClean="0">
                <a:solidFill>
                  <a:schemeClr val="accent3"/>
                </a:solidFill>
              </a:rPr>
              <a:t>Data Collection &amp; Storage</a:t>
            </a:r>
            <a:endParaRPr sz="3600">
              <a:solidFill>
                <a:schemeClr val="accent3"/>
              </a:solidFill>
            </a:endParaRPr>
          </a:p>
        </p:txBody>
      </p:sp>
      <p:sp>
        <p:nvSpPr>
          <p:cNvPr id="851" name="Google Shape;851;p27"/>
          <p:cNvSpPr txBox="1">
            <a:spLocks noGrp="1"/>
          </p:cNvSpPr>
          <p:nvPr>
            <p:ph type="subTitle" idx="4294967295"/>
          </p:nvPr>
        </p:nvSpPr>
        <p:spPr>
          <a:xfrm>
            <a:off x="228600" y="742950"/>
            <a:ext cx="8686800" cy="3215742"/>
          </a:xfrm>
          <a:prstGeom prst="rect">
            <a:avLst/>
          </a:prstGeom>
        </p:spPr>
        <p:txBody>
          <a:bodyPr spcFirstLastPara="1" wrap="square" lIns="0" tIns="0" rIns="0" bIns="0" anchor="t" anchorCtr="0">
            <a:noAutofit/>
          </a:bodyPr>
          <a:lstStyle/>
          <a:p>
            <a:pPr marL="0" lvl="0" indent="0" algn="just" rtl="0">
              <a:spcBef>
                <a:spcPts val="0"/>
              </a:spcBef>
              <a:spcAft>
                <a:spcPts val="800"/>
              </a:spcAft>
              <a:buNone/>
            </a:pPr>
            <a:r>
              <a:rPr lang="en-US" sz="1500" dirty="0" smtClean="0"/>
              <a:t>The Spotify worldwide daily song ranking dataset was obtained from Kaggle, a platform for data science competitions and open datasets. The dataset contains daily rankings of the top 200 most streamed songs on Spotify across 53 countries and a “Global” category, from January 2017 to December 2018. The data was collected by scraping Spotify’s daily charts, and it includes information on the position, track, artist, streams,  url,  date , and region of the ranking.</a:t>
            </a:r>
          </a:p>
          <a:p>
            <a:pPr marL="0" lvl="0" indent="0" algn="just" rtl="0">
              <a:spcBef>
                <a:spcPts val="0"/>
              </a:spcBef>
              <a:spcAft>
                <a:spcPts val="800"/>
              </a:spcAft>
              <a:buNone/>
            </a:pPr>
            <a:r>
              <a:rPr lang="en-US" sz="1500" dirty="0" smtClean="0"/>
              <a:t>To obtain the dataset, I used the Kaggle API to download the dataset directly into my Google Colab notebook. I then created a SQLite database named ‘spotify.db’,  and  a table ‘songs’ to store the data for further analysis.</a:t>
            </a:r>
          </a:p>
          <a:p>
            <a:pPr marL="0" lvl="0" indent="0" algn="just" rtl="0">
              <a:spcBef>
                <a:spcPts val="0"/>
              </a:spcBef>
              <a:spcAft>
                <a:spcPts val="800"/>
              </a:spcAft>
              <a:buNone/>
            </a:pPr>
            <a:r>
              <a:rPr lang="en-US" sz="1500" dirty="0" smtClean="0"/>
              <a:t>It is essential to store data properly to avoid data loss, ensure data accuracy, and make data analysis more efficient.. Using the database to store the data made it easier to query and retrieve the needed data. After the analysis,, I was also able to save the results from my analysis back to the database. This ensures that data is well organized and easy to work with.</a:t>
            </a:r>
            <a:endParaRPr sz="1500"/>
          </a:p>
        </p:txBody>
      </p:sp>
      <p:sp>
        <p:nvSpPr>
          <p:cNvPr id="856" name="Google Shape;856;p27"/>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23"/>
          <p:cNvSpPr txBox="1">
            <a:spLocks noGrp="1"/>
          </p:cNvSpPr>
          <p:nvPr>
            <p:ph type="title"/>
          </p:nvPr>
        </p:nvSpPr>
        <p:spPr>
          <a:xfrm>
            <a:off x="1295400" y="133350"/>
            <a:ext cx="6660300" cy="39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t>Exploratory Data Analysis (EDA)</a:t>
            </a:r>
            <a:endParaRPr/>
          </a:p>
        </p:txBody>
      </p:sp>
      <p:sp>
        <p:nvSpPr>
          <p:cNvPr id="798" name="Google Shape;798;p23"/>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9</a:t>
            </a:fld>
            <a:endParaRPr/>
          </a:p>
        </p:txBody>
      </p:sp>
      <p:grpSp>
        <p:nvGrpSpPr>
          <p:cNvPr id="799" name="Google Shape;799;p23"/>
          <p:cNvGrpSpPr/>
          <p:nvPr/>
        </p:nvGrpSpPr>
        <p:grpSpPr>
          <a:xfrm>
            <a:off x="2027967" y="829503"/>
            <a:ext cx="4036590" cy="3037975"/>
            <a:chOff x="2256567" y="677103"/>
            <a:chExt cx="4036590" cy="3037975"/>
          </a:xfrm>
        </p:grpSpPr>
        <p:sp>
          <p:nvSpPr>
            <p:cNvPr id="800" name="Google Shape;800;p23"/>
            <p:cNvSpPr/>
            <p:nvPr/>
          </p:nvSpPr>
          <p:spPr>
            <a:xfrm rot="-6599386">
              <a:off x="2318596" y="1407533"/>
              <a:ext cx="440541" cy="440541"/>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3"/>
            <p:cNvSpPr/>
            <p:nvPr/>
          </p:nvSpPr>
          <p:spPr>
            <a:xfrm rot="-6598839">
              <a:off x="2887641" y="2346984"/>
              <a:ext cx="1199287" cy="1199287"/>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3"/>
            <p:cNvSpPr/>
            <p:nvPr/>
          </p:nvSpPr>
          <p:spPr>
            <a:xfrm rot="-6598620">
              <a:off x="4374916" y="913763"/>
              <a:ext cx="1681581" cy="1681581"/>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3"/>
            <p:cNvSpPr/>
            <p:nvPr/>
          </p:nvSpPr>
          <p:spPr>
            <a:xfrm rot="-6597866">
              <a:off x="2661829" y="2208216"/>
              <a:ext cx="629106" cy="629106"/>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3"/>
            <p:cNvSpPr/>
            <p:nvPr/>
          </p:nvSpPr>
          <p:spPr>
            <a:xfrm rot="-6597701">
              <a:off x="3267625" y="1113818"/>
              <a:ext cx="274172" cy="274172"/>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23"/>
          <p:cNvGrpSpPr/>
          <p:nvPr/>
        </p:nvGrpSpPr>
        <p:grpSpPr>
          <a:xfrm>
            <a:off x="4218594" y="1968166"/>
            <a:ext cx="2440200" cy="2440200"/>
            <a:chOff x="4447194" y="1815766"/>
            <a:chExt cx="2440200" cy="2440200"/>
          </a:xfrm>
        </p:grpSpPr>
        <p:sp>
          <p:nvSpPr>
            <p:cNvPr id="806" name="Google Shape;806;p23"/>
            <p:cNvSpPr/>
            <p:nvPr/>
          </p:nvSpPr>
          <p:spPr>
            <a:xfrm>
              <a:off x="4447194" y="1815766"/>
              <a:ext cx="2440200" cy="2440200"/>
            </a:xfrm>
            <a:prstGeom prst="ellipse">
              <a:avLst/>
            </a:prstGeom>
            <a:gradFill>
              <a:gsLst>
                <a:gs pos="0">
                  <a:srgbClr val="FF826C"/>
                </a:gs>
                <a:gs pos="100000">
                  <a:srgbClr val="FF3E45"/>
                </a:gs>
              </a:gsLst>
              <a:lin ang="0" scaled="0"/>
            </a:gra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Catamaran Thin"/>
                <a:ea typeface="Catamaran Thin"/>
                <a:cs typeface="Catamaran Thin"/>
                <a:sym typeface="Catamaran Thin"/>
              </a:endParaRPr>
            </a:p>
          </p:txBody>
        </p:sp>
        <p:sp>
          <p:nvSpPr>
            <p:cNvPr id="807" name="Google Shape;807;p23"/>
            <p:cNvSpPr txBox="1"/>
            <p:nvPr/>
          </p:nvSpPr>
          <p:spPr>
            <a:xfrm>
              <a:off x="4735950" y="2504275"/>
              <a:ext cx="1862700" cy="116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solidFill>
                    <a:schemeClr val="lt1"/>
                  </a:solidFill>
                  <a:latin typeface="Catamaran Thin"/>
                  <a:ea typeface="Catamaran Thin"/>
                  <a:cs typeface="Catamaran Thin"/>
                  <a:sym typeface="Catamaran Thin"/>
                </a:rPr>
                <a:t>Share the findings on whether continents share the same top ranking songs or artists</a:t>
              </a:r>
              <a:endParaRPr sz="1600">
                <a:solidFill>
                  <a:schemeClr val="lt1"/>
                </a:solidFill>
                <a:latin typeface="Catamaran Thin"/>
                <a:ea typeface="Catamaran Thin"/>
                <a:cs typeface="Catamaran Thin"/>
                <a:sym typeface="Catamaran Thin"/>
              </a:endParaRPr>
            </a:p>
          </p:txBody>
        </p:sp>
      </p:grpSp>
      <p:grpSp>
        <p:nvGrpSpPr>
          <p:cNvPr id="808" name="Google Shape;808;p23"/>
          <p:cNvGrpSpPr/>
          <p:nvPr/>
        </p:nvGrpSpPr>
        <p:grpSpPr>
          <a:xfrm>
            <a:off x="3124200" y="1200150"/>
            <a:ext cx="1752599" cy="1673903"/>
            <a:chOff x="3490737" y="1374053"/>
            <a:chExt cx="1423800" cy="1423800"/>
          </a:xfrm>
        </p:grpSpPr>
        <p:sp>
          <p:nvSpPr>
            <p:cNvPr id="809" name="Google Shape;809;p23"/>
            <p:cNvSpPr/>
            <p:nvPr/>
          </p:nvSpPr>
          <p:spPr>
            <a:xfrm>
              <a:off x="3490737" y="1374053"/>
              <a:ext cx="1423800" cy="1423800"/>
            </a:xfrm>
            <a:prstGeom prst="ellipse">
              <a:avLst/>
            </a:prstGeom>
            <a:gradFill>
              <a:gsLst>
                <a:gs pos="0">
                  <a:srgbClr val="A54FA6"/>
                </a:gs>
                <a:gs pos="100000">
                  <a:srgbClr val="F702A2"/>
                </a:gs>
              </a:gsLst>
              <a:lin ang="5400700" scaled="0"/>
            </a:gra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Catamaran Thin"/>
                <a:ea typeface="Catamaran Thin"/>
                <a:cs typeface="Catamaran Thin"/>
                <a:sym typeface="Catamaran Thin"/>
              </a:endParaRPr>
            </a:p>
          </p:txBody>
        </p:sp>
        <p:sp>
          <p:nvSpPr>
            <p:cNvPr id="810" name="Google Shape;810;p23"/>
            <p:cNvSpPr txBox="1"/>
            <p:nvPr/>
          </p:nvSpPr>
          <p:spPr>
            <a:xfrm>
              <a:off x="3718754" y="1613603"/>
              <a:ext cx="9678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solidFill>
                    <a:schemeClr val="lt1"/>
                  </a:solidFill>
                  <a:latin typeface="Catamaran Thin"/>
                  <a:ea typeface="Catamaran Thin"/>
                  <a:cs typeface="Catamaran Thin"/>
                  <a:sym typeface="Catamaran Thin"/>
                </a:rPr>
                <a:t>Show the distribution of songs across regions</a:t>
              </a:r>
              <a:endParaRPr sz="1600">
                <a:solidFill>
                  <a:schemeClr val="lt1"/>
                </a:solidFill>
                <a:latin typeface="Catamaran Thin"/>
                <a:ea typeface="Catamaran Thin"/>
                <a:cs typeface="Catamaran Thin"/>
                <a:sym typeface="Catamaran Thin"/>
              </a:endParaRPr>
            </a:p>
          </p:txBody>
        </p:sp>
      </p:grpSp>
      <p:grpSp>
        <p:nvGrpSpPr>
          <p:cNvPr id="811" name="Google Shape;811;p23"/>
          <p:cNvGrpSpPr/>
          <p:nvPr/>
        </p:nvGrpSpPr>
        <p:grpSpPr>
          <a:xfrm>
            <a:off x="2590800" y="3090688"/>
            <a:ext cx="1905153" cy="1614661"/>
            <a:chOff x="644203" y="3718814"/>
            <a:chExt cx="1498800" cy="1498800"/>
          </a:xfrm>
        </p:grpSpPr>
        <p:sp>
          <p:nvSpPr>
            <p:cNvPr id="812" name="Google Shape;812;p23"/>
            <p:cNvSpPr/>
            <p:nvPr/>
          </p:nvSpPr>
          <p:spPr>
            <a:xfrm>
              <a:off x="644203" y="3718814"/>
              <a:ext cx="1498800" cy="1498800"/>
            </a:xfrm>
            <a:prstGeom prst="ellipse">
              <a:avLst/>
            </a:prstGeom>
            <a:gradFill>
              <a:gsLst>
                <a:gs pos="0">
                  <a:srgbClr val="3BE5CC"/>
                </a:gs>
                <a:gs pos="100000">
                  <a:srgbClr val="027196"/>
                </a:gs>
              </a:gsLst>
              <a:lin ang="0" scaled="0"/>
            </a:gra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Catamaran Thin"/>
                <a:ea typeface="Catamaran Thin"/>
                <a:cs typeface="Catamaran Thin"/>
                <a:sym typeface="Catamaran Thin"/>
              </a:endParaRPr>
            </a:p>
          </p:txBody>
        </p:sp>
        <p:sp>
          <p:nvSpPr>
            <p:cNvPr id="813" name="Google Shape;813;p23"/>
            <p:cNvSpPr txBox="1"/>
            <p:nvPr/>
          </p:nvSpPr>
          <p:spPr>
            <a:xfrm>
              <a:off x="856976" y="3995875"/>
              <a:ext cx="10734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lt1"/>
                  </a:solidFill>
                  <a:latin typeface="Catamaran Thin"/>
                  <a:ea typeface="Catamaran Thin"/>
                  <a:cs typeface="Catamaran Thin"/>
                  <a:sym typeface="Catamaran Thin"/>
                </a:rPr>
                <a:t>Look at the  correlation between the number of streams and the position on the chart</a:t>
              </a:r>
              <a:endParaRPr>
                <a:solidFill>
                  <a:schemeClr val="lt1"/>
                </a:solidFill>
                <a:latin typeface="Catamaran Thin"/>
                <a:ea typeface="Catamaran Thin"/>
                <a:cs typeface="Catamaran Thin"/>
                <a:sym typeface="Catamaran Thin"/>
              </a:endParaRPr>
            </a:p>
          </p:txBody>
        </p:sp>
      </p:grpSp>
      <p:grpSp>
        <p:nvGrpSpPr>
          <p:cNvPr id="814" name="Google Shape;814;p23"/>
          <p:cNvGrpSpPr/>
          <p:nvPr/>
        </p:nvGrpSpPr>
        <p:grpSpPr>
          <a:xfrm>
            <a:off x="5410200" y="590550"/>
            <a:ext cx="1981200" cy="1782605"/>
            <a:chOff x="3490737" y="1374053"/>
            <a:chExt cx="1423800" cy="1423800"/>
          </a:xfrm>
        </p:grpSpPr>
        <p:sp>
          <p:nvSpPr>
            <p:cNvPr id="815" name="Google Shape;815;p23"/>
            <p:cNvSpPr/>
            <p:nvPr/>
          </p:nvSpPr>
          <p:spPr>
            <a:xfrm>
              <a:off x="3490737" y="1374053"/>
              <a:ext cx="1423800" cy="1423800"/>
            </a:xfrm>
            <a:prstGeom prst="ellipse">
              <a:avLst/>
            </a:prstGeom>
            <a:gradFill>
              <a:gsLst>
                <a:gs pos="0">
                  <a:srgbClr val="BEF176"/>
                </a:gs>
                <a:gs pos="100000">
                  <a:srgbClr val="17A892"/>
                </a:gs>
              </a:gsLst>
              <a:lin ang="0" scaled="0"/>
            </a:gra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Catamaran Thin"/>
                <a:ea typeface="Catamaran Thin"/>
                <a:cs typeface="Catamaran Thin"/>
                <a:sym typeface="Catamaran Thin"/>
              </a:endParaRPr>
            </a:p>
          </p:txBody>
        </p:sp>
        <p:sp>
          <p:nvSpPr>
            <p:cNvPr id="816" name="Google Shape;816;p23"/>
            <p:cNvSpPr txBox="1"/>
            <p:nvPr/>
          </p:nvSpPr>
          <p:spPr>
            <a:xfrm>
              <a:off x="3718754" y="1613603"/>
              <a:ext cx="9678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lt1"/>
                  </a:solidFill>
                  <a:latin typeface="Catamaran Thin"/>
                  <a:ea typeface="Catamaran Thin"/>
                  <a:cs typeface="Catamaran Thin"/>
                  <a:sym typeface="Catamaran Thin"/>
                </a:rPr>
                <a:t>Highlight how the popularity of songs and artists vary by season or month of the year</a:t>
              </a:r>
              <a:endParaRPr>
                <a:solidFill>
                  <a:schemeClr val="lt1"/>
                </a:solidFill>
                <a:latin typeface="Catamaran Thin"/>
                <a:ea typeface="Catamaran Thin"/>
                <a:cs typeface="Catamaran Thin"/>
                <a:sym typeface="Catamaran Thin"/>
              </a:endParaRPr>
            </a:p>
          </p:txBody>
        </p:sp>
      </p:grpSp>
      <p:grpSp>
        <p:nvGrpSpPr>
          <p:cNvPr id="22" name="Google Shape;808;p23"/>
          <p:cNvGrpSpPr/>
          <p:nvPr/>
        </p:nvGrpSpPr>
        <p:grpSpPr>
          <a:xfrm>
            <a:off x="6248400" y="2495550"/>
            <a:ext cx="1905000" cy="1676400"/>
            <a:chOff x="3490737" y="1374053"/>
            <a:chExt cx="1423800" cy="1423800"/>
          </a:xfrm>
          <a:solidFill>
            <a:schemeClr val="accent3">
              <a:lumMod val="40000"/>
              <a:lumOff val="60000"/>
            </a:schemeClr>
          </a:solidFill>
        </p:grpSpPr>
        <p:sp>
          <p:nvSpPr>
            <p:cNvPr id="23" name="Google Shape;809;p23"/>
            <p:cNvSpPr/>
            <p:nvPr/>
          </p:nvSpPr>
          <p:spPr>
            <a:xfrm>
              <a:off x="3490737" y="1374053"/>
              <a:ext cx="1423800" cy="1423800"/>
            </a:xfrm>
            <a:prstGeom prst="ellipse">
              <a:avLst/>
            </a:prstGeom>
            <a:grp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Catamaran Thin"/>
                <a:ea typeface="Catamaran Thin"/>
                <a:cs typeface="Catamaran Thin"/>
                <a:sym typeface="Catamaran Thin"/>
              </a:endParaRPr>
            </a:p>
          </p:txBody>
        </p:sp>
        <p:sp>
          <p:nvSpPr>
            <p:cNvPr id="24" name="Google Shape;810;p23"/>
            <p:cNvSpPr txBox="1"/>
            <p:nvPr/>
          </p:nvSpPr>
          <p:spPr>
            <a:xfrm>
              <a:off x="3718754" y="1613603"/>
              <a:ext cx="967800" cy="944700"/>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solidFill>
                    <a:schemeClr val="lt1"/>
                  </a:solidFill>
                  <a:latin typeface="Catamaran Thin"/>
                  <a:ea typeface="Catamaran Thin"/>
                  <a:cs typeface="Catamaran Thin"/>
                  <a:sym typeface="Catamaran Thin"/>
                </a:rPr>
                <a:t>Present the top streaming songs of all time</a:t>
              </a:r>
              <a:endParaRPr sz="1600">
                <a:solidFill>
                  <a:schemeClr val="lt1"/>
                </a:solidFill>
                <a:latin typeface="Catamaran Thin"/>
                <a:ea typeface="Catamaran Thin"/>
                <a:cs typeface="Catamaran Thin"/>
                <a:sym typeface="Catamaran Thin"/>
              </a:endParaRPr>
            </a:p>
          </p:txBody>
        </p:sp>
      </p:grpSp>
    </p:spTree>
  </p:cSld>
  <p:clrMapOvr>
    <a:masterClrMapping/>
  </p:clrMapOvr>
</p:sld>
</file>

<file path=ppt/theme/theme1.xml><?xml version="1.0" encoding="utf-8"?>
<a:theme xmlns:a="http://schemas.openxmlformats.org/drawingml/2006/main" name="Hubert template">
  <a:themeElements>
    <a:clrScheme name="Custom 347">
      <a:dk1>
        <a:srgbClr val="FFFFFF"/>
      </a:dk1>
      <a:lt1>
        <a:srgbClr val="04152C"/>
      </a:lt1>
      <a:dk2>
        <a:srgbClr val="CAD3E2"/>
      </a:dk2>
      <a:lt2>
        <a:srgbClr val="4C5E81"/>
      </a:lt2>
      <a:accent1>
        <a:srgbClr val="8097FF"/>
      </a:accent1>
      <a:accent2>
        <a:srgbClr val="3BE5CC"/>
      </a:accent2>
      <a:accent3>
        <a:srgbClr val="FFC229"/>
      </a:accent3>
      <a:accent4>
        <a:srgbClr val="FF826C"/>
      </a:accent4>
      <a:accent5>
        <a:srgbClr val="A54FA5"/>
      </a:accent5>
      <a:accent6>
        <a:srgbClr val="F00286"/>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705</TotalTime>
  <Words>1268</Words>
  <PresentationFormat>On-screen Show (16:9)</PresentationFormat>
  <Paragraphs>119</Paragraphs>
  <Slides>24</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Catamaran</vt:lpstr>
      <vt:lpstr>Calibri</vt:lpstr>
      <vt:lpstr>Catamaran Thin</vt:lpstr>
      <vt:lpstr>Wingdings</vt:lpstr>
      <vt:lpstr>Times New Roman</vt:lpstr>
      <vt:lpstr>Hubert template</vt:lpstr>
      <vt:lpstr>Music in Motion: A Data Analysis of Spotify’s Daily Songs Ranking Across the Globe</vt:lpstr>
      <vt:lpstr>HELLO!</vt:lpstr>
      <vt:lpstr> Exploring Global Listening Habits and Trends</vt:lpstr>
      <vt:lpstr>Slide 4</vt:lpstr>
      <vt:lpstr>Here’s What You’ll be Expecting</vt:lpstr>
      <vt:lpstr>Introduction</vt:lpstr>
      <vt:lpstr>Introduction (Objectives)</vt:lpstr>
      <vt:lpstr>Data Collection &amp; Storage</vt:lpstr>
      <vt:lpstr>Exploratory Data Analysis (EDA)</vt:lpstr>
      <vt:lpstr>Top Streaming Songs of All Time</vt:lpstr>
      <vt:lpstr>Popularity of Top Songs &amp; Artists by Month</vt:lpstr>
      <vt:lpstr>Distribution of Streams Across Regions</vt:lpstr>
      <vt:lpstr>Popularity of Top Songs Across Seasons</vt:lpstr>
      <vt:lpstr>Popularity of Top Artists Across Seasons</vt:lpstr>
      <vt:lpstr>Correlation Between Number of Streams &amp; Position on the Chart</vt:lpstr>
      <vt:lpstr>Do Continents Share Same Top Songs &amp; Artists?</vt:lpstr>
      <vt:lpstr>Data Analysis Techniques – Topic Modeling</vt:lpstr>
      <vt:lpstr>Top Trends &amp; Themes in Tracks</vt:lpstr>
      <vt:lpstr>Top Trends &amp; Themes in Artist</vt:lpstr>
      <vt:lpstr>Conclusion</vt:lpstr>
      <vt:lpstr>Conclusion</vt:lpstr>
      <vt:lpstr>ROADMAP</vt:lpstr>
      <vt:lpstr>THANKS!</vt:lpstr>
      <vt:lpstr>CREDITS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in Motion: A Data Analysis of Spotify’s Daily Songs Ranking Across the Globe</dc:title>
  <cp:lastModifiedBy>Uchechukwu Amua</cp:lastModifiedBy>
  <cp:revision>22</cp:revision>
  <dcterms:modified xsi:type="dcterms:W3CDTF">2023-03-24T18:00:12Z</dcterms:modified>
</cp:coreProperties>
</file>