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56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ICMP报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" y="539115"/>
            <a:ext cx="5998845" cy="1139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" y="-40005"/>
            <a:ext cx="6188710" cy="3322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" y="3960495"/>
            <a:ext cx="5534025" cy="555625"/>
          </a:xfrm>
          <a:prstGeom prst="rect">
            <a:avLst/>
          </a:prstGeom>
        </p:spPr>
      </p:pic>
      <p:pic>
        <p:nvPicPr>
          <p:cNvPr id="6" name="Picture 5" descr="封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0" y="613410"/>
            <a:ext cx="5387975" cy="3023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25" y="4990465"/>
            <a:ext cx="6127750" cy="39116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1426845" y="5110480"/>
            <a:ext cx="1403350" cy="413385"/>
          </a:xfrm>
          <a:custGeom>
            <a:avLst/>
            <a:gdLst>
              <a:gd name="connisteX0" fmla="*/ 1256030 w 1403321"/>
              <a:gd name="connsiteY0" fmla="*/ 412467 h 413314"/>
              <a:gd name="connisteX1" fmla="*/ 1179195 w 1403321"/>
              <a:gd name="connsiteY1" fmla="*/ 412467 h 413314"/>
              <a:gd name="connisteX2" fmla="*/ 1111250 w 1403321"/>
              <a:gd name="connsiteY2" fmla="*/ 412467 h 413314"/>
              <a:gd name="connisteX3" fmla="*/ 1033780 w 1403321"/>
              <a:gd name="connsiteY3" fmla="*/ 412467 h 413314"/>
              <a:gd name="connisteX4" fmla="*/ 939800 w 1403321"/>
              <a:gd name="connsiteY4" fmla="*/ 412467 h 413314"/>
              <a:gd name="connisteX5" fmla="*/ 871220 w 1403321"/>
              <a:gd name="connsiteY5" fmla="*/ 412467 h 413314"/>
              <a:gd name="connisteX6" fmla="*/ 794385 w 1403321"/>
              <a:gd name="connsiteY6" fmla="*/ 404212 h 413314"/>
              <a:gd name="connisteX7" fmla="*/ 717550 w 1403321"/>
              <a:gd name="connsiteY7" fmla="*/ 404212 h 413314"/>
              <a:gd name="connisteX8" fmla="*/ 623570 w 1403321"/>
              <a:gd name="connsiteY8" fmla="*/ 395322 h 413314"/>
              <a:gd name="connisteX9" fmla="*/ 529590 w 1403321"/>
              <a:gd name="connsiteY9" fmla="*/ 395322 h 413314"/>
              <a:gd name="connisteX10" fmla="*/ 452755 w 1403321"/>
              <a:gd name="connsiteY10" fmla="*/ 378177 h 413314"/>
              <a:gd name="connisteX11" fmla="*/ 367030 w 1403321"/>
              <a:gd name="connsiteY11" fmla="*/ 378177 h 413314"/>
              <a:gd name="connisteX12" fmla="*/ 281305 w 1403321"/>
              <a:gd name="connsiteY12" fmla="*/ 369922 h 413314"/>
              <a:gd name="connisteX13" fmla="*/ 213360 w 1403321"/>
              <a:gd name="connsiteY13" fmla="*/ 352777 h 413314"/>
              <a:gd name="connisteX14" fmla="*/ 135890 w 1403321"/>
              <a:gd name="connsiteY14" fmla="*/ 327377 h 413314"/>
              <a:gd name="connisteX15" fmla="*/ 59055 w 1403321"/>
              <a:gd name="connsiteY15" fmla="*/ 284197 h 413314"/>
              <a:gd name="connisteX16" fmla="*/ 7620 w 1403321"/>
              <a:gd name="connsiteY16" fmla="*/ 215617 h 413314"/>
              <a:gd name="connisteX17" fmla="*/ 7620 w 1403321"/>
              <a:gd name="connsiteY17" fmla="*/ 138782 h 413314"/>
              <a:gd name="connisteX18" fmla="*/ 59055 w 1403321"/>
              <a:gd name="connsiteY18" fmla="*/ 70837 h 413314"/>
              <a:gd name="connisteX19" fmla="*/ 135890 w 1403321"/>
              <a:gd name="connsiteY19" fmla="*/ 27657 h 413314"/>
              <a:gd name="connisteX20" fmla="*/ 213360 w 1403321"/>
              <a:gd name="connsiteY20" fmla="*/ 2257 h 413314"/>
              <a:gd name="connisteX21" fmla="*/ 281305 w 1403321"/>
              <a:gd name="connsiteY21" fmla="*/ 2257 h 413314"/>
              <a:gd name="connisteX22" fmla="*/ 367030 w 1403321"/>
              <a:gd name="connsiteY22" fmla="*/ 2257 h 413314"/>
              <a:gd name="connisteX23" fmla="*/ 452755 w 1403321"/>
              <a:gd name="connsiteY23" fmla="*/ 2257 h 413314"/>
              <a:gd name="connisteX24" fmla="*/ 529590 w 1403321"/>
              <a:gd name="connsiteY24" fmla="*/ 2257 h 413314"/>
              <a:gd name="connisteX25" fmla="*/ 614680 w 1403321"/>
              <a:gd name="connsiteY25" fmla="*/ 10512 h 413314"/>
              <a:gd name="connisteX26" fmla="*/ 683260 w 1403321"/>
              <a:gd name="connsiteY26" fmla="*/ 10512 h 413314"/>
              <a:gd name="connisteX27" fmla="*/ 751840 w 1403321"/>
              <a:gd name="connsiteY27" fmla="*/ 10512 h 413314"/>
              <a:gd name="connisteX28" fmla="*/ 828675 w 1403321"/>
              <a:gd name="connsiteY28" fmla="*/ 19402 h 413314"/>
              <a:gd name="connisteX29" fmla="*/ 914400 w 1403321"/>
              <a:gd name="connsiteY29" fmla="*/ 19402 h 413314"/>
              <a:gd name="connisteX30" fmla="*/ 1008380 w 1403321"/>
              <a:gd name="connsiteY30" fmla="*/ 27657 h 413314"/>
              <a:gd name="connisteX31" fmla="*/ 1085215 w 1403321"/>
              <a:gd name="connsiteY31" fmla="*/ 44802 h 413314"/>
              <a:gd name="connisteX32" fmla="*/ 1170940 w 1403321"/>
              <a:gd name="connsiteY32" fmla="*/ 53692 h 413314"/>
              <a:gd name="connisteX33" fmla="*/ 1239520 w 1403321"/>
              <a:gd name="connsiteY33" fmla="*/ 61947 h 413314"/>
              <a:gd name="connisteX34" fmla="*/ 1307465 w 1403321"/>
              <a:gd name="connsiteY34" fmla="*/ 79092 h 413314"/>
              <a:gd name="connisteX35" fmla="*/ 1358900 w 1403321"/>
              <a:gd name="connsiteY35" fmla="*/ 147672 h 413314"/>
              <a:gd name="connisteX36" fmla="*/ 1401445 w 1403321"/>
              <a:gd name="connsiteY36" fmla="*/ 215617 h 413314"/>
              <a:gd name="connisteX37" fmla="*/ 1384300 w 1403321"/>
              <a:gd name="connsiteY37" fmla="*/ 284197 h 413314"/>
              <a:gd name="connisteX38" fmla="*/ 1316355 w 1403321"/>
              <a:gd name="connsiteY38" fmla="*/ 343887 h 413314"/>
              <a:gd name="connisteX39" fmla="*/ 1247775 w 1403321"/>
              <a:gd name="connsiteY39" fmla="*/ 369922 h 413314"/>
              <a:gd name="connisteX40" fmla="*/ 1179195 w 1403321"/>
              <a:gd name="connsiteY40" fmla="*/ 395322 h 41331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</a:cxnLst>
            <a:rect l="l" t="t" r="r" b="b"/>
            <a:pathLst>
              <a:path w="1403321" h="413314">
                <a:moveTo>
                  <a:pt x="1256030" y="412468"/>
                </a:moveTo>
                <a:cubicBezTo>
                  <a:pt x="1242060" y="412468"/>
                  <a:pt x="1208405" y="412468"/>
                  <a:pt x="1179195" y="412468"/>
                </a:cubicBezTo>
                <a:cubicBezTo>
                  <a:pt x="1149985" y="412468"/>
                  <a:pt x="1140460" y="412468"/>
                  <a:pt x="1111250" y="412468"/>
                </a:cubicBezTo>
                <a:cubicBezTo>
                  <a:pt x="1082040" y="412468"/>
                  <a:pt x="1068070" y="412468"/>
                  <a:pt x="1033780" y="412468"/>
                </a:cubicBezTo>
                <a:cubicBezTo>
                  <a:pt x="999490" y="412468"/>
                  <a:pt x="972185" y="412468"/>
                  <a:pt x="939800" y="412468"/>
                </a:cubicBezTo>
                <a:cubicBezTo>
                  <a:pt x="907415" y="412468"/>
                  <a:pt x="900430" y="414373"/>
                  <a:pt x="871220" y="412468"/>
                </a:cubicBezTo>
                <a:cubicBezTo>
                  <a:pt x="842010" y="410563"/>
                  <a:pt x="824865" y="406118"/>
                  <a:pt x="794385" y="404213"/>
                </a:cubicBezTo>
                <a:cubicBezTo>
                  <a:pt x="763905" y="402308"/>
                  <a:pt x="751840" y="406118"/>
                  <a:pt x="717550" y="404213"/>
                </a:cubicBezTo>
                <a:cubicBezTo>
                  <a:pt x="683260" y="402308"/>
                  <a:pt x="661035" y="397228"/>
                  <a:pt x="623570" y="395323"/>
                </a:cubicBezTo>
                <a:cubicBezTo>
                  <a:pt x="586105" y="393418"/>
                  <a:pt x="563880" y="398498"/>
                  <a:pt x="529590" y="395323"/>
                </a:cubicBezTo>
                <a:cubicBezTo>
                  <a:pt x="495300" y="392148"/>
                  <a:pt x="485140" y="381353"/>
                  <a:pt x="452755" y="378178"/>
                </a:cubicBezTo>
                <a:cubicBezTo>
                  <a:pt x="420370" y="375003"/>
                  <a:pt x="401320" y="380083"/>
                  <a:pt x="367030" y="378178"/>
                </a:cubicBezTo>
                <a:cubicBezTo>
                  <a:pt x="332740" y="376273"/>
                  <a:pt x="311785" y="375003"/>
                  <a:pt x="281305" y="369923"/>
                </a:cubicBezTo>
                <a:cubicBezTo>
                  <a:pt x="250825" y="364843"/>
                  <a:pt x="242570" y="361033"/>
                  <a:pt x="213360" y="352778"/>
                </a:cubicBezTo>
                <a:cubicBezTo>
                  <a:pt x="184150" y="344523"/>
                  <a:pt x="167005" y="341348"/>
                  <a:pt x="135890" y="327378"/>
                </a:cubicBezTo>
                <a:cubicBezTo>
                  <a:pt x="104775" y="313408"/>
                  <a:pt x="84455" y="306423"/>
                  <a:pt x="59055" y="284198"/>
                </a:cubicBezTo>
                <a:cubicBezTo>
                  <a:pt x="33655" y="261973"/>
                  <a:pt x="17780" y="244828"/>
                  <a:pt x="7620" y="215618"/>
                </a:cubicBezTo>
                <a:cubicBezTo>
                  <a:pt x="-2540" y="186408"/>
                  <a:pt x="-2540" y="167993"/>
                  <a:pt x="7620" y="138783"/>
                </a:cubicBezTo>
                <a:cubicBezTo>
                  <a:pt x="17780" y="109573"/>
                  <a:pt x="33655" y="93063"/>
                  <a:pt x="59055" y="70838"/>
                </a:cubicBezTo>
                <a:cubicBezTo>
                  <a:pt x="84455" y="48613"/>
                  <a:pt x="104775" y="41628"/>
                  <a:pt x="135890" y="27658"/>
                </a:cubicBezTo>
                <a:cubicBezTo>
                  <a:pt x="167005" y="13688"/>
                  <a:pt x="184150" y="7338"/>
                  <a:pt x="213360" y="2258"/>
                </a:cubicBezTo>
                <a:cubicBezTo>
                  <a:pt x="242570" y="-2822"/>
                  <a:pt x="250825" y="2258"/>
                  <a:pt x="281305" y="2258"/>
                </a:cubicBezTo>
                <a:cubicBezTo>
                  <a:pt x="311785" y="2258"/>
                  <a:pt x="332740" y="2258"/>
                  <a:pt x="367030" y="2258"/>
                </a:cubicBezTo>
                <a:cubicBezTo>
                  <a:pt x="401320" y="2258"/>
                  <a:pt x="420370" y="2258"/>
                  <a:pt x="452755" y="2258"/>
                </a:cubicBezTo>
                <a:cubicBezTo>
                  <a:pt x="485140" y="2258"/>
                  <a:pt x="497205" y="353"/>
                  <a:pt x="529590" y="2258"/>
                </a:cubicBezTo>
                <a:cubicBezTo>
                  <a:pt x="561975" y="4163"/>
                  <a:pt x="584200" y="8608"/>
                  <a:pt x="614680" y="10513"/>
                </a:cubicBezTo>
                <a:cubicBezTo>
                  <a:pt x="645160" y="12418"/>
                  <a:pt x="655955" y="10513"/>
                  <a:pt x="683260" y="10513"/>
                </a:cubicBezTo>
                <a:cubicBezTo>
                  <a:pt x="710565" y="10513"/>
                  <a:pt x="722630" y="8608"/>
                  <a:pt x="751840" y="10513"/>
                </a:cubicBezTo>
                <a:cubicBezTo>
                  <a:pt x="781050" y="12418"/>
                  <a:pt x="796290" y="17498"/>
                  <a:pt x="828675" y="19403"/>
                </a:cubicBezTo>
                <a:cubicBezTo>
                  <a:pt x="861060" y="21308"/>
                  <a:pt x="878205" y="17498"/>
                  <a:pt x="914400" y="19403"/>
                </a:cubicBezTo>
                <a:cubicBezTo>
                  <a:pt x="950595" y="21308"/>
                  <a:pt x="974090" y="22578"/>
                  <a:pt x="1008380" y="27658"/>
                </a:cubicBezTo>
                <a:cubicBezTo>
                  <a:pt x="1042670" y="32738"/>
                  <a:pt x="1052830" y="39723"/>
                  <a:pt x="1085215" y="44803"/>
                </a:cubicBezTo>
                <a:cubicBezTo>
                  <a:pt x="1117600" y="49883"/>
                  <a:pt x="1139825" y="50518"/>
                  <a:pt x="1170940" y="53693"/>
                </a:cubicBezTo>
                <a:cubicBezTo>
                  <a:pt x="1202055" y="56868"/>
                  <a:pt x="1212215" y="56868"/>
                  <a:pt x="1239520" y="61948"/>
                </a:cubicBezTo>
                <a:cubicBezTo>
                  <a:pt x="1266825" y="67028"/>
                  <a:pt x="1283335" y="61948"/>
                  <a:pt x="1307465" y="79093"/>
                </a:cubicBezTo>
                <a:cubicBezTo>
                  <a:pt x="1331595" y="96238"/>
                  <a:pt x="1339850" y="120368"/>
                  <a:pt x="1358900" y="147673"/>
                </a:cubicBezTo>
                <a:cubicBezTo>
                  <a:pt x="1377950" y="174978"/>
                  <a:pt x="1396365" y="188313"/>
                  <a:pt x="1401445" y="215618"/>
                </a:cubicBezTo>
                <a:cubicBezTo>
                  <a:pt x="1406525" y="242923"/>
                  <a:pt x="1401445" y="258798"/>
                  <a:pt x="1384300" y="284198"/>
                </a:cubicBezTo>
                <a:cubicBezTo>
                  <a:pt x="1367155" y="309598"/>
                  <a:pt x="1343660" y="326743"/>
                  <a:pt x="1316355" y="343888"/>
                </a:cubicBezTo>
                <a:cubicBezTo>
                  <a:pt x="1289050" y="361033"/>
                  <a:pt x="1275080" y="359763"/>
                  <a:pt x="1247775" y="369923"/>
                </a:cubicBezTo>
                <a:cubicBezTo>
                  <a:pt x="1220470" y="380083"/>
                  <a:pt x="1191260" y="390878"/>
                  <a:pt x="1179195" y="395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1435" y="-46355"/>
            <a:ext cx="6197600" cy="3482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28575"/>
            <a:ext cx="6464300" cy="361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4504055"/>
            <a:ext cx="4977765" cy="54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5" y="2383790"/>
            <a:ext cx="5443855" cy="27793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456045" y="5366385"/>
            <a:ext cx="50793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0</a:t>
            </a:r>
            <a:r>
              <a:rPr lang="zh-CN" altLang="en-US" sz="1000"/>
              <a:t>终止，</a:t>
            </a:r>
            <a:r>
              <a:rPr lang="en-US" altLang="zh-CN" sz="1000"/>
              <a:t>1nop</a:t>
            </a:r>
            <a:endParaRPr lang="en-US" altLang="zh-CN" sz="1000"/>
          </a:p>
          <a:p>
            <a:r>
              <a:rPr lang="en-US" altLang="zh-CN" sz="1000"/>
              <a:t>2</a:t>
            </a:r>
            <a:r>
              <a:rPr lang="zh-CN" altLang="en-US" sz="1000"/>
              <a:t>设置</a:t>
            </a:r>
            <a:r>
              <a:rPr lang="en-US" altLang="zh-CN" sz="1000"/>
              <a:t>MSS(</a:t>
            </a:r>
            <a:r>
              <a:rPr lang="zh-CN" altLang="en-US" sz="1000"/>
              <a:t>一般设置为</a:t>
            </a:r>
            <a:r>
              <a:rPr lang="en-US" altLang="zh-CN" sz="1000"/>
              <a:t>1500-40=1460</a:t>
            </a:r>
            <a:r>
              <a:rPr lang="zh-CN" altLang="en-US" sz="1000"/>
              <a:t>防止</a:t>
            </a:r>
            <a:r>
              <a:rPr lang="en-US" altLang="zh-CN" sz="1000"/>
              <a:t>ip</a:t>
            </a:r>
            <a:r>
              <a:rPr lang="zh-CN" altLang="en-US" sz="1000"/>
              <a:t>数据报将</a:t>
            </a:r>
            <a:r>
              <a:rPr lang="en-US" altLang="zh-CN" sz="1000"/>
              <a:t>tcp</a:t>
            </a:r>
            <a:r>
              <a:rPr lang="zh-CN" altLang="en-US" sz="1000"/>
              <a:t>报文分片</a:t>
            </a:r>
            <a:r>
              <a:rPr lang="en-US" altLang="zh-CN" sz="1000"/>
              <a:t>)</a:t>
            </a:r>
            <a:r>
              <a:rPr lang="zh-CN" altLang="en-US" sz="1000"/>
              <a:t>，但更大也是可以的</a:t>
            </a:r>
            <a:endParaRPr lang="zh-CN" altLang="en-US" sz="1000"/>
          </a:p>
          <a:p>
            <a:r>
              <a:rPr lang="en-US" altLang="zh-CN" sz="1000"/>
              <a:t>3</a:t>
            </a:r>
            <a:r>
              <a:rPr lang="zh-CN" altLang="en-US" sz="1000"/>
              <a:t>接收窗口扩大因子</a:t>
            </a:r>
            <a:endParaRPr lang="zh-CN" altLang="en-US" sz="1000"/>
          </a:p>
          <a:p>
            <a:r>
              <a:rPr lang="en-US" altLang="zh-CN" sz="1000"/>
              <a:t>(4</a:t>
            </a:r>
            <a:r>
              <a:rPr lang="zh-CN" altLang="en-US" sz="1000"/>
              <a:t>、</a:t>
            </a:r>
            <a:r>
              <a:rPr lang="en-US" altLang="zh-CN" sz="1000"/>
              <a:t>5</a:t>
            </a:r>
            <a:r>
              <a:rPr lang="zh-CN" altLang="en-US" sz="1000"/>
              <a:t>选择重传机制</a:t>
            </a:r>
            <a:r>
              <a:rPr lang="en-US" altLang="zh-CN" sz="1000"/>
              <a:t>)</a:t>
            </a:r>
            <a:endParaRPr lang="zh-CN" altLang="en-US" sz="1000"/>
          </a:p>
          <a:p>
            <a:r>
              <a:rPr lang="en-US" altLang="zh-CN" sz="1000"/>
              <a:t>4</a:t>
            </a:r>
            <a:r>
              <a:rPr lang="zh-CN" altLang="en-US" sz="1000"/>
              <a:t>允许选择重传</a:t>
            </a:r>
            <a:endParaRPr lang="zh-CN" altLang="en-US" sz="1000"/>
          </a:p>
          <a:p>
            <a:r>
              <a:rPr lang="en-US" altLang="zh-CN" sz="1000"/>
              <a:t>5</a:t>
            </a:r>
            <a:r>
              <a:rPr lang="zh-CN" altLang="en-US" sz="1000"/>
              <a:t>需要重传的块，最多</a:t>
            </a:r>
            <a:r>
              <a:rPr lang="en-US" altLang="zh-CN" sz="1000"/>
              <a:t>4</a:t>
            </a:r>
            <a:r>
              <a:rPr lang="zh-CN" altLang="en-US" sz="1000"/>
              <a:t>个块</a:t>
            </a:r>
            <a:r>
              <a:rPr lang="en-US" altLang="zh-CN" sz="1000"/>
              <a:t>(</a:t>
            </a:r>
            <a:r>
              <a:rPr lang="zh-CN" altLang="en-US" sz="1000"/>
              <a:t>一个块用</a:t>
            </a:r>
            <a:r>
              <a:rPr lang="en-US" altLang="zh-CN" sz="1000"/>
              <a:t>8B</a:t>
            </a:r>
            <a:r>
              <a:rPr lang="zh-CN" altLang="en-US" sz="1000"/>
              <a:t>表示，左</a:t>
            </a:r>
            <a:r>
              <a:rPr lang="en-US" altLang="zh-CN" sz="1000"/>
              <a:t>4B</a:t>
            </a:r>
            <a:r>
              <a:rPr lang="zh-CN" altLang="en-US" sz="1000"/>
              <a:t>，右</a:t>
            </a:r>
            <a:r>
              <a:rPr lang="en-US" altLang="zh-CN" sz="1000"/>
              <a:t>4B)</a:t>
            </a:r>
            <a:endParaRPr lang="zh-CN" altLang="en-US" sz="1000"/>
          </a:p>
          <a:p>
            <a:r>
              <a:rPr lang="en-US" altLang="zh-CN" sz="1000"/>
              <a:t>8</a:t>
            </a:r>
            <a:r>
              <a:rPr lang="zh-CN" altLang="en-US" sz="1000"/>
              <a:t>时间戳</a:t>
            </a:r>
            <a:endParaRPr lang="zh-CN" altLang="en-US" sz="1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5" y="1416050"/>
            <a:ext cx="5417185" cy="829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" y="761365"/>
            <a:ext cx="5000625" cy="4171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7505" y="298450"/>
            <a:ext cx="285623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三次握手、四次挥手</a:t>
            </a:r>
            <a:endParaRPr lang="zh-CN" altLang="en-US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86535" y="5256530"/>
            <a:ext cx="2205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报文段</a:t>
            </a:r>
            <a:r>
              <a:rPr lang="en-US" altLang="zh-CN" sz="1200"/>
              <a:t>5</a:t>
            </a:r>
            <a:r>
              <a:rPr lang="zh-CN" altLang="en-US" sz="1200"/>
              <a:t>实际可以省略，因为报文段</a:t>
            </a:r>
            <a:r>
              <a:rPr lang="en-US" altLang="zh-CN" sz="1200"/>
              <a:t>6</a:t>
            </a:r>
            <a:r>
              <a:rPr lang="zh-CN" altLang="en-US" sz="1200"/>
              <a:t>包含了确认信息</a:t>
            </a:r>
            <a:endParaRPr lang="zh-CN" alt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15" y="1225550"/>
            <a:ext cx="6294755" cy="54883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160260" y="476885"/>
            <a:ext cx="285623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TCP</a:t>
            </a:r>
            <a:r>
              <a:rPr lang="zh-CN" alt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状态转换图</a:t>
            </a:r>
            <a:endParaRPr lang="zh-CN" altLang="en-US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WPS Presentation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微软雅黑</vt:lpstr>
      <vt:lpstr>宋体</vt:lpstr>
      <vt:lpstr>Arial Unicode MS</vt:lpstr>
      <vt:lpstr>Arial Black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jyx</dc:creator>
  <cp:lastModifiedBy>jyx</cp:lastModifiedBy>
  <cp:revision>10</cp:revision>
  <dcterms:created xsi:type="dcterms:W3CDTF">2021-06-14T01:56:18Z</dcterms:created>
  <dcterms:modified xsi:type="dcterms:W3CDTF">2021-06-14T01:56:18Z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