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1212"/>
                </a:solidFill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工作的沟通，不只是电子邮件或者面对面语言交流，代码也是沟通方式之一,让代码表达自己的设计思想。大家想一下，你负责的功能被另外一个同事接手，如果你的代码结构清晰、注释合理，他就不用频繁的询问代码疑点，不用打断你的工作。编写代码的时候，应该考虑到别人的阅读感受，减少阅读障碍，为整个团队创造代码，而不是你自己。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212298df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f212298df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212298d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212298d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一系列的策略类</a:t>
            </a:r>
            <a:r>
              <a:rPr lang="en" sz="1350">
                <a:solidFill>
                  <a:schemeClr val="dk1"/>
                </a:solidFill>
              </a:rPr>
              <a:t>封装了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一系列的算法， 通俗讲 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准备一组算法，并将每一个算法封装起来，使得它们可以通用；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会让整块逻辑更加清晰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212298df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212298df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212298d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212298d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工具类可以先询问组里有经验的人有没有啥公共库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212298d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212298d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</a:t>
            </a: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O == Task Order or Transfer Order?    Com.公司名.应用名.模块名           驼峰法    控件的缩写  Linearlayout  Ll   TextView Tv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212298d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212298d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212298df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212298df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212298df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212298df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212298df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212298d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212298df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212298df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212298df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f212298df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ndroid 代码简洁</a:t>
            </a:r>
            <a:r>
              <a:rPr lang="en"/>
              <a:t>之道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Lambda表达式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当</a:t>
            </a:r>
            <a:r>
              <a:rPr lang="en">
                <a:solidFill>
                  <a:schemeClr val="dk1"/>
                </a:solidFill>
              </a:rPr>
              <a:t>多个参数时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7450"/>
            <a:ext cx="7994851" cy="25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巧用设计模式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下面就以策略模式举例来说明</a:t>
            </a:r>
            <a:endParaRPr sz="1350"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9425"/>
            <a:ext cx="4957824" cy="14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 rotWithShape="1">
          <a:blip r:embed="rId4">
            <a:alphaModFix/>
          </a:blip>
          <a:srcRect b="0" l="3740" r="-3740" t="0"/>
          <a:stretch/>
        </p:blipFill>
        <p:spPr>
          <a:xfrm>
            <a:off x="257863" y="3059600"/>
            <a:ext cx="4419599" cy="1399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3625" y="2954375"/>
            <a:ext cx="4463100" cy="16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7225" y="114725"/>
            <a:ext cx="2875894" cy="28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大家有什么让代码更简洁的工具或者方法推荐推荐？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b="1" lang="en" sz="20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遵循代码规范，不破坏规则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在软件开发过程中，需要做到</a:t>
            </a:r>
            <a:r>
              <a:rPr b="1" i="1" lang="en" sz="1100">
                <a:solidFill>
                  <a:srgbClr val="12121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不要破坏规则，不要引入混乱；</a:t>
            </a:r>
            <a:endParaRPr sz="1100">
              <a:solidFill>
                <a:srgbClr val="121212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如果团队已经制定了代码规范，比如类名必须有子系统前缀例如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PickupAddRemarkActivity</a:t>
            </a: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(pickup业务添加remark页)，就继续遵循下去不要另起炉灶；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再比如之前spx引入的新组件customizeDialog,就不需要再创建新的dialog组件去完成业务，可能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造成兼容性或者其他问题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53658"/>
              <a:buFont typeface="Arial"/>
              <a:buNone/>
            </a:pPr>
            <a:r>
              <a:rPr b="1" lang="en" sz="20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合适的命名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代码函数命名是头等大事，不合适的命名通常是</a:t>
            </a:r>
            <a:r>
              <a:rPr lang="en" sz="1100">
                <a:solidFill>
                  <a:srgbClr val="121212"/>
                </a:solidFill>
                <a:highlight>
                  <a:srgbClr val="F6F6F6"/>
                </a:highlight>
                <a:latin typeface="Courier New"/>
                <a:ea typeface="Courier New"/>
                <a:cs typeface="Courier New"/>
                <a:sym typeface="Courier New"/>
              </a:rPr>
              <a:t>词不达意、误导他人、过度缩写</a:t>
            </a: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等，由于英文并非我们的母语，找个合适的单词命名似乎真的很难。我建议是先把业务弄清楚，组织会议定下常用业务领域的单词，禁止组员各自发明词汇。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除此之外，还有基础的命名规范也要去遵守，从包、类、变量、方法、参数、布局资源等多个维度考虑；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25" y="2055175"/>
            <a:ext cx="306908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6990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减少层级嵌套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不管是xml文件还是java文件，都需要减少嵌套；xml不举例了，过多的层级嵌套会影响绘制性能；如果java里面有像if/else多级嵌套该怎么做去让代码更美观?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35" y="842375"/>
            <a:ext cx="7893542" cy="18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563" y="2713000"/>
            <a:ext cx="6947275" cy="239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请求接口</a:t>
            </a:r>
            <a:r>
              <a:rPr b="1" lang="en" sz="145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封装多个参数</a:t>
            </a:r>
            <a:endParaRPr b="1" sz="145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2121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向后台请求的分页查询接口，常常会有很多查询参数，而且有可能增加，封装起来是最好的。</a:t>
            </a:r>
            <a:endParaRPr sz="120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40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t/>
            </a:r>
            <a:endParaRPr b="1" sz="1450">
              <a:solidFill>
                <a:srgbClr val="121212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3150" y="1473375"/>
            <a:ext cx="9310300" cy="10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00" y="2477225"/>
            <a:ext cx="5724129" cy="23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多用NonNull和Nullable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NonNull 注解表示传的参数非空，nullable表示该值可传空，适用于项目内部团队协作，如果之前维护的人确定的告诉你哪个值为空哪个值不为空，这样可以避免不必要的空值判断。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75" y="2571754"/>
            <a:ext cx="9143999" cy="1343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多用Lambda表达式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由三部分组成：</a:t>
            </a:r>
            <a:endParaRPr b="1" sz="135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3370" lvl="0" marL="647700" rtl="0" algn="l">
              <a:lnSpc>
                <a:spcPct val="1875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icrosoft Yahei"/>
              <a:buAutoNum type="arabicPeriod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(arg1,arg2...) 参数部分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3370" lvl="0" marL="6477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icrosoft Yahei"/>
              <a:buAutoNum type="arabicPeriod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-&gt; goes to符号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3370" lvl="0" marL="6477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icrosoft Yahei"/>
              <a:buAutoNum type="arabicPeriod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{} 方法代码块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30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lambda表达式特征：</a:t>
            </a:r>
            <a:endParaRPr b="1" sz="135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3370" lvl="0" marL="647700" rtl="0" algn="l">
              <a:lnSpc>
                <a:spcPct val="1875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icrosoft Yahei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参数可以零个或多个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3370" lvl="0" marL="6477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icrosoft Yahei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参数类型可指定或省略（Java编译器根据表达式的上下文推导出参数的类型）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3370" lvl="0" marL="647700" rtl="0" algn="l">
              <a:lnSpc>
                <a:spcPct val="1875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icrosoft Yahei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表达式主体只有一条语句时，花括号可省略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30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7313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当没有</a:t>
            </a:r>
            <a:r>
              <a:rPr lang="en" sz="1400">
                <a:solidFill>
                  <a:schemeClr val="dk1"/>
                </a:solidFill>
              </a:rPr>
              <a:t>参数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588013"/>
            <a:ext cx="4876450" cy="19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1063450" y="1102775"/>
            <a:ext cx="45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Lambda表达式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Lambda表达式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当</a:t>
            </a:r>
            <a:r>
              <a:rPr lang="en">
                <a:solidFill>
                  <a:schemeClr val="dk1"/>
                </a:solidFill>
              </a:rPr>
              <a:t>一个参数时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025" y="1874075"/>
            <a:ext cx="7770424" cy="22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