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b223816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b8b223816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1dd4d5b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1dd4d5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1dd4d5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1dd4d5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1dd4d5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61dd4d5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1dd4d5b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1dd4d5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61dd4d5b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61dd4d5b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61dd4d5b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61dd4d5b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61dd4d5b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61dd4d5b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61dd4d5b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61dd4d5b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61dd4d5b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61dd4d5b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61dd4d5b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61dd4d5b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1dd4d5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1dd4d5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61dd4d5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61dd4d5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61dd4d5b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61dd4d5b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61dd4d5b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61dd4d5b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61dd4d5b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61dd4d5b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1dd4d5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1dd4d5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1dd4d5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61dd4d5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1dd4d5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61dd4d5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1dd4d5b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1dd4d5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1dd4d5b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1dd4d5b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61dd4d5b8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d61dd4d5b8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1dd4d5b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1dd4d5b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52450" y="2786971"/>
            <a:ext cx="3886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8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2" name="Google Shape;92;p19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973505" y="1739763"/>
            <a:ext cx="3248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3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100" name="Google Shape;100;p20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61" name="Google Shape;61;p14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4294967295" type="ctrTitle"/>
          </p:nvPr>
        </p:nvSpPr>
        <p:spPr>
          <a:xfrm>
            <a:off x="594300" y="2629826"/>
            <a:ext cx="8052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solidFill>
                  <a:srgbClr val="000000"/>
                </a:solidFill>
              </a:rPr>
              <a:t>Android Room 解析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SQL语句的抽象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988" y="1700200"/>
            <a:ext cx="41814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644850" y="1105475"/>
            <a:ext cx="48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数据库"增删改查"四种基本操作其实可以分为两类：</a:t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706250" y="3761625"/>
            <a:ext cx="55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“增删改”可以返回哪一行受了影响或者总共多少行受影响之类的信息，而“查”则返回的是Cursor。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SQL语句的抽象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如前所述，可以调用 SQLiteDatabase 的 insert、delete和update 方法分别进行增删改，这其实是Android对SQLite进行的基础封装，最终的实现都是通过一个叫SQLiteStatement类来完成的，SQLiteStatement顾名思义就是SQLite声明的意思。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SQLiteStatement又继承自SQLiteProgram这个类，SQLiteProgram的主要作用是编译SQL语句，就是对SQL语句中的占位符(?)进行bindNull, bindLong, bindString等绑定工作。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SQL语句的抽象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552450" y="985976"/>
            <a:ext cx="8058300" cy="910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对增删改的支持也是通过 SQLiteStatement。所以 Room 对 SQLiteProgram 和 SQLiteStatement 进行了封装，以一种几乎完全映射的方式定义了 SupportSQLiteProgram和 SupportSQLiteStatement 两个接口。并且使用“</a:t>
            </a:r>
            <a:r>
              <a:rPr b="1" lang="en"/>
              <a:t>静态代理模式</a:t>
            </a:r>
            <a:r>
              <a:rPr lang="en"/>
              <a:t>”又把相应的职责委托给了原本的 SQLiteProgram 和 SQLiteStatement。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63" y="1954738"/>
            <a:ext cx="68484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752450" y="4527900"/>
            <a:ext cx="711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Room 对增删改 SQL 的抽象，还是非常接近于原生的 SQLite 的，这种抽象更多的是为了做隔离。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SQL语句的抽象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552450" y="985968"/>
            <a:ext cx="8058300" cy="626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再来看看查询。其实查询 SQL 与增删改并没有太多不同，只是我们必须通过的 query 方法来执行，以便获取Cursor。Room将查询 SQL 抽象为了SupportSQLiteQuery 接口。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00" y="1787493"/>
            <a:ext cx="38957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SQLiteDatabase 的抽象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SQLiteDatabase 指的就是通过 SQLiteOpenHelper 的 getWritableDatabase 或者 getReadableDatabase 返回的数据库对象。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Room对于 SQLiteDatabase 的抽象比较简单，几乎完全映射了 SQLiteDatabase 的方法，并且做了一些收缩。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SupportSQLiteDatabase 最主要的“收缩”体现在 query 方法上。SQLiteDatabase 上的 query 方法的重载有很多个，虽然给了你很多种方式，但是我们依然不喜欢使用，主要原因在于这些方法要传的参数实在是太多了，最少的一个重载方法要传7个参数，多的要传9个参数，这并不是说 Android 对于 SQLite 的封装有问题，问题在于如果你不想写查询SQL语句的话，就只能通过这种方式来帮你拼接出来真正的 SQL 语句，而查询 SQL 包含的情况实在是太多了，必须需要这么多参数才能明确。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SQLiteDatabase 的抽象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那我写 SQL 还不行吗？！嗯，其实，也不太行。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SQL 语句的正确性无从保证，只有到运行时才能检验，哪怕你只是手误敲错了一个字符，也只能等到运行时抛出异常才能发现。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稍微复杂一点的查询 SQL 语句几乎都需要绑定一些参数，如果我们使用字符串拼接的方式，把参数直接拼接到SQL中，不使用selectionArgs，这既不优雅又容易犯错；如果我们使用占位符+selectionArgs，那匹配占位符和selectionArgs也不是件容易的事，有个五六个占位符就够你对照一会了，况且selectionArgs还必须是String的，其它类型的参数还必须转成String类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SQLiteDatabase 的抽象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解决这些问题的方式就是，使用注解+注解处理器的方式在编译时就验证SQL语句的正确性，尽早发现可能的问题，并且帮我们生成最终的SQL语句，保证占位符与绑定参数的对应。体现在SupportSQLiteDatabase上就是大幅简化查询方法（减少到只有两个种类，4个方法），内部通过 SQLiteDatabase 的 rawQueryWithFactory 方法去真正地执行查询。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SQLiteOpenHelper 的抽象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打开数据库的方式是通过 SQLiteOpenHelper：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创建数据库，onCreate方法。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升级/降级数据库，onUpgrade/onDowngrade方法。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获取数据库，getWritableDatabase/getReadableDatabase方法。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这三</a:t>
            </a:r>
            <a:r>
              <a:rPr lang="en"/>
              <a:t>种</a:t>
            </a:r>
            <a:r>
              <a:rPr lang="en"/>
              <a:t>方法可以分为两个阶段，前两种方法属于数据库打开之前的配置阶段，最后一种方法属于数据库已经打开后的使用阶段。Room也以这样的标准对SQLiteOpenHelper的功能进行了拆分，拆分之后各自的职责更加明晰。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SQLiteOpenHelper 的抽象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850" y="1264825"/>
            <a:ext cx="4961950" cy="24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SQLiteOpenHelper 的抽象</a:t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300" y="679975"/>
            <a:ext cx="6422875" cy="33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775375" y="4273450"/>
            <a:ext cx="73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这样是数据库的配置阶段和使用阶段分开，更加符合软件设计的“单一职责”，这样可以方便的对这两个阶段独立编写实现类。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使用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375" y="710763"/>
            <a:ext cx="54673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</a:t>
            </a:r>
            <a:r>
              <a:rPr lang="en"/>
              <a:t>工作原理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前面抽象层次其实还未涉及到 Room，因为它只是对于 SQLite 的抽象，理论上讲，我们可以基于前面抽象层次构建出自己的 ORM （Object Relational Mapping 也就是对象关系映射）</a:t>
            </a:r>
            <a:r>
              <a:rPr lang="en">
                <a:solidFill>
                  <a:schemeClr val="dk1"/>
                </a:solidFill>
              </a:rPr>
              <a:t>框架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Room 基于这个抽象层之上是有必要的：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不直接依赖 SQLite 而是通过这个抽象层达到隔离的作用。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对 SQLite 部分功能进行拆分，使其更符合“单一职责”，例如，SQLiteOpenHelper 拆成配置阶段和使用阶段两个接口进行单独实现，方便把配置阶段通过注解生成模板代码。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Room 工作原理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552450" y="985968"/>
            <a:ext cx="8058300" cy="534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和 SQLite 的层级关系：</a:t>
            </a:r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00" y="1519975"/>
            <a:ext cx="20764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Room 工作原理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552450" y="732621"/>
            <a:ext cx="8058300" cy="1624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Room 包含 3 个主要组件：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数据库</a:t>
            </a:r>
            <a:r>
              <a:rPr lang="en"/>
              <a:t>：包含数据库持有者，并作为应用已保留的持久关系型数据的底层连接的主要接入点。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Entity：表示数据库中的表。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</a:t>
            </a:r>
            <a:r>
              <a:rPr b="1" lang="en"/>
              <a:t>DAO</a:t>
            </a:r>
            <a:r>
              <a:rPr lang="en"/>
              <a:t>：包含用于访问数据库的方法。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650" y="1726201"/>
            <a:ext cx="4046850" cy="31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552450" y="985971"/>
            <a:ext cx="8058300" cy="1816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数据库升降级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支持LiveData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注解SQL语言检查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SQLite 使用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0" y="1481650"/>
            <a:ext cx="67818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552450" y="2145963"/>
            <a:ext cx="9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插入数据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SQLite 使用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-2799" l="0" r="0" t="2800"/>
          <a:stretch/>
        </p:blipFill>
        <p:spPr>
          <a:xfrm>
            <a:off x="1309763" y="850250"/>
            <a:ext cx="65436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591075" y="25717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查询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SQLite 使用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50" y="1026850"/>
            <a:ext cx="60102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552450" y="20036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查询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使用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75" y="604713"/>
            <a:ext cx="58864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629500" y="2233975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552450" y="2394113"/>
            <a:ext cx="119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定义数据库、表和DAO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使用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625" y="1356975"/>
            <a:ext cx="65436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683250" y="1957600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使用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28625" y="2041300"/>
            <a:ext cx="664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在 SQLite 上提供了一个抽象层，以便在充分利用 SQLite 的强大功能的同时，能够流畅地访问数据库。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如官方定义所说，Room是对SQLite的抽象，让我们可以更加方便且安全地使用SQLite数据库。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androidx 支持库对 SQLite 的抽象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1427900" y="1566075"/>
            <a:ext cx="442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SQL语句的抽象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SQLiteDatabase 的抽象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SQLiteOpenHelper 的抽象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