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62" r:id="rId5"/>
    <p:sldMasterId id="214748366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6E8D962-9E0A-4438-8030-AD8451B98B7E}">
  <a:tblStyle styleId="{F6E8D962-9E0A-4438-8030-AD8451B98B7E}"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CE8E7"/>
          </a:solidFill>
        </a:fill>
      </a:tcStyle>
    </a:wholeTbl>
    <a:band1H>
      <a:tcTxStyle/>
      <a:tcStyle>
        <a:fill>
          <a:solidFill>
            <a:srgbClr val="F8CFCC"/>
          </a:solidFill>
        </a:fill>
      </a:tcStyle>
    </a:band1H>
    <a:band2H>
      <a:tcTxStyle/>
    </a:band2H>
    <a:band1V>
      <a:tcTxStyle/>
      <a:tcStyle>
        <a:fill>
          <a:solidFill>
            <a:srgbClr val="F8CFCC"/>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0" name="Google Shape;8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7" name="Google Shape;8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9: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6" name="Google Shape;14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hopee ID Marketing 1_Title Slide" showMasterSp="0" type="title">
  <p:cSld name="TITLE">
    <p:spTree>
      <p:nvGrpSpPr>
        <p:cNvPr id="11" name="Shape 11"/>
        <p:cNvGrpSpPr/>
        <p:nvPr/>
      </p:nvGrpSpPr>
      <p:grpSpPr>
        <a:xfrm>
          <a:off x="0" y="0"/>
          <a:ext cx="0" cy="0"/>
          <a:chOff x="0" y="0"/>
          <a:chExt cx="0" cy="0"/>
        </a:xfrm>
      </p:grpSpPr>
      <p:pic>
        <p:nvPicPr>
          <p:cNvPr descr="Picture 10" id="12" name="Google Shape;12;p2"/>
          <p:cNvPicPr preferRelativeResize="0"/>
          <p:nvPr/>
        </p:nvPicPr>
        <p:blipFill rotWithShape="1">
          <a:blip r:embed="rId2">
            <a:alphaModFix/>
          </a:blip>
          <a:srcRect b="0" l="0" r="0" t="0"/>
          <a:stretch/>
        </p:blipFill>
        <p:spPr>
          <a:xfrm>
            <a:off x="4071938" y="614753"/>
            <a:ext cx="991939" cy="1404515"/>
          </a:xfrm>
          <a:prstGeom prst="rect">
            <a:avLst/>
          </a:prstGeom>
          <a:noFill/>
          <a:ln>
            <a:noFill/>
          </a:ln>
        </p:spPr>
      </p:pic>
      <p:sp>
        <p:nvSpPr>
          <p:cNvPr id="13" name="Google Shape;13;p2"/>
          <p:cNvSpPr txBox="1"/>
          <p:nvPr>
            <p:ph type="title"/>
          </p:nvPr>
        </p:nvSpPr>
        <p:spPr>
          <a:xfrm>
            <a:off x="561108" y="2156378"/>
            <a:ext cx="8052900" cy="1059000"/>
          </a:xfrm>
          <a:prstGeom prst="rect">
            <a:avLst/>
          </a:prstGeom>
          <a:noFill/>
          <a:ln>
            <a:noFill/>
          </a:ln>
        </p:spPr>
        <p:txBody>
          <a:bodyPr anchorCtr="0" anchor="b" bIns="34250" lIns="34250" spcFirstLastPara="1" rIns="34250" wrap="square" tIns="34250">
            <a:noAutofit/>
          </a:bodyPr>
          <a:lstStyle>
            <a:lvl1pPr lvl="0" algn="ctr">
              <a:lnSpc>
                <a:spcPct val="90000"/>
              </a:lnSpc>
              <a:spcBef>
                <a:spcPts val="0"/>
              </a:spcBef>
              <a:spcAft>
                <a:spcPts val="0"/>
              </a:spcAft>
              <a:buClr>
                <a:srgbClr val="000000"/>
              </a:buClr>
              <a:buSzPts val="3300"/>
              <a:buFont typeface="Arial"/>
              <a:buNone/>
              <a:defRPr b="0" sz="3300"/>
            </a:lvl1pPr>
            <a:lvl2pPr lvl="1" algn="l">
              <a:lnSpc>
                <a:spcPct val="90000"/>
              </a:lnSpc>
              <a:spcBef>
                <a:spcPts val="0"/>
              </a:spcBef>
              <a:spcAft>
                <a:spcPts val="0"/>
              </a:spcAft>
              <a:buClr>
                <a:srgbClr val="000000"/>
              </a:buClr>
              <a:buSzPts val="1400"/>
              <a:buNone/>
              <a:defRPr/>
            </a:lvl2pPr>
            <a:lvl3pPr lvl="2" algn="l">
              <a:lnSpc>
                <a:spcPct val="90000"/>
              </a:lnSpc>
              <a:spcBef>
                <a:spcPts val="0"/>
              </a:spcBef>
              <a:spcAft>
                <a:spcPts val="0"/>
              </a:spcAft>
              <a:buClr>
                <a:srgbClr val="000000"/>
              </a:buClr>
              <a:buSzPts val="1400"/>
              <a:buNone/>
              <a:defRPr/>
            </a:lvl3pPr>
            <a:lvl4pPr lvl="3" algn="l">
              <a:lnSpc>
                <a:spcPct val="90000"/>
              </a:lnSpc>
              <a:spcBef>
                <a:spcPts val="0"/>
              </a:spcBef>
              <a:spcAft>
                <a:spcPts val="0"/>
              </a:spcAft>
              <a:buClr>
                <a:srgbClr val="000000"/>
              </a:buClr>
              <a:buSzPts val="1400"/>
              <a:buNone/>
              <a:defRPr/>
            </a:lvl4pPr>
            <a:lvl5pPr lvl="4" algn="l">
              <a:lnSpc>
                <a:spcPct val="90000"/>
              </a:lnSpc>
              <a:spcBef>
                <a:spcPts val="0"/>
              </a:spcBef>
              <a:spcAft>
                <a:spcPts val="0"/>
              </a:spcAft>
              <a:buClr>
                <a:srgbClr val="000000"/>
              </a:buClr>
              <a:buSzPts val="1400"/>
              <a:buNone/>
              <a:defRPr/>
            </a:lvl5pPr>
            <a:lvl6pPr lvl="5" algn="l">
              <a:lnSpc>
                <a:spcPct val="90000"/>
              </a:lnSpc>
              <a:spcBef>
                <a:spcPts val="0"/>
              </a:spcBef>
              <a:spcAft>
                <a:spcPts val="0"/>
              </a:spcAft>
              <a:buClr>
                <a:srgbClr val="000000"/>
              </a:buClr>
              <a:buSzPts val="1400"/>
              <a:buNone/>
              <a:defRPr/>
            </a:lvl6pPr>
            <a:lvl7pPr lvl="6" algn="l">
              <a:lnSpc>
                <a:spcPct val="90000"/>
              </a:lnSpc>
              <a:spcBef>
                <a:spcPts val="0"/>
              </a:spcBef>
              <a:spcAft>
                <a:spcPts val="0"/>
              </a:spcAft>
              <a:buClr>
                <a:srgbClr val="000000"/>
              </a:buClr>
              <a:buSzPts val="1400"/>
              <a:buNone/>
              <a:defRPr/>
            </a:lvl7pPr>
            <a:lvl8pPr lvl="7" algn="l">
              <a:lnSpc>
                <a:spcPct val="90000"/>
              </a:lnSpc>
              <a:spcBef>
                <a:spcPts val="0"/>
              </a:spcBef>
              <a:spcAft>
                <a:spcPts val="0"/>
              </a:spcAft>
              <a:buClr>
                <a:srgbClr val="000000"/>
              </a:buClr>
              <a:buSzPts val="1400"/>
              <a:buNone/>
              <a:defRPr/>
            </a:lvl8pPr>
            <a:lvl9pPr lvl="8" algn="l">
              <a:lnSpc>
                <a:spcPct val="90000"/>
              </a:lnSpc>
              <a:spcBef>
                <a:spcPts val="0"/>
              </a:spcBef>
              <a:spcAft>
                <a:spcPts val="0"/>
              </a:spcAft>
              <a:buClr>
                <a:srgbClr val="000000"/>
              </a:buClr>
              <a:buSzPts val="1400"/>
              <a:buNone/>
              <a:defRPr/>
            </a:lvl9pPr>
          </a:lstStyle>
          <a:p/>
        </p:txBody>
      </p:sp>
      <p:sp>
        <p:nvSpPr>
          <p:cNvPr id="14" name="Google Shape;14;p2"/>
          <p:cNvSpPr/>
          <p:nvPr/>
        </p:nvSpPr>
        <p:spPr>
          <a:xfrm>
            <a:off x="0" y="4328516"/>
            <a:ext cx="9144000" cy="843600"/>
          </a:xfrm>
          <a:prstGeom prst="rect">
            <a:avLst/>
          </a:prstGeom>
          <a:solidFill>
            <a:srgbClr val="EE4D2D"/>
          </a:solidFill>
          <a:ln>
            <a:noFill/>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txBox="1"/>
          <p:nvPr>
            <p:ph idx="12" type="sldNum"/>
          </p:nvPr>
        </p:nvSpPr>
        <p:spPr>
          <a:xfrm>
            <a:off x="8721834" y="4800325"/>
            <a:ext cx="274200" cy="207600"/>
          </a:xfrm>
          <a:prstGeom prst="rect">
            <a:avLst/>
          </a:prstGeom>
          <a:noFill/>
          <a:ln>
            <a:noFill/>
          </a:ln>
        </p:spPr>
        <p:txBody>
          <a:bodyPr anchorCtr="0" anchor="ctr" bIns="34275" lIns="34275" spcFirstLastPara="1" rIns="34275" wrap="square" tIns="34275">
            <a:noAutofit/>
          </a:bodyPr>
          <a:lstStyle>
            <a:lvl1pPr indent="0" lvl="0" marL="0" marR="0" algn="r">
              <a:lnSpc>
                <a:spcPct val="100000"/>
              </a:lnSpc>
              <a:spcBef>
                <a:spcPts val="0"/>
              </a:spcBef>
              <a:spcAft>
                <a:spcPts val="0"/>
              </a:spcAft>
              <a:buClr>
                <a:srgbClr val="888888"/>
              </a:buClr>
              <a:buSzPts val="900"/>
              <a:buFont typeface="Arial"/>
              <a:buNone/>
              <a:defRPr b="0" i="0" sz="9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900"/>
              <a:buFont typeface="Arial"/>
              <a:buNone/>
              <a:defRPr b="0" i="0" sz="9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900"/>
              <a:buFont typeface="Arial"/>
              <a:buNone/>
              <a:defRPr b="0" i="0" sz="9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900"/>
              <a:buFont typeface="Arial"/>
              <a:buNone/>
              <a:defRPr b="0" i="0" sz="9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900"/>
              <a:buFont typeface="Arial"/>
              <a:buNone/>
              <a:defRPr b="0" i="0" sz="9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900"/>
              <a:buFont typeface="Arial"/>
              <a:buNone/>
              <a:defRPr b="0" i="0" sz="9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900"/>
              <a:buFont typeface="Arial"/>
              <a:buNone/>
              <a:defRPr b="0" i="0" sz="9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900"/>
              <a:buFont typeface="Arial"/>
              <a:buNone/>
              <a:defRPr b="0" i="0" sz="9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900"/>
              <a:buFont typeface="Arial"/>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CN"/>
              <a:t>‹#›</a:t>
            </a:fld>
            <a:endParaRPr/>
          </a:p>
        </p:txBody>
      </p:sp>
      <p:sp>
        <p:nvSpPr>
          <p:cNvPr id="16" name="Google Shape;16;p2"/>
          <p:cNvSpPr txBox="1"/>
          <p:nvPr/>
        </p:nvSpPr>
        <p:spPr>
          <a:xfrm>
            <a:off x="3063240" y="4800325"/>
            <a:ext cx="3017400" cy="207600"/>
          </a:xfrm>
          <a:prstGeom prst="rect">
            <a:avLst/>
          </a:prstGeom>
          <a:no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888888"/>
              </a:buClr>
              <a:buSzPts val="900"/>
              <a:buFont typeface="Arial"/>
              <a:buNone/>
            </a:pPr>
            <a:r>
              <a:rPr b="0" i="0" lang="zh-CN" sz="900" u="none" cap="none" strike="noStrike">
                <a:solidFill>
                  <a:schemeClr val="lt1"/>
                </a:solidFill>
                <a:latin typeface="Arial"/>
                <a:ea typeface="Arial"/>
                <a:cs typeface="Arial"/>
                <a:sym typeface="Arial"/>
              </a:rPr>
              <a:t>Private &amp; Confidential</a:t>
            </a:r>
            <a:endParaRPr b="0" i="0" sz="1100" u="none" cap="none" strike="noStrike">
              <a:solidFill>
                <a:schemeClr val="lt1"/>
              </a:solidFill>
              <a:latin typeface="Arial"/>
              <a:ea typeface="Arial"/>
              <a:cs typeface="Arial"/>
              <a:sym typeface="Arial"/>
            </a:endParaRPr>
          </a:p>
        </p:txBody>
      </p:sp>
      <p:sp>
        <p:nvSpPr>
          <p:cNvPr id="17" name="Google Shape;17;p2"/>
          <p:cNvSpPr txBox="1"/>
          <p:nvPr>
            <p:ph idx="1" type="subTitle"/>
          </p:nvPr>
        </p:nvSpPr>
        <p:spPr>
          <a:xfrm>
            <a:off x="561113" y="3215551"/>
            <a:ext cx="8052900" cy="419100"/>
          </a:xfrm>
          <a:prstGeom prst="rect">
            <a:avLst/>
          </a:prstGeom>
          <a:noFill/>
          <a:ln>
            <a:noFill/>
          </a:ln>
        </p:spPr>
        <p:txBody>
          <a:bodyPr anchorCtr="0" anchor="ctr" bIns="34275" lIns="34275" spcFirstLastPara="1" rIns="34275" wrap="square" tIns="34275">
            <a:noAutofit/>
          </a:bodyPr>
          <a:lstStyle>
            <a:lvl1pPr lvl="0" algn="ctr">
              <a:lnSpc>
                <a:spcPct val="100000"/>
              </a:lnSpc>
              <a:spcBef>
                <a:spcPts val="0"/>
              </a:spcBef>
              <a:spcAft>
                <a:spcPts val="0"/>
              </a:spcAft>
              <a:buClr>
                <a:srgbClr val="666666"/>
              </a:buClr>
              <a:buSzPts val="1500"/>
              <a:buNone/>
              <a:defRPr sz="1500">
                <a:solidFill>
                  <a:srgbClr val="666666"/>
                </a:solidFill>
              </a:defRPr>
            </a:lvl1pPr>
            <a:lvl2pPr lvl="1" algn="ctr">
              <a:lnSpc>
                <a:spcPct val="100000"/>
              </a:lnSpc>
              <a:spcBef>
                <a:spcPts val="0"/>
              </a:spcBef>
              <a:spcAft>
                <a:spcPts val="0"/>
              </a:spcAft>
              <a:buClr>
                <a:srgbClr val="666666"/>
              </a:buClr>
              <a:buSzPts val="1500"/>
              <a:buNone/>
              <a:defRPr sz="1500">
                <a:solidFill>
                  <a:srgbClr val="666666"/>
                </a:solidFill>
              </a:defRPr>
            </a:lvl2pPr>
            <a:lvl3pPr lvl="2" algn="ctr">
              <a:lnSpc>
                <a:spcPct val="100000"/>
              </a:lnSpc>
              <a:spcBef>
                <a:spcPts val="0"/>
              </a:spcBef>
              <a:spcAft>
                <a:spcPts val="0"/>
              </a:spcAft>
              <a:buClr>
                <a:srgbClr val="666666"/>
              </a:buClr>
              <a:buSzPts val="1500"/>
              <a:buNone/>
              <a:defRPr sz="1500">
                <a:solidFill>
                  <a:srgbClr val="666666"/>
                </a:solidFill>
              </a:defRPr>
            </a:lvl3pPr>
            <a:lvl4pPr lvl="3" algn="ctr">
              <a:lnSpc>
                <a:spcPct val="100000"/>
              </a:lnSpc>
              <a:spcBef>
                <a:spcPts val="0"/>
              </a:spcBef>
              <a:spcAft>
                <a:spcPts val="0"/>
              </a:spcAft>
              <a:buClr>
                <a:srgbClr val="666666"/>
              </a:buClr>
              <a:buSzPts val="1500"/>
              <a:buNone/>
              <a:defRPr sz="1500">
                <a:solidFill>
                  <a:srgbClr val="666666"/>
                </a:solidFill>
              </a:defRPr>
            </a:lvl4pPr>
            <a:lvl5pPr lvl="4" algn="ctr">
              <a:lnSpc>
                <a:spcPct val="100000"/>
              </a:lnSpc>
              <a:spcBef>
                <a:spcPts val="0"/>
              </a:spcBef>
              <a:spcAft>
                <a:spcPts val="0"/>
              </a:spcAft>
              <a:buClr>
                <a:srgbClr val="666666"/>
              </a:buClr>
              <a:buSzPts val="1500"/>
              <a:buNone/>
              <a:defRPr sz="1500">
                <a:solidFill>
                  <a:srgbClr val="666666"/>
                </a:solidFill>
              </a:defRPr>
            </a:lvl5pPr>
            <a:lvl6pPr lvl="5" algn="ctr">
              <a:lnSpc>
                <a:spcPct val="100000"/>
              </a:lnSpc>
              <a:spcBef>
                <a:spcPts val="0"/>
              </a:spcBef>
              <a:spcAft>
                <a:spcPts val="0"/>
              </a:spcAft>
              <a:buClr>
                <a:srgbClr val="666666"/>
              </a:buClr>
              <a:buSzPts val="1500"/>
              <a:buNone/>
              <a:defRPr sz="1500">
                <a:solidFill>
                  <a:srgbClr val="666666"/>
                </a:solidFill>
              </a:defRPr>
            </a:lvl6pPr>
            <a:lvl7pPr lvl="6" algn="ctr">
              <a:lnSpc>
                <a:spcPct val="100000"/>
              </a:lnSpc>
              <a:spcBef>
                <a:spcPts val="0"/>
              </a:spcBef>
              <a:spcAft>
                <a:spcPts val="0"/>
              </a:spcAft>
              <a:buClr>
                <a:srgbClr val="666666"/>
              </a:buClr>
              <a:buSzPts val="1500"/>
              <a:buNone/>
              <a:defRPr sz="1500">
                <a:solidFill>
                  <a:srgbClr val="666666"/>
                </a:solidFill>
              </a:defRPr>
            </a:lvl7pPr>
            <a:lvl8pPr lvl="7" algn="ctr">
              <a:lnSpc>
                <a:spcPct val="100000"/>
              </a:lnSpc>
              <a:spcBef>
                <a:spcPts val="0"/>
              </a:spcBef>
              <a:spcAft>
                <a:spcPts val="0"/>
              </a:spcAft>
              <a:buClr>
                <a:srgbClr val="666666"/>
              </a:buClr>
              <a:buSzPts val="1500"/>
              <a:buNone/>
              <a:defRPr sz="1500">
                <a:solidFill>
                  <a:srgbClr val="666666"/>
                </a:solidFill>
              </a:defRPr>
            </a:lvl8pPr>
            <a:lvl9pPr lvl="8" algn="ctr">
              <a:lnSpc>
                <a:spcPct val="100000"/>
              </a:lnSpc>
              <a:spcBef>
                <a:spcPts val="0"/>
              </a:spcBef>
              <a:spcAft>
                <a:spcPts val="0"/>
              </a:spcAft>
              <a:buClr>
                <a:srgbClr val="666666"/>
              </a:buClr>
              <a:buSzPts val="1500"/>
              <a:buNone/>
              <a:defRPr sz="1500">
                <a:solidFill>
                  <a:srgbClr val="666666"/>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5" name="Shape 55"/>
        <p:cNvGrpSpPr/>
        <p:nvPr/>
      </p:nvGrpSpPr>
      <p:grpSpPr>
        <a:xfrm>
          <a:off x="0" y="0"/>
          <a:ext cx="0" cy="0"/>
          <a:chOff x="0" y="0"/>
          <a:chExt cx="0" cy="0"/>
        </a:xfrm>
      </p:grpSpPr>
      <p:sp>
        <p:nvSpPr>
          <p:cNvPr id="56" name="Google Shape;56;p1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58" name="Google Shape;58;p1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9" name="Google Shape;59;p1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0" name="Google Shape;60;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1" name="Shape 61"/>
        <p:cNvGrpSpPr/>
        <p:nvPr/>
      </p:nvGrpSpPr>
      <p:grpSpPr>
        <a:xfrm>
          <a:off x="0" y="0"/>
          <a:ext cx="0" cy="0"/>
          <a:chOff x="0" y="0"/>
          <a:chExt cx="0" cy="0"/>
        </a:xfrm>
      </p:grpSpPr>
      <p:sp>
        <p:nvSpPr>
          <p:cNvPr id="62" name="Google Shape;62;p1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63" name="Google Shape;6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4" name="Shape 64"/>
        <p:cNvGrpSpPr/>
        <p:nvPr/>
      </p:nvGrpSpPr>
      <p:grpSpPr>
        <a:xfrm>
          <a:off x="0" y="0"/>
          <a:ext cx="0" cy="0"/>
          <a:chOff x="0" y="0"/>
          <a:chExt cx="0" cy="0"/>
        </a:xfrm>
      </p:grpSpPr>
      <p:sp>
        <p:nvSpPr>
          <p:cNvPr id="65" name="Google Shape;65;p1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66" name="Google Shape;66;p1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67" name="Google Shape;6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
        <p:nvSpPr>
          <p:cNvPr id="69" name="Google Shape;69;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Standard header only">
  <p:cSld name="Content page">
    <p:spTree>
      <p:nvGrpSpPr>
        <p:cNvPr id="70" name="Shape 70"/>
        <p:cNvGrpSpPr/>
        <p:nvPr/>
      </p:nvGrpSpPr>
      <p:grpSpPr>
        <a:xfrm>
          <a:off x="0" y="0"/>
          <a:ext cx="0" cy="0"/>
          <a:chOff x="0" y="0"/>
          <a:chExt cx="0" cy="0"/>
        </a:xfrm>
      </p:grpSpPr>
      <p:cxnSp>
        <p:nvCxnSpPr>
          <p:cNvPr id="71" name="Google Shape;71;p16"/>
          <p:cNvCxnSpPr/>
          <p:nvPr/>
        </p:nvCxnSpPr>
        <p:spPr>
          <a:xfrm>
            <a:off x="1" y="555089"/>
            <a:ext cx="8858400" cy="0"/>
          </a:xfrm>
          <a:prstGeom prst="straightConnector1">
            <a:avLst/>
          </a:prstGeom>
          <a:noFill/>
          <a:ln cap="flat" cmpd="sng" w="38100">
            <a:solidFill>
              <a:srgbClr val="FF6600"/>
            </a:solidFill>
            <a:prstDash val="solid"/>
            <a:round/>
            <a:headEnd len="sm" w="sm" type="none"/>
            <a:tailEnd len="sm" w="sm" type="none"/>
          </a:ln>
        </p:spPr>
      </p:cxnSp>
      <p:sp>
        <p:nvSpPr>
          <p:cNvPr id="72" name="Google Shape;72;p16"/>
          <p:cNvSpPr/>
          <p:nvPr/>
        </p:nvSpPr>
        <p:spPr>
          <a:xfrm>
            <a:off x="8919892" y="515687"/>
            <a:ext cx="76200" cy="75600"/>
          </a:xfrm>
          <a:prstGeom prst="ellipse">
            <a:avLst/>
          </a:prstGeom>
          <a:solidFill>
            <a:srgbClr val="FF6600"/>
          </a:solidFill>
          <a:ln cap="flat" cmpd="sng" w="9525">
            <a:solidFill>
              <a:srgbClr val="FF6600"/>
            </a:solidFill>
            <a:prstDash val="solid"/>
            <a:round/>
            <a:headEnd len="sm" w="sm" type="none"/>
            <a:tailEnd len="sm" w="sm" type="none"/>
          </a:ln>
        </p:spPr>
        <p:txBody>
          <a:bodyPr anchorCtr="0" anchor="ctr" bIns="14450" lIns="28925" spcFirstLastPara="1" rIns="28925" wrap="square" tIns="14450">
            <a:noAutofit/>
          </a:bodyPr>
          <a:lstStyle/>
          <a:p>
            <a:pPr indent="0" lvl="0" marL="0" marR="0" rtl="0" algn="l">
              <a:lnSpc>
                <a:spcPct val="100000"/>
              </a:lnSpc>
              <a:spcBef>
                <a:spcPts val="0"/>
              </a:spcBef>
              <a:spcAft>
                <a:spcPts val="0"/>
              </a:spcAft>
              <a:buClr>
                <a:srgbClr val="000000"/>
              </a:buClr>
              <a:buSzPts val="900"/>
              <a:buFont typeface="Calibri"/>
              <a:buNone/>
            </a:pPr>
            <a:r>
              <a:t/>
            </a:r>
            <a:endParaRPr b="0" i="0" sz="900" u="none" cap="none" strike="noStrike">
              <a:solidFill>
                <a:srgbClr val="000000"/>
              </a:solidFill>
              <a:latin typeface="Calibri"/>
              <a:ea typeface="Calibri"/>
              <a:cs typeface="Calibri"/>
              <a:sym typeface="Calibri"/>
            </a:endParaRPr>
          </a:p>
        </p:txBody>
      </p:sp>
      <p:pic>
        <p:nvPicPr>
          <p:cNvPr id="73" name="Google Shape;73;p16"/>
          <p:cNvPicPr preferRelativeResize="0"/>
          <p:nvPr/>
        </p:nvPicPr>
        <p:blipFill rotWithShape="1">
          <a:blip r:embed="rId2">
            <a:alphaModFix/>
          </a:blip>
          <a:srcRect b="0" l="0" r="0" t="0"/>
          <a:stretch/>
        </p:blipFill>
        <p:spPr>
          <a:xfrm>
            <a:off x="165965" y="125800"/>
            <a:ext cx="300941" cy="300941"/>
          </a:xfrm>
          <a:prstGeom prst="rect">
            <a:avLst/>
          </a:prstGeom>
          <a:noFill/>
          <a:ln>
            <a:noFill/>
          </a:ln>
        </p:spPr>
      </p:pic>
      <p:sp>
        <p:nvSpPr>
          <p:cNvPr id="74" name="Google Shape;74;p16"/>
          <p:cNvSpPr txBox="1"/>
          <p:nvPr>
            <p:ph type="title"/>
          </p:nvPr>
        </p:nvSpPr>
        <p:spPr>
          <a:xfrm>
            <a:off x="533180" y="89320"/>
            <a:ext cx="8077800" cy="422400"/>
          </a:xfrm>
          <a:prstGeom prst="rect">
            <a:avLst/>
          </a:prstGeom>
          <a:noFill/>
          <a:ln>
            <a:noFill/>
          </a:ln>
        </p:spPr>
        <p:txBody>
          <a:bodyPr anchorCtr="0" anchor="b" bIns="51425" lIns="51425" spcFirstLastPara="1" rIns="51425" wrap="square" tIns="51425">
            <a:noAutofit/>
          </a:bodyPr>
          <a:lstStyle>
            <a:lvl1pPr lvl="0" marR="0" algn="l">
              <a:lnSpc>
                <a:spcPct val="90000"/>
              </a:lnSpc>
              <a:spcBef>
                <a:spcPts val="0"/>
              </a:spcBef>
              <a:spcAft>
                <a:spcPts val="0"/>
              </a:spcAft>
              <a:buClr>
                <a:schemeClr val="dk1"/>
              </a:buClr>
              <a:buSzPts val="2100"/>
              <a:buFont typeface="Calibri"/>
              <a:buNone/>
              <a:defRPr b="1" i="0" sz="18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5" name="Google Shape;75;p16"/>
          <p:cNvSpPr txBox="1"/>
          <p:nvPr>
            <p:ph idx="12" type="sldNum"/>
          </p:nvPr>
        </p:nvSpPr>
        <p:spPr>
          <a:xfrm>
            <a:off x="6946731" y="4767262"/>
            <a:ext cx="2057400" cy="273900"/>
          </a:xfrm>
          <a:prstGeom prst="rect">
            <a:avLst/>
          </a:prstGeom>
          <a:noFill/>
          <a:ln>
            <a:noFill/>
          </a:ln>
        </p:spPr>
        <p:txBody>
          <a:bodyPr anchorCtr="0" anchor="ctr" bIns="19275" lIns="38575" spcFirstLastPara="1" rIns="38575" wrap="square" tIns="19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CN"/>
              <a:t>‹#›</a:t>
            </a:fld>
            <a:endParaRPr/>
          </a:p>
        </p:txBody>
      </p:sp>
      <p:sp>
        <p:nvSpPr>
          <p:cNvPr id="76" name="Google Shape;76;p16"/>
          <p:cNvSpPr txBox="1"/>
          <p:nvPr>
            <p:ph idx="1" type="body"/>
          </p:nvPr>
        </p:nvSpPr>
        <p:spPr>
          <a:xfrm>
            <a:off x="533180" y="933253"/>
            <a:ext cx="8077800" cy="2891700"/>
          </a:xfrm>
          <a:prstGeom prst="rect">
            <a:avLst/>
          </a:prstGeom>
          <a:noFill/>
          <a:ln>
            <a:noFill/>
          </a:ln>
        </p:spPr>
        <p:txBody>
          <a:bodyPr anchorCtr="0" anchor="t" bIns="34275" lIns="68575" spcFirstLastPara="1" rIns="68575" wrap="square" tIns="34275">
            <a:noAutofit/>
          </a:bodyPr>
          <a:lstStyle>
            <a:lvl1pPr indent="-228600" lvl="0" marL="457200" marR="0" algn="l">
              <a:lnSpc>
                <a:spcPct val="100000"/>
              </a:lnSpc>
              <a:spcBef>
                <a:spcPts val="0"/>
              </a:spcBef>
              <a:spcAft>
                <a:spcPts val="0"/>
              </a:spcAft>
              <a:buSzPts val="1100"/>
              <a:buNone/>
              <a:defRPr b="0" i="0" sz="1800" u="none" cap="none" strike="noStrike">
                <a:solidFill>
                  <a:srgbClr val="000000"/>
                </a:solidFill>
                <a:latin typeface="Arial"/>
                <a:ea typeface="Arial"/>
                <a:cs typeface="Arial"/>
                <a:sym typeface="Arial"/>
              </a:defRPr>
            </a:lvl1pPr>
            <a:lvl2pPr indent="-228600" lvl="1" marL="914400" marR="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2pPr>
            <a:lvl3pPr indent="-228600" lvl="2" marL="1371600" marR="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3pPr>
            <a:lvl4pPr indent="-228600" lvl="3" marL="1828800" marR="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4pPr>
            <a:lvl5pPr indent="-228600" lvl="4" marL="2286000" marR="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5pPr>
            <a:lvl6pPr indent="-228600" lvl="5" marL="2743200" marR="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6pPr>
            <a:lvl7pPr indent="-228600" lvl="6" marL="3200400" marR="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7pPr>
            <a:lvl8pPr indent="-228600" lvl="7" marL="3657600" marR="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8pPr>
            <a:lvl9pPr indent="-228600" lvl="8" marL="4114800" marR="0" algn="l">
              <a:lnSpc>
                <a:spcPct val="100000"/>
              </a:lnSpc>
              <a:spcBef>
                <a:spcPts val="0"/>
              </a:spcBef>
              <a:spcAft>
                <a:spcPts val="0"/>
              </a:spcAft>
              <a:buSzPts val="1100"/>
              <a:buNone/>
              <a:defRPr b="0" i="0" sz="1100" u="none" cap="none" strike="noStrike">
                <a:solidFill>
                  <a:srgbClr val="000000"/>
                </a:solidFill>
                <a:latin typeface="Arial"/>
                <a:ea typeface="Arial"/>
                <a:cs typeface="Arial"/>
                <a:sym typeface="Arial"/>
              </a:defRPr>
            </a:lvl9pPr>
          </a:lstStyle>
          <a:p/>
        </p:txBody>
      </p:sp>
      <p:sp>
        <p:nvSpPr>
          <p:cNvPr id="77" name="Google Shape;77;p16"/>
          <p:cNvSpPr txBox="1"/>
          <p:nvPr/>
        </p:nvSpPr>
        <p:spPr>
          <a:xfrm>
            <a:off x="1311830" y="4811314"/>
            <a:ext cx="6663600" cy="185700"/>
          </a:xfrm>
          <a:prstGeom prst="rect">
            <a:avLst/>
          </a:prstGeom>
          <a:noFill/>
          <a:ln>
            <a:noFill/>
          </a:ln>
        </p:spPr>
        <p:txBody>
          <a:bodyPr anchorCtr="0" anchor="t" bIns="33725" lIns="67475" spcFirstLastPara="1" rIns="67475" wrap="square" tIns="41025">
            <a:noAutofit/>
          </a:bodyPr>
          <a:lstStyle/>
          <a:p>
            <a:pPr indent="0" lvl="0" marL="0" marR="0" rtl="0" algn="ctr">
              <a:lnSpc>
                <a:spcPct val="93000"/>
              </a:lnSpc>
              <a:spcBef>
                <a:spcPts val="0"/>
              </a:spcBef>
              <a:spcAft>
                <a:spcPts val="0"/>
              </a:spcAft>
              <a:buClr>
                <a:srgbClr val="808080"/>
              </a:buClr>
              <a:buSzPts val="800"/>
              <a:buFont typeface="Times New Roman"/>
              <a:buNone/>
            </a:pPr>
            <a:r>
              <a:rPr b="0" i="0" lang="zh-CN" sz="800" u="none" cap="none" strike="noStrike">
                <a:solidFill>
                  <a:srgbClr val="808080"/>
                </a:solidFill>
                <a:latin typeface="Arial"/>
                <a:ea typeface="Arial"/>
                <a:cs typeface="Arial"/>
                <a:sym typeface="Arial"/>
              </a:rPr>
              <a:t>Private &amp; Confidential</a:t>
            </a:r>
            <a:endParaRPr b="0" i="0" sz="8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hopee ID Marketing 2_Title and Content">
  <p:cSld name="2_Title and Content">
    <p:spTree>
      <p:nvGrpSpPr>
        <p:cNvPr id="18" name="Shape 18"/>
        <p:cNvGrpSpPr/>
        <p:nvPr/>
      </p:nvGrpSpPr>
      <p:grpSpPr>
        <a:xfrm>
          <a:off x="0" y="0"/>
          <a:ext cx="0" cy="0"/>
          <a:chOff x="0" y="0"/>
          <a:chExt cx="0" cy="0"/>
        </a:xfrm>
      </p:grpSpPr>
      <p:sp>
        <p:nvSpPr>
          <p:cNvPr id="19" name="Google Shape;19;p3"/>
          <p:cNvSpPr txBox="1"/>
          <p:nvPr>
            <p:ph type="title"/>
          </p:nvPr>
        </p:nvSpPr>
        <p:spPr>
          <a:xfrm>
            <a:off x="552450" y="47625"/>
            <a:ext cx="8058300" cy="435300"/>
          </a:xfrm>
          <a:prstGeom prst="rect">
            <a:avLst/>
          </a:prstGeom>
          <a:noFill/>
          <a:ln>
            <a:noFill/>
          </a:ln>
        </p:spPr>
        <p:txBody>
          <a:bodyPr anchorCtr="0" anchor="b" bIns="51425" lIns="51425" spcFirstLastPara="1" rIns="51425" wrap="square" tIns="51425">
            <a:noAutofit/>
          </a:bodyPr>
          <a:lstStyle>
            <a:lvl1pPr lvl="0" algn="l">
              <a:lnSpc>
                <a:spcPct val="90000"/>
              </a:lnSpc>
              <a:spcBef>
                <a:spcPts val="0"/>
              </a:spcBef>
              <a:spcAft>
                <a:spcPts val="0"/>
              </a:spcAft>
              <a:buClr>
                <a:srgbClr val="000000"/>
              </a:buClr>
              <a:buSzPts val="1400"/>
              <a:buNone/>
              <a:defRPr/>
            </a:lvl1pPr>
            <a:lvl2pPr lvl="1" algn="l">
              <a:lnSpc>
                <a:spcPct val="90000"/>
              </a:lnSpc>
              <a:spcBef>
                <a:spcPts val="0"/>
              </a:spcBef>
              <a:spcAft>
                <a:spcPts val="0"/>
              </a:spcAft>
              <a:buClr>
                <a:srgbClr val="000000"/>
              </a:buClr>
              <a:buSzPts val="1400"/>
              <a:buNone/>
              <a:defRPr/>
            </a:lvl2pPr>
            <a:lvl3pPr lvl="2" algn="l">
              <a:lnSpc>
                <a:spcPct val="90000"/>
              </a:lnSpc>
              <a:spcBef>
                <a:spcPts val="0"/>
              </a:spcBef>
              <a:spcAft>
                <a:spcPts val="0"/>
              </a:spcAft>
              <a:buClr>
                <a:srgbClr val="000000"/>
              </a:buClr>
              <a:buSzPts val="1400"/>
              <a:buNone/>
              <a:defRPr/>
            </a:lvl3pPr>
            <a:lvl4pPr lvl="3" algn="l">
              <a:lnSpc>
                <a:spcPct val="90000"/>
              </a:lnSpc>
              <a:spcBef>
                <a:spcPts val="0"/>
              </a:spcBef>
              <a:spcAft>
                <a:spcPts val="0"/>
              </a:spcAft>
              <a:buClr>
                <a:srgbClr val="000000"/>
              </a:buClr>
              <a:buSzPts val="1400"/>
              <a:buNone/>
              <a:defRPr/>
            </a:lvl4pPr>
            <a:lvl5pPr lvl="4" algn="l">
              <a:lnSpc>
                <a:spcPct val="90000"/>
              </a:lnSpc>
              <a:spcBef>
                <a:spcPts val="0"/>
              </a:spcBef>
              <a:spcAft>
                <a:spcPts val="0"/>
              </a:spcAft>
              <a:buClr>
                <a:srgbClr val="000000"/>
              </a:buClr>
              <a:buSzPts val="1400"/>
              <a:buNone/>
              <a:defRPr/>
            </a:lvl5pPr>
            <a:lvl6pPr lvl="5" algn="l">
              <a:lnSpc>
                <a:spcPct val="90000"/>
              </a:lnSpc>
              <a:spcBef>
                <a:spcPts val="0"/>
              </a:spcBef>
              <a:spcAft>
                <a:spcPts val="0"/>
              </a:spcAft>
              <a:buClr>
                <a:srgbClr val="000000"/>
              </a:buClr>
              <a:buSzPts val="1400"/>
              <a:buNone/>
              <a:defRPr/>
            </a:lvl6pPr>
            <a:lvl7pPr lvl="6" algn="l">
              <a:lnSpc>
                <a:spcPct val="90000"/>
              </a:lnSpc>
              <a:spcBef>
                <a:spcPts val="0"/>
              </a:spcBef>
              <a:spcAft>
                <a:spcPts val="0"/>
              </a:spcAft>
              <a:buClr>
                <a:srgbClr val="000000"/>
              </a:buClr>
              <a:buSzPts val="1400"/>
              <a:buNone/>
              <a:defRPr/>
            </a:lvl7pPr>
            <a:lvl8pPr lvl="7" algn="l">
              <a:lnSpc>
                <a:spcPct val="90000"/>
              </a:lnSpc>
              <a:spcBef>
                <a:spcPts val="0"/>
              </a:spcBef>
              <a:spcAft>
                <a:spcPts val="0"/>
              </a:spcAft>
              <a:buClr>
                <a:srgbClr val="000000"/>
              </a:buClr>
              <a:buSzPts val="1400"/>
              <a:buNone/>
              <a:defRPr/>
            </a:lvl8pPr>
            <a:lvl9pPr lvl="8" algn="l">
              <a:lnSpc>
                <a:spcPct val="90000"/>
              </a:lnSpc>
              <a:spcBef>
                <a:spcPts val="0"/>
              </a:spcBef>
              <a:spcAft>
                <a:spcPts val="0"/>
              </a:spcAft>
              <a:buClr>
                <a:srgbClr val="000000"/>
              </a:buClr>
              <a:buSzPts val="1400"/>
              <a:buNone/>
              <a:defRPr/>
            </a:lvl9pPr>
          </a:lstStyle>
          <a:p/>
        </p:txBody>
      </p:sp>
      <p:sp>
        <p:nvSpPr>
          <p:cNvPr id="20" name="Google Shape;20;p3"/>
          <p:cNvSpPr txBox="1"/>
          <p:nvPr>
            <p:ph idx="1" type="body"/>
          </p:nvPr>
        </p:nvSpPr>
        <p:spPr>
          <a:xfrm>
            <a:off x="552450" y="985966"/>
            <a:ext cx="8058300" cy="3429000"/>
          </a:xfrm>
          <a:prstGeom prst="rect">
            <a:avLst/>
          </a:prstGeom>
          <a:noFill/>
          <a:ln>
            <a:noFill/>
          </a:ln>
        </p:spPr>
        <p:txBody>
          <a:bodyPr anchorCtr="0" anchor="t" bIns="34275" lIns="34275" spcFirstLastPara="1" rIns="34275" wrap="square" tIns="34275">
            <a:noAutofit/>
          </a:bodyPr>
          <a:lstStyle>
            <a:lvl1pPr indent="-317500" lvl="0" marL="457200" algn="l">
              <a:lnSpc>
                <a:spcPct val="114000"/>
              </a:lnSpc>
              <a:spcBef>
                <a:spcPts val="0"/>
              </a:spcBef>
              <a:spcAft>
                <a:spcPts val="0"/>
              </a:spcAft>
              <a:buSzPts val="1400"/>
              <a:buChar char="▪"/>
              <a:defRPr>
                <a:solidFill>
                  <a:schemeClr val="dk1"/>
                </a:solidFill>
              </a:defRPr>
            </a:lvl1pPr>
            <a:lvl2pPr indent="-317500" lvl="1" marL="914400" algn="l">
              <a:lnSpc>
                <a:spcPct val="100000"/>
              </a:lnSpc>
              <a:spcBef>
                <a:spcPts val="500"/>
              </a:spcBef>
              <a:spcAft>
                <a:spcPts val="0"/>
              </a:spcAft>
              <a:buSzPts val="1400"/>
              <a:buChar char="o"/>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21" name="Google Shape;21;p3"/>
          <p:cNvSpPr txBox="1"/>
          <p:nvPr/>
        </p:nvSpPr>
        <p:spPr>
          <a:xfrm>
            <a:off x="3063240" y="4800325"/>
            <a:ext cx="3017400" cy="207600"/>
          </a:xfrm>
          <a:prstGeom prst="rect">
            <a:avLst/>
          </a:prstGeom>
          <a:no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888888"/>
              </a:buClr>
              <a:buSzPts val="900"/>
              <a:buFont typeface="Arial"/>
              <a:buNone/>
            </a:pPr>
            <a:r>
              <a:rPr b="0" i="0" lang="zh-CN" sz="900" u="none" cap="none" strike="noStrike">
                <a:solidFill>
                  <a:srgbClr val="888888"/>
                </a:solidFill>
                <a:latin typeface="Arial"/>
                <a:ea typeface="Arial"/>
                <a:cs typeface="Arial"/>
                <a:sym typeface="Arial"/>
              </a:rPr>
              <a:t>Private &amp; Confidential</a:t>
            </a:r>
            <a:endParaRPr b="0" i="0" sz="1100" u="none" cap="none" strike="noStrike">
              <a:solidFill>
                <a:srgbClr val="888888"/>
              </a:solidFill>
              <a:latin typeface="Arial"/>
              <a:ea typeface="Arial"/>
              <a:cs typeface="Arial"/>
              <a:sym typeface="Arial"/>
            </a:endParaRPr>
          </a:p>
        </p:txBody>
      </p:sp>
      <p:sp>
        <p:nvSpPr>
          <p:cNvPr id="22" name="Google Shape;22;p3"/>
          <p:cNvSpPr txBox="1"/>
          <p:nvPr>
            <p:ph idx="12" type="sldNum"/>
          </p:nvPr>
        </p:nvSpPr>
        <p:spPr>
          <a:xfrm>
            <a:off x="8721834" y="4800325"/>
            <a:ext cx="274200" cy="207600"/>
          </a:xfrm>
          <a:prstGeom prst="rect">
            <a:avLst/>
          </a:prstGeom>
          <a:noFill/>
          <a:ln>
            <a:noFill/>
          </a:ln>
        </p:spPr>
        <p:txBody>
          <a:bodyPr anchorCtr="0" anchor="ctr" bIns="34275" lIns="34275" spcFirstLastPara="1" rIns="34275" wrap="square" tIns="34275">
            <a:noAutofit/>
          </a:bodyPr>
          <a:lstStyle>
            <a:lvl1pPr indent="0" lvl="0" marL="0" marR="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7" name="Shape 27"/>
        <p:cNvGrpSpPr/>
        <p:nvPr/>
      </p:nvGrpSpPr>
      <p:grpSpPr>
        <a:xfrm>
          <a:off x="0" y="0"/>
          <a:ext cx="0" cy="0"/>
          <a:chOff x="0" y="0"/>
          <a:chExt cx="0" cy="0"/>
        </a:xfrm>
      </p:grpSpPr>
      <p:sp>
        <p:nvSpPr>
          <p:cNvPr id="28" name="Google Shape;28;p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9" name="Google Shape;29;p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0" name="Google Shape;30;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CN"/>
              <a:t>‹#›</a:t>
            </a:fld>
            <a:endParaRPr/>
          </a:p>
        </p:txBody>
      </p:sp>
      <p:sp>
        <p:nvSpPr>
          <p:cNvPr id="31" name="Google Shape;31;p5"/>
          <p:cNvSpPr txBox="1"/>
          <p:nvPr/>
        </p:nvSpPr>
        <p:spPr>
          <a:xfrm>
            <a:off x="0" y="4299941"/>
            <a:ext cx="9144000" cy="843600"/>
          </a:xfrm>
          <a:prstGeom prst="rect">
            <a:avLst/>
          </a:prstGeom>
          <a:solidFill>
            <a:srgbClr val="EE4D2D"/>
          </a:solidFill>
          <a:ln>
            <a:noFill/>
          </a:ln>
        </p:spPr>
        <p:txBody>
          <a:bodyPr anchorCtr="0" anchor="ctr" bIns="68575" lIns="68575" spcFirstLastPara="1" rIns="68575" wrap="square" tIns="68575">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32" name="Google Shape;32;p5"/>
          <p:cNvPicPr preferRelativeResize="0"/>
          <p:nvPr/>
        </p:nvPicPr>
        <p:blipFill rotWithShape="1">
          <a:blip r:embed="rId2">
            <a:alphaModFix/>
          </a:blip>
          <a:srcRect b="0" l="0" r="0" t="0"/>
          <a:stretch/>
        </p:blipFill>
        <p:spPr>
          <a:xfrm>
            <a:off x="4182425" y="900788"/>
            <a:ext cx="779151" cy="1107027"/>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5" name="Google Shape;35;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6" name="Shape 36"/>
        <p:cNvGrpSpPr/>
        <p:nvPr/>
      </p:nvGrpSpPr>
      <p:grpSpPr>
        <a:xfrm>
          <a:off x="0" y="0"/>
          <a:ext cx="0" cy="0"/>
          <a:chOff x="0" y="0"/>
          <a:chExt cx="0" cy="0"/>
        </a:xfrm>
      </p:grpSpPr>
      <p:sp>
        <p:nvSpPr>
          <p:cNvPr id="37" name="Google Shape;37;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8" name="Google Shape;38;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9" name="Google Shape;39;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0" name="Shape 40"/>
        <p:cNvGrpSpPr/>
        <p:nvPr/>
      </p:nvGrpSpPr>
      <p:grpSpPr>
        <a:xfrm>
          <a:off x="0" y="0"/>
          <a:ext cx="0" cy="0"/>
          <a:chOff x="0" y="0"/>
          <a:chExt cx="0" cy="0"/>
        </a:xfrm>
      </p:grpSpPr>
      <p:sp>
        <p:nvSpPr>
          <p:cNvPr id="41" name="Google Shape;41;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2" name="Google Shape;42;p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3" name="Google Shape;43;p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4" name="Google Shape;4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7" name="Google Shape;47;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8" name="Shape 48"/>
        <p:cNvGrpSpPr/>
        <p:nvPr/>
      </p:nvGrpSpPr>
      <p:grpSpPr>
        <a:xfrm>
          <a:off x="0" y="0"/>
          <a:ext cx="0" cy="0"/>
          <a:chOff x="0" y="0"/>
          <a:chExt cx="0" cy="0"/>
        </a:xfrm>
      </p:grpSpPr>
      <p:sp>
        <p:nvSpPr>
          <p:cNvPr id="49" name="Google Shape;49;p1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0" name="Google Shape;50;p1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51" name="Google Shape;51;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2" name="Shape 52"/>
        <p:cNvGrpSpPr/>
        <p:nvPr/>
      </p:nvGrpSpPr>
      <p:grpSpPr>
        <a:xfrm>
          <a:off x="0" y="0"/>
          <a:ext cx="0" cy="0"/>
          <a:chOff x="0" y="0"/>
          <a:chExt cx="0" cy="0"/>
        </a:xfrm>
      </p:grpSpPr>
      <p:sp>
        <p:nvSpPr>
          <p:cNvPr id="53" name="Google Shape;53;p1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54" name="Google Shape;54;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3.xml"/><Relationship Id="rId10" Type="http://schemas.openxmlformats.org/officeDocument/2006/relationships/slideLayout" Target="../slideLayouts/slideLayout12.xml"/><Relationship Id="rId13" Type="http://schemas.openxmlformats.org/officeDocument/2006/relationships/theme" Target="../theme/theme3.xml"/><Relationship Id="rId12" Type="http://schemas.openxmlformats.org/officeDocument/2006/relationships/slideLayout" Target="../slideLayouts/slideLayout14.xml"/><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9" Type="http://schemas.openxmlformats.org/officeDocument/2006/relationships/slideLayout" Target="../slideLayouts/slideLayout11.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52450" y="47625"/>
            <a:ext cx="8058300" cy="435300"/>
          </a:xfrm>
          <a:prstGeom prst="rect">
            <a:avLst/>
          </a:prstGeom>
          <a:noFill/>
          <a:ln>
            <a:noFill/>
          </a:ln>
        </p:spPr>
        <p:txBody>
          <a:bodyPr anchorCtr="0" anchor="b" bIns="51425" lIns="51425" spcFirstLastPara="1" rIns="51425" wrap="square" tIns="51425">
            <a:noAutofit/>
          </a:bodyPr>
          <a:lstStyle>
            <a:lvl1pPr lvl="0" marR="0" rtl="0" algn="l">
              <a:lnSpc>
                <a:spcPct val="90000"/>
              </a:lnSpc>
              <a:spcBef>
                <a:spcPts val="0"/>
              </a:spcBef>
              <a:spcAft>
                <a:spcPts val="0"/>
              </a:spcAft>
              <a:buClr>
                <a:srgbClr val="000000"/>
              </a:buClr>
              <a:buSzPts val="1800"/>
              <a:buFont typeface="Arial"/>
              <a:buNone/>
              <a:defRPr b="1" i="0" sz="1800" u="none" cap="none" strike="noStrike">
                <a:solidFill>
                  <a:srgbClr val="000000"/>
                </a:solidFill>
                <a:latin typeface="Arial"/>
                <a:ea typeface="Arial"/>
                <a:cs typeface="Arial"/>
                <a:sym typeface="Arial"/>
              </a:defRPr>
            </a:lvl1pPr>
            <a:lvl2pPr lvl="1" marR="0" rtl="0" algn="l">
              <a:lnSpc>
                <a:spcPct val="90000"/>
              </a:lnSpc>
              <a:spcBef>
                <a:spcPts val="0"/>
              </a:spcBef>
              <a:spcAft>
                <a:spcPts val="0"/>
              </a:spcAft>
              <a:buClr>
                <a:srgbClr val="000000"/>
              </a:buClr>
              <a:buSzPts val="1800"/>
              <a:buFont typeface="Arial"/>
              <a:buNone/>
              <a:defRPr b="1" i="0" sz="1800" u="none" cap="none" strike="noStrike">
                <a:solidFill>
                  <a:srgbClr val="000000"/>
                </a:solidFill>
                <a:latin typeface="Arial"/>
                <a:ea typeface="Arial"/>
                <a:cs typeface="Arial"/>
                <a:sym typeface="Arial"/>
              </a:defRPr>
            </a:lvl2pPr>
            <a:lvl3pPr lvl="2" marR="0" rtl="0" algn="l">
              <a:lnSpc>
                <a:spcPct val="90000"/>
              </a:lnSpc>
              <a:spcBef>
                <a:spcPts val="0"/>
              </a:spcBef>
              <a:spcAft>
                <a:spcPts val="0"/>
              </a:spcAft>
              <a:buClr>
                <a:srgbClr val="000000"/>
              </a:buClr>
              <a:buSzPts val="1800"/>
              <a:buFont typeface="Arial"/>
              <a:buNone/>
              <a:defRPr b="1" i="0" sz="1800" u="none" cap="none" strike="noStrike">
                <a:solidFill>
                  <a:srgbClr val="000000"/>
                </a:solidFill>
                <a:latin typeface="Arial"/>
                <a:ea typeface="Arial"/>
                <a:cs typeface="Arial"/>
                <a:sym typeface="Arial"/>
              </a:defRPr>
            </a:lvl3pPr>
            <a:lvl4pPr lvl="3" marR="0" rtl="0" algn="l">
              <a:lnSpc>
                <a:spcPct val="90000"/>
              </a:lnSpc>
              <a:spcBef>
                <a:spcPts val="0"/>
              </a:spcBef>
              <a:spcAft>
                <a:spcPts val="0"/>
              </a:spcAft>
              <a:buClr>
                <a:srgbClr val="000000"/>
              </a:buClr>
              <a:buSzPts val="1800"/>
              <a:buFont typeface="Arial"/>
              <a:buNone/>
              <a:defRPr b="1" i="0" sz="1800" u="none" cap="none" strike="noStrike">
                <a:solidFill>
                  <a:srgbClr val="000000"/>
                </a:solidFill>
                <a:latin typeface="Arial"/>
                <a:ea typeface="Arial"/>
                <a:cs typeface="Arial"/>
                <a:sym typeface="Arial"/>
              </a:defRPr>
            </a:lvl4pPr>
            <a:lvl5pPr lvl="4" marR="0" rtl="0" algn="l">
              <a:lnSpc>
                <a:spcPct val="90000"/>
              </a:lnSpc>
              <a:spcBef>
                <a:spcPts val="0"/>
              </a:spcBef>
              <a:spcAft>
                <a:spcPts val="0"/>
              </a:spcAft>
              <a:buClr>
                <a:srgbClr val="000000"/>
              </a:buClr>
              <a:buSzPts val="1800"/>
              <a:buFont typeface="Arial"/>
              <a:buNone/>
              <a:defRPr b="1" i="0" sz="1800" u="none" cap="none" strike="noStrike">
                <a:solidFill>
                  <a:srgbClr val="000000"/>
                </a:solidFill>
                <a:latin typeface="Arial"/>
                <a:ea typeface="Arial"/>
                <a:cs typeface="Arial"/>
                <a:sym typeface="Arial"/>
              </a:defRPr>
            </a:lvl5pPr>
            <a:lvl6pPr lvl="5" marR="0" rtl="0" algn="l">
              <a:lnSpc>
                <a:spcPct val="90000"/>
              </a:lnSpc>
              <a:spcBef>
                <a:spcPts val="0"/>
              </a:spcBef>
              <a:spcAft>
                <a:spcPts val="0"/>
              </a:spcAft>
              <a:buClr>
                <a:srgbClr val="000000"/>
              </a:buClr>
              <a:buSzPts val="1800"/>
              <a:buFont typeface="Arial"/>
              <a:buNone/>
              <a:defRPr b="1" i="0" sz="1800" u="none" cap="none" strike="noStrike">
                <a:solidFill>
                  <a:srgbClr val="000000"/>
                </a:solidFill>
                <a:latin typeface="Arial"/>
                <a:ea typeface="Arial"/>
                <a:cs typeface="Arial"/>
                <a:sym typeface="Arial"/>
              </a:defRPr>
            </a:lvl6pPr>
            <a:lvl7pPr lvl="6" marR="0" rtl="0" algn="l">
              <a:lnSpc>
                <a:spcPct val="90000"/>
              </a:lnSpc>
              <a:spcBef>
                <a:spcPts val="0"/>
              </a:spcBef>
              <a:spcAft>
                <a:spcPts val="0"/>
              </a:spcAft>
              <a:buClr>
                <a:srgbClr val="000000"/>
              </a:buClr>
              <a:buSzPts val="1800"/>
              <a:buFont typeface="Arial"/>
              <a:buNone/>
              <a:defRPr b="1" i="0" sz="1800" u="none" cap="none" strike="noStrike">
                <a:solidFill>
                  <a:srgbClr val="000000"/>
                </a:solidFill>
                <a:latin typeface="Arial"/>
                <a:ea typeface="Arial"/>
                <a:cs typeface="Arial"/>
                <a:sym typeface="Arial"/>
              </a:defRPr>
            </a:lvl7pPr>
            <a:lvl8pPr lvl="7" marR="0" rtl="0" algn="l">
              <a:lnSpc>
                <a:spcPct val="90000"/>
              </a:lnSpc>
              <a:spcBef>
                <a:spcPts val="0"/>
              </a:spcBef>
              <a:spcAft>
                <a:spcPts val="0"/>
              </a:spcAft>
              <a:buClr>
                <a:srgbClr val="000000"/>
              </a:buClr>
              <a:buSzPts val="1800"/>
              <a:buFont typeface="Arial"/>
              <a:buNone/>
              <a:defRPr b="1" i="0" sz="1800" u="none" cap="none" strike="noStrike">
                <a:solidFill>
                  <a:srgbClr val="000000"/>
                </a:solidFill>
                <a:latin typeface="Arial"/>
                <a:ea typeface="Arial"/>
                <a:cs typeface="Arial"/>
                <a:sym typeface="Arial"/>
              </a:defRPr>
            </a:lvl8pPr>
            <a:lvl9pPr lvl="8" marR="0" rtl="0" algn="l">
              <a:lnSpc>
                <a:spcPct val="90000"/>
              </a:lnSpc>
              <a:spcBef>
                <a:spcPts val="0"/>
              </a:spcBef>
              <a:spcAft>
                <a:spcPts val="0"/>
              </a:spcAft>
              <a:buClr>
                <a:srgbClr val="000000"/>
              </a:buClr>
              <a:buSzPts val="1800"/>
              <a:buFont typeface="Arial"/>
              <a:buNone/>
              <a:defRPr b="1"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552450" y="985966"/>
            <a:ext cx="8058300" cy="3263400"/>
          </a:xfrm>
          <a:prstGeom prst="rect">
            <a:avLst/>
          </a:prstGeom>
          <a:noFill/>
          <a:ln>
            <a:noFill/>
          </a:ln>
        </p:spPr>
        <p:txBody>
          <a:bodyPr anchorCtr="0" anchor="t" bIns="34275" lIns="34275" spcFirstLastPara="1" rIns="34275" wrap="square" tIns="34275">
            <a:noAutofit/>
          </a:bodyPr>
          <a:lstStyle>
            <a:lvl1pPr indent="-317500" lvl="0" marL="457200" marR="0" rtl="0" algn="l">
              <a:lnSpc>
                <a:spcPct val="100000"/>
              </a:lnSpc>
              <a:spcBef>
                <a:spcPts val="0"/>
              </a:spcBef>
              <a:spcAft>
                <a:spcPts val="0"/>
              </a:spcAft>
              <a:buClr>
                <a:srgbClr val="FF66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FF6600"/>
              </a:buClr>
              <a:buSzPts val="1400"/>
              <a:buFont typeface="Arial"/>
              <a:buChar char="o"/>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FF66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FF66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FF66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FF66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FF66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FF66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FF6600"/>
              </a:buClr>
              <a:buSzPts val="1400"/>
              <a:buFont typeface="Arial"/>
              <a:buChar char="•"/>
              <a:defRPr b="0" i="0" sz="1400" u="none" cap="none" strike="noStrike">
                <a:solidFill>
                  <a:srgbClr val="000000"/>
                </a:solidFill>
                <a:latin typeface="Arial"/>
                <a:ea typeface="Arial"/>
                <a:cs typeface="Arial"/>
                <a:sym typeface="Arial"/>
              </a:defRPr>
            </a:lvl9pPr>
          </a:lstStyle>
          <a:p/>
        </p:txBody>
      </p:sp>
      <p:cxnSp>
        <p:nvCxnSpPr>
          <p:cNvPr id="8" name="Google Shape;8;p1"/>
          <p:cNvCxnSpPr/>
          <p:nvPr/>
        </p:nvCxnSpPr>
        <p:spPr>
          <a:xfrm>
            <a:off x="554558" y="488414"/>
            <a:ext cx="8397300" cy="0"/>
          </a:xfrm>
          <a:prstGeom prst="straightConnector1">
            <a:avLst/>
          </a:prstGeom>
          <a:noFill/>
          <a:ln cap="flat" cmpd="sng" w="50800">
            <a:solidFill>
              <a:srgbClr val="EE4D2D"/>
            </a:solidFill>
            <a:prstDash val="solid"/>
            <a:round/>
            <a:headEnd len="sm" w="sm" type="none"/>
            <a:tailEnd len="sm" w="sm" type="none"/>
          </a:ln>
        </p:spPr>
      </p:cxnSp>
      <p:pic>
        <p:nvPicPr>
          <p:cNvPr descr="shopee-logo-en.png" id="9" name="Google Shape;9;p1"/>
          <p:cNvPicPr preferRelativeResize="0"/>
          <p:nvPr/>
        </p:nvPicPr>
        <p:blipFill rotWithShape="1">
          <a:blip r:embed="rId1">
            <a:alphaModFix/>
          </a:blip>
          <a:srcRect b="0" l="0" r="71130" t="0"/>
          <a:stretch/>
        </p:blipFill>
        <p:spPr>
          <a:xfrm>
            <a:off x="155905" y="151934"/>
            <a:ext cx="337878" cy="370622"/>
          </a:xfrm>
          <a:prstGeom prst="rect">
            <a:avLst/>
          </a:prstGeom>
          <a:noFill/>
          <a:ln>
            <a:noFill/>
          </a:ln>
        </p:spPr>
      </p:pic>
      <p:sp>
        <p:nvSpPr>
          <p:cNvPr id="10" name="Google Shape;10;p1"/>
          <p:cNvSpPr txBox="1"/>
          <p:nvPr>
            <p:ph idx="12" type="sldNum"/>
          </p:nvPr>
        </p:nvSpPr>
        <p:spPr>
          <a:xfrm>
            <a:off x="8721834" y="4805089"/>
            <a:ext cx="274200" cy="198300"/>
          </a:xfrm>
          <a:prstGeom prst="rect">
            <a:avLst/>
          </a:prstGeom>
          <a:noFill/>
          <a:ln>
            <a:noFill/>
          </a:ln>
        </p:spPr>
        <p:txBody>
          <a:bodyPr anchorCtr="0" anchor="ctr" bIns="34275" lIns="34275" spcFirstLastPara="1" rIns="34275" wrap="square" tIns="34275">
            <a:noAutofit/>
          </a:bodyPr>
          <a:lstStyle>
            <a:lvl1pPr indent="0" lvl="0" marL="0" marR="0" rtl="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 name="Shape 23"/>
        <p:cNvGrpSpPr/>
        <p:nvPr/>
      </p:nvGrpSpPr>
      <p:grpSpPr>
        <a:xfrm>
          <a:off x="0" y="0"/>
          <a:ext cx="0" cy="0"/>
          <a:chOff x="0" y="0"/>
          <a:chExt cx="0" cy="0"/>
        </a:xfrm>
      </p:grpSpPr>
      <p:sp>
        <p:nvSpPr>
          <p:cNvPr id="24" name="Google Shape;24;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25" name="Google Shape;25;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26" name="Google Shape;26;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561108" y="2156378"/>
            <a:ext cx="8052900" cy="1059000"/>
          </a:xfrm>
          <a:prstGeom prst="rect">
            <a:avLst/>
          </a:prstGeom>
          <a:noFill/>
          <a:ln>
            <a:noFill/>
          </a:ln>
        </p:spPr>
        <p:txBody>
          <a:bodyPr anchorCtr="0" anchor="b" bIns="34250" lIns="34250" spcFirstLastPara="1" rIns="34250" wrap="square" tIns="34250">
            <a:noAutofit/>
          </a:bodyPr>
          <a:lstStyle/>
          <a:p>
            <a:pPr indent="0" lvl="0" marL="0" marR="0" rtl="0" algn="ctr">
              <a:lnSpc>
                <a:spcPct val="90000"/>
              </a:lnSpc>
              <a:spcBef>
                <a:spcPts val="0"/>
              </a:spcBef>
              <a:spcAft>
                <a:spcPts val="0"/>
              </a:spcAft>
              <a:buClr>
                <a:schemeClr val="dk1"/>
              </a:buClr>
              <a:buSzPts val="1100"/>
              <a:buFont typeface="Arial"/>
              <a:buNone/>
            </a:pPr>
            <a:r>
              <a:rPr lang="zh-CN"/>
              <a:t>Android之Java开发基础</a:t>
            </a:r>
            <a:endParaRPr/>
          </a:p>
        </p:txBody>
      </p:sp>
      <p:sp>
        <p:nvSpPr>
          <p:cNvPr id="83" name="Google Shape;83;p17"/>
          <p:cNvSpPr txBox="1"/>
          <p:nvPr>
            <p:ph idx="12" type="sldNum"/>
          </p:nvPr>
        </p:nvSpPr>
        <p:spPr>
          <a:xfrm>
            <a:off x="8721834" y="4800325"/>
            <a:ext cx="274200" cy="207600"/>
          </a:xfrm>
          <a:prstGeom prst="rect">
            <a:avLst/>
          </a:prstGeom>
          <a:noFill/>
          <a:ln>
            <a:noFill/>
          </a:ln>
        </p:spPr>
        <p:txBody>
          <a:bodyPr anchorCtr="0" anchor="ctr" bIns="34275" lIns="34275" spcFirstLastPara="1" rIns="34275" wrap="square" tIns="34275">
            <a:noAutofit/>
          </a:bodyPr>
          <a:lstStyle/>
          <a:p>
            <a:pPr indent="0" lvl="0" marL="0" rtl="0" algn="r">
              <a:lnSpc>
                <a:spcPct val="100000"/>
              </a:lnSpc>
              <a:spcBef>
                <a:spcPts val="0"/>
              </a:spcBef>
              <a:spcAft>
                <a:spcPts val="0"/>
              </a:spcAft>
              <a:buClr>
                <a:srgbClr val="888888"/>
              </a:buClr>
              <a:buSzPts val="900"/>
              <a:buFont typeface="Arial"/>
              <a:buNone/>
            </a:pPr>
            <a:fld id="{00000000-1234-1234-1234-123412341234}" type="slidenum">
              <a:rPr lang="zh-CN"/>
              <a:t>‹#›</a:t>
            </a:fld>
            <a:endParaRPr/>
          </a:p>
        </p:txBody>
      </p:sp>
      <p:sp>
        <p:nvSpPr>
          <p:cNvPr id="84" name="Google Shape;84;p17"/>
          <p:cNvSpPr txBox="1"/>
          <p:nvPr>
            <p:ph idx="1" type="subTitle"/>
          </p:nvPr>
        </p:nvSpPr>
        <p:spPr>
          <a:xfrm>
            <a:off x="561113" y="3215551"/>
            <a:ext cx="8052900" cy="419100"/>
          </a:xfrm>
          <a:prstGeom prst="rect">
            <a:avLst/>
          </a:prstGeom>
          <a:noFill/>
          <a:ln>
            <a:noFill/>
          </a:ln>
        </p:spPr>
        <p:txBody>
          <a:bodyPr anchorCtr="0" anchor="ctr" bIns="34275" lIns="34275" spcFirstLastPara="1" rIns="34275" wrap="square" tIns="34275">
            <a:noAutofit/>
          </a:bodyPr>
          <a:lstStyle/>
          <a:p>
            <a:pPr indent="0" lvl="0" marL="0" rtl="0" algn="ctr">
              <a:lnSpc>
                <a:spcPct val="100000"/>
              </a:lnSpc>
              <a:spcBef>
                <a:spcPts val="0"/>
              </a:spcBef>
              <a:spcAft>
                <a:spcPts val="0"/>
              </a:spcAft>
              <a:buSzPts val="1500"/>
              <a:buNone/>
            </a:pPr>
            <a:r>
              <a:rPr lang="zh-CN"/>
              <a:t>曾峥</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552450" y="47625"/>
            <a:ext cx="8058300" cy="435300"/>
          </a:xfrm>
          <a:prstGeom prst="rect">
            <a:avLst/>
          </a:prstGeom>
          <a:noFill/>
          <a:ln>
            <a:noFill/>
          </a:ln>
        </p:spPr>
        <p:txBody>
          <a:bodyPr anchorCtr="0" anchor="b" bIns="51425" lIns="51425" spcFirstLastPara="1" rIns="51425" wrap="square" tIns="51425">
            <a:noAutofit/>
          </a:bodyPr>
          <a:lstStyle/>
          <a:p>
            <a:pPr indent="0" lvl="0" marL="0" rtl="0" algn="l">
              <a:lnSpc>
                <a:spcPct val="90000"/>
              </a:lnSpc>
              <a:spcBef>
                <a:spcPts val="0"/>
              </a:spcBef>
              <a:spcAft>
                <a:spcPts val="0"/>
              </a:spcAft>
              <a:buSzPts val="1400"/>
              <a:buNone/>
            </a:pPr>
            <a:r>
              <a:rPr lang="zh-CN"/>
              <a:t>Java多线程 - 线程创建</a:t>
            </a:r>
            <a:endParaRPr/>
          </a:p>
        </p:txBody>
      </p:sp>
      <p:sp>
        <p:nvSpPr>
          <p:cNvPr id="156" name="Google Shape;156;p26"/>
          <p:cNvSpPr txBox="1"/>
          <p:nvPr>
            <p:ph idx="1" type="body"/>
          </p:nvPr>
        </p:nvSpPr>
        <p:spPr>
          <a:xfrm>
            <a:off x="552450" y="774703"/>
            <a:ext cx="4206162" cy="307648"/>
          </a:xfrm>
          <a:prstGeom prst="rect">
            <a:avLst/>
          </a:prstGeom>
          <a:noFill/>
          <a:ln>
            <a:noFill/>
          </a:ln>
        </p:spPr>
        <p:txBody>
          <a:bodyPr anchorCtr="0" anchor="t" bIns="34275" lIns="34275" spcFirstLastPara="1" rIns="34275" wrap="square" tIns="34275">
            <a:noAutofit/>
          </a:bodyPr>
          <a:lstStyle/>
          <a:p>
            <a:pPr indent="0" lvl="0" marL="0" rtl="0" algn="l">
              <a:lnSpc>
                <a:spcPct val="114000"/>
              </a:lnSpc>
              <a:spcBef>
                <a:spcPts val="0"/>
              </a:spcBef>
              <a:spcAft>
                <a:spcPts val="500"/>
              </a:spcAft>
              <a:buSzPts val="1400"/>
              <a:buNone/>
            </a:pPr>
            <a:r>
              <a:rPr lang="zh-CN" sz="1050">
                <a:solidFill>
                  <a:srgbClr val="4D5156"/>
                </a:solidFill>
                <a:highlight>
                  <a:srgbClr val="FFFFFF"/>
                </a:highlight>
              </a:rPr>
              <a:t>主要有两种创建方式：继承Thread类和实现Runnable接口。</a:t>
            </a:r>
            <a:endParaRPr sz="1050">
              <a:solidFill>
                <a:srgbClr val="4D5156"/>
              </a:solidFill>
              <a:highlight>
                <a:srgbClr val="FFFFFF"/>
              </a:highlight>
            </a:endParaRPr>
          </a:p>
        </p:txBody>
      </p:sp>
      <p:sp>
        <p:nvSpPr>
          <p:cNvPr id="157" name="Google Shape;157;p26"/>
          <p:cNvSpPr txBox="1"/>
          <p:nvPr>
            <p:ph idx="12" type="sldNum"/>
          </p:nvPr>
        </p:nvSpPr>
        <p:spPr>
          <a:xfrm>
            <a:off x="8721834" y="4800325"/>
            <a:ext cx="274200" cy="207600"/>
          </a:xfrm>
          <a:prstGeom prst="rect">
            <a:avLst/>
          </a:prstGeom>
          <a:noFill/>
          <a:ln>
            <a:noFill/>
          </a:ln>
        </p:spPr>
        <p:txBody>
          <a:bodyPr anchorCtr="0" anchor="ctr" bIns="34275" lIns="34275" spcFirstLastPara="1" rIns="34275" wrap="square" tIns="34275">
            <a:noAutofit/>
          </a:bodyPr>
          <a:lstStyle/>
          <a:p>
            <a:pPr indent="0" lvl="0" marL="0" rtl="0" algn="r">
              <a:lnSpc>
                <a:spcPct val="100000"/>
              </a:lnSpc>
              <a:spcBef>
                <a:spcPts val="0"/>
              </a:spcBef>
              <a:spcAft>
                <a:spcPts val="0"/>
              </a:spcAft>
              <a:buClr>
                <a:srgbClr val="888888"/>
              </a:buClr>
              <a:buSzPts val="900"/>
              <a:buFont typeface="Arial"/>
              <a:buNone/>
            </a:pPr>
            <a:fld id="{00000000-1234-1234-1234-123412341234}" type="slidenum">
              <a:rPr lang="zh-CN"/>
              <a:t>‹#›</a:t>
            </a:fld>
            <a:endParaRPr/>
          </a:p>
        </p:txBody>
      </p:sp>
      <p:pic>
        <p:nvPicPr>
          <p:cNvPr id="158" name="Google Shape;158;p26"/>
          <p:cNvPicPr preferRelativeResize="0"/>
          <p:nvPr/>
        </p:nvPicPr>
        <p:blipFill rotWithShape="1">
          <a:blip r:embed="rId3">
            <a:alphaModFix/>
          </a:blip>
          <a:srcRect b="0" l="0" r="0" t="0"/>
          <a:stretch/>
        </p:blipFill>
        <p:spPr>
          <a:xfrm>
            <a:off x="967791" y="1281403"/>
            <a:ext cx="2928388" cy="2443065"/>
          </a:xfrm>
          <a:prstGeom prst="rect">
            <a:avLst/>
          </a:prstGeom>
          <a:noFill/>
          <a:ln>
            <a:noFill/>
          </a:ln>
        </p:spPr>
      </p:pic>
      <p:pic>
        <p:nvPicPr>
          <p:cNvPr id="159" name="Google Shape;159;p26"/>
          <p:cNvPicPr preferRelativeResize="0"/>
          <p:nvPr/>
        </p:nvPicPr>
        <p:blipFill rotWithShape="1">
          <a:blip r:embed="rId4">
            <a:alphaModFix/>
          </a:blip>
          <a:srcRect b="0" l="0" r="0" t="0"/>
          <a:stretch/>
        </p:blipFill>
        <p:spPr>
          <a:xfrm>
            <a:off x="4758612" y="1281403"/>
            <a:ext cx="2796229" cy="244851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7"/>
          <p:cNvSpPr txBox="1"/>
          <p:nvPr>
            <p:ph type="title"/>
          </p:nvPr>
        </p:nvSpPr>
        <p:spPr>
          <a:xfrm>
            <a:off x="552450" y="47625"/>
            <a:ext cx="8058300" cy="435300"/>
          </a:xfrm>
          <a:prstGeom prst="rect">
            <a:avLst/>
          </a:prstGeom>
          <a:noFill/>
          <a:ln>
            <a:noFill/>
          </a:ln>
        </p:spPr>
        <p:txBody>
          <a:bodyPr anchorCtr="0" anchor="b" bIns="51425" lIns="51425" spcFirstLastPara="1" rIns="51425" wrap="square" tIns="51425">
            <a:noAutofit/>
          </a:bodyPr>
          <a:lstStyle/>
          <a:p>
            <a:pPr indent="0" lvl="0" marL="0" rtl="0" algn="l">
              <a:lnSpc>
                <a:spcPct val="90000"/>
              </a:lnSpc>
              <a:spcBef>
                <a:spcPts val="0"/>
              </a:spcBef>
              <a:spcAft>
                <a:spcPts val="0"/>
              </a:spcAft>
              <a:buSzPts val="1400"/>
              <a:buNone/>
            </a:pPr>
            <a:r>
              <a:rPr lang="zh-CN"/>
              <a:t>Java多线程 – 线程池</a:t>
            </a:r>
            <a:endParaRPr/>
          </a:p>
        </p:txBody>
      </p:sp>
      <p:sp>
        <p:nvSpPr>
          <p:cNvPr id="165" name="Google Shape;165;p27"/>
          <p:cNvSpPr txBox="1"/>
          <p:nvPr>
            <p:ph idx="1" type="body"/>
          </p:nvPr>
        </p:nvSpPr>
        <p:spPr>
          <a:xfrm>
            <a:off x="552450" y="611619"/>
            <a:ext cx="3432154" cy="4305552"/>
          </a:xfrm>
          <a:prstGeom prst="rect">
            <a:avLst/>
          </a:prstGeom>
          <a:noFill/>
          <a:ln>
            <a:noFill/>
          </a:ln>
        </p:spPr>
        <p:txBody>
          <a:bodyPr anchorCtr="0" anchor="t" bIns="34275" lIns="34275" spcFirstLastPara="1" rIns="34275" wrap="square" tIns="34275">
            <a:noAutofit/>
          </a:bodyPr>
          <a:lstStyle/>
          <a:p>
            <a:pPr indent="0" lvl="0" marL="0" rtl="0" algn="l">
              <a:lnSpc>
                <a:spcPct val="114000"/>
              </a:lnSpc>
              <a:spcBef>
                <a:spcPts val="0"/>
              </a:spcBef>
              <a:spcAft>
                <a:spcPts val="0"/>
              </a:spcAft>
              <a:buSzPts val="1400"/>
              <a:buNone/>
            </a:pPr>
            <a:r>
              <a:rPr lang="zh-CN" sz="1000">
                <a:solidFill>
                  <a:srgbClr val="4D5156"/>
                </a:solidFill>
                <a:highlight>
                  <a:srgbClr val="FFFFFF"/>
                </a:highlight>
              </a:rPr>
              <a:t>为什么使用线程池：</a:t>
            </a:r>
            <a:endParaRPr sz="1000">
              <a:solidFill>
                <a:srgbClr val="4D5156"/>
              </a:solidFill>
              <a:highlight>
                <a:srgbClr val="FFFFFF"/>
              </a:highlight>
            </a:endParaRPr>
          </a:p>
          <a:p>
            <a:pPr indent="-171450" lvl="0" marL="171450" rtl="0" algn="l">
              <a:lnSpc>
                <a:spcPct val="114000"/>
              </a:lnSpc>
              <a:spcBef>
                <a:spcPts val="500"/>
              </a:spcBef>
              <a:spcAft>
                <a:spcPts val="0"/>
              </a:spcAft>
              <a:buSzPts val="1400"/>
              <a:buChar char="▪"/>
            </a:pPr>
            <a:r>
              <a:rPr lang="zh-CN" sz="1000">
                <a:solidFill>
                  <a:srgbClr val="4D5156"/>
                </a:solidFill>
                <a:highlight>
                  <a:srgbClr val="FFFFFF"/>
                </a:highlight>
              </a:rPr>
              <a:t>避免线程频繁地创建和销毁，提高资源复用率</a:t>
            </a:r>
            <a:endParaRPr sz="1000">
              <a:solidFill>
                <a:srgbClr val="4D5156"/>
              </a:solidFill>
              <a:highlight>
                <a:srgbClr val="FFFFFF"/>
              </a:highlight>
            </a:endParaRPr>
          </a:p>
          <a:p>
            <a:pPr indent="-171450" lvl="0" marL="171450" rtl="0" algn="l">
              <a:lnSpc>
                <a:spcPct val="114000"/>
              </a:lnSpc>
              <a:spcBef>
                <a:spcPts val="500"/>
              </a:spcBef>
              <a:spcAft>
                <a:spcPts val="0"/>
              </a:spcAft>
              <a:buSzPts val="1400"/>
              <a:buChar char="▪"/>
            </a:pPr>
            <a:r>
              <a:rPr lang="zh-CN" sz="1000">
                <a:solidFill>
                  <a:srgbClr val="4D5156"/>
                </a:solidFill>
                <a:highlight>
                  <a:srgbClr val="FFFFFF"/>
                </a:highlight>
              </a:rPr>
              <a:t>任务可以快速得到响应而不必等待线程创建，提高响应速度</a:t>
            </a:r>
            <a:endParaRPr sz="1000">
              <a:solidFill>
                <a:srgbClr val="4D5156"/>
              </a:solidFill>
              <a:highlight>
                <a:srgbClr val="FFFFFF"/>
              </a:highlight>
            </a:endParaRPr>
          </a:p>
          <a:p>
            <a:pPr indent="-171450" lvl="0" marL="171450" rtl="0" algn="l">
              <a:lnSpc>
                <a:spcPct val="114000"/>
              </a:lnSpc>
              <a:spcBef>
                <a:spcPts val="500"/>
              </a:spcBef>
              <a:spcAft>
                <a:spcPts val="0"/>
              </a:spcAft>
              <a:buSzPts val="1400"/>
              <a:buChar char="▪"/>
            </a:pPr>
            <a:r>
              <a:rPr lang="zh-CN" sz="1000">
                <a:solidFill>
                  <a:srgbClr val="4D5156"/>
                </a:solidFill>
                <a:highlight>
                  <a:srgbClr val="FFFFFF"/>
                </a:highlight>
              </a:rPr>
              <a:t>控制线程数量，避免线程无限制地增长</a:t>
            </a:r>
            <a:endParaRPr sz="1000">
              <a:solidFill>
                <a:srgbClr val="4D5156"/>
              </a:solidFill>
              <a:highlight>
                <a:srgbClr val="FFFFFF"/>
              </a:highlight>
            </a:endParaRPr>
          </a:p>
          <a:p>
            <a:pPr indent="-82550" lvl="0" marL="171450" rtl="0" algn="l">
              <a:lnSpc>
                <a:spcPct val="114000"/>
              </a:lnSpc>
              <a:spcBef>
                <a:spcPts val="500"/>
              </a:spcBef>
              <a:spcAft>
                <a:spcPts val="0"/>
              </a:spcAft>
              <a:buSzPts val="1400"/>
              <a:buNone/>
            </a:pPr>
            <a:r>
              <a:t/>
            </a:r>
            <a:endParaRPr sz="1000">
              <a:solidFill>
                <a:srgbClr val="4D5156"/>
              </a:solidFill>
              <a:highlight>
                <a:srgbClr val="FFFFFF"/>
              </a:highlight>
            </a:endParaRPr>
          </a:p>
          <a:p>
            <a:pPr indent="0" lvl="0" marL="0" rtl="0" algn="l">
              <a:lnSpc>
                <a:spcPct val="114000"/>
              </a:lnSpc>
              <a:spcBef>
                <a:spcPts val="500"/>
              </a:spcBef>
              <a:spcAft>
                <a:spcPts val="0"/>
              </a:spcAft>
              <a:buSzPts val="1400"/>
              <a:buNone/>
            </a:pPr>
            <a:r>
              <a:rPr lang="zh-CN" sz="1000">
                <a:solidFill>
                  <a:srgbClr val="4D5156"/>
                </a:solidFill>
                <a:highlight>
                  <a:srgbClr val="FFFFFF"/>
                </a:highlight>
              </a:rPr>
              <a:t>线程池的工作逻辑：</a:t>
            </a:r>
            <a:endParaRPr sz="1000">
              <a:solidFill>
                <a:srgbClr val="4D5156"/>
              </a:solidFill>
              <a:highlight>
                <a:srgbClr val="FFFFFF"/>
              </a:highlight>
            </a:endParaRPr>
          </a:p>
          <a:p>
            <a:pPr indent="-171450" lvl="0" marL="171450" rtl="0" algn="l">
              <a:lnSpc>
                <a:spcPct val="114000"/>
              </a:lnSpc>
              <a:spcBef>
                <a:spcPts val="500"/>
              </a:spcBef>
              <a:spcAft>
                <a:spcPts val="0"/>
              </a:spcAft>
              <a:buSzPts val="1400"/>
              <a:buChar char="▪"/>
            </a:pPr>
            <a:r>
              <a:rPr lang="zh-CN" sz="1000">
                <a:solidFill>
                  <a:srgbClr val="4D5156"/>
                </a:solidFill>
                <a:highlight>
                  <a:srgbClr val="FFFFFF"/>
                </a:highlight>
              </a:rPr>
              <a:t>如果核心线程池没满，那么直接创建线程执行任务</a:t>
            </a:r>
            <a:endParaRPr sz="1000">
              <a:solidFill>
                <a:srgbClr val="4D5156"/>
              </a:solidFill>
              <a:highlight>
                <a:srgbClr val="FFFFFF"/>
              </a:highlight>
            </a:endParaRPr>
          </a:p>
          <a:p>
            <a:pPr indent="-171450" lvl="0" marL="171450" rtl="0" algn="l">
              <a:lnSpc>
                <a:spcPct val="114000"/>
              </a:lnSpc>
              <a:spcBef>
                <a:spcPts val="500"/>
              </a:spcBef>
              <a:spcAft>
                <a:spcPts val="0"/>
              </a:spcAft>
              <a:buSzPts val="1400"/>
              <a:buChar char="▪"/>
            </a:pPr>
            <a:r>
              <a:rPr lang="zh-CN" sz="1000">
                <a:solidFill>
                  <a:srgbClr val="4D5156"/>
                </a:solidFill>
                <a:highlight>
                  <a:srgbClr val="FFFFFF"/>
                </a:highlight>
              </a:rPr>
              <a:t>如果核心线程池已满，且等待队列未满，那么将任务放进队列，核心线程池后续会从队列里捞任务</a:t>
            </a:r>
            <a:endParaRPr sz="1000">
              <a:solidFill>
                <a:srgbClr val="4D5156"/>
              </a:solidFill>
              <a:highlight>
                <a:srgbClr val="FFFFFF"/>
              </a:highlight>
            </a:endParaRPr>
          </a:p>
          <a:p>
            <a:pPr indent="-171450" lvl="0" marL="171450" rtl="0" algn="l">
              <a:lnSpc>
                <a:spcPct val="114000"/>
              </a:lnSpc>
              <a:spcBef>
                <a:spcPts val="500"/>
              </a:spcBef>
              <a:spcAft>
                <a:spcPts val="0"/>
              </a:spcAft>
              <a:buSzPts val="1400"/>
              <a:buChar char="▪"/>
            </a:pPr>
            <a:r>
              <a:rPr lang="zh-CN" sz="1000">
                <a:solidFill>
                  <a:srgbClr val="4D5156"/>
                </a:solidFill>
                <a:highlight>
                  <a:srgbClr val="FFFFFF"/>
                </a:highlight>
              </a:rPr>
              <a:t>如果队列已满，且线程池未达到最大线程数，那么创建线程执行任务</a:t>
            </a:r>
            <a:endParaRPr sz="1000">
              <a:solidFill>
                <a:srgbClr val="4D5156"/>
              </a:solidFill>
              <a:highlight>
                <a:srgbClr val="FFFFFF"/>
              </a:highlight>
            </a:endParaRPr>
          </a:p>
          <a:p>
            <a:pPr indent="-171450" lvl="0" marL="171450" rtl="0" algn="l">
              <a:lnSpc>
                <a:spcPct val="114000"/>
              </a:lnSpc>
              <a:spcBef>
                <a:spcPts val="500"/>
              </a:spcBef>
              <a:spcAft>
                <a:spcPts val="0"/>
              </a:spcAft>
              <a:buSzPts val="1400"/>
              <a:buChar char="▪"/>
            </a:pPr>
            <a:r>
              <a:rPr lang="zh-CN" sz="1000">
                <a:solidFill>
                  <a:srgbClr val="4D5156"/>
                </a:solidFill>
                <a:highlight>
                  <a:srgbClr val="FFFFFF"/>
                </a:highlight>
              </a:rPr>
              <a:t>如果上述条件都不满足，那么按照预定的拒绝策略处理任务（例如丢弃任务）</a:t>
            </a:r>
            <a:endParaRPr sz="1000">
              <a:solidFill>
                <a:srgbClr val="4D5156"/>
              </a:solidFill>
              <a:highlight>
                <a:srgbClr val="FFFFFF"/>
              </a:highlight>
            </a:endParaRPr>
          </a:p>
          <a:p>
            <a:pPr indent="-82550" lvl="0" marL="171450" rtl="0" algn="l">
              <a:lnSpc>
                <a:spcPct val="114000"/>
              </a:lnSpc>
              <a:spcBef>
                <a:spcPts val="500"/>
              </a:spcBef>
              <a:spcAft>
                <a:spcPts val="0"/>
              </a:spcAft>
              <a:buSzPts val="1400"/>
              <a:buNone/>
            </a:pPr>
            <a:r>
              <a:t/>
            </a:r>
            <a:endParaRPr sz="1000">
              <a:solidFill>
                <a:srgbClr val="4D5156"/>
              </a:solidFill>
              <a:highlight>
                <a:srgbClr val="FFFFFF"/>
              </a:highlight>
            </a:endParaRPr>
          </a:p>
          <a:p>
            <a:pPr indent="0" lvl="0" marL="0" rtl="0" algn="l">
              <a:lnSpc>
                <a:spcPct val="114000"/>
              </a:lnSpc>
              <a:spcBef>
                <a:spcPts val="500"/>
              </a:spcBef>
              <a:spcAft>
                <a:spcPts val="0"/>
              </a:spcAft>
              <a:buSzPts val="1400"/>
              <a:buNone/>
            </a:pPr>
            <a:r>
              <a:rPr lang="zh-CN" sz="1000">
                <a:solidFill>
                  <a:srgbClr val="4D5156"/>
                </a:solidFill>
                <a:highlight>
                  <a:srgbClr val="FFFFFF"/>
                </a:highlight>
              </a:rPr>
              <a:t>核心线程池与最大线程数：</a:t>
            </a:r>
            <a:endParaRPr sz="1000">
              <a:solidFill>
                <a:srgbClr val="4D5156"/>
              </a:solidFill>
              <a:highlight>
                <a:srgbClr val="FFFFFF"/>
              </a:highlight>
            </a:endParaRPr>
          </a:p>
          <a:p>
            <a:pPr indent="-171450" lvl="0" marL="171450" rtl="0" algn="l">
              <a:lnSpc>
                <a:spcPct val="114000"/>
              </a:lnSpc>
              <a:spcBef>
                <a:spcPts val="500"/>
              </a:spcBef>
              <a:spcAft>
                <a:spcPts val="500"/>
              </a:spcAft>
              <a:buSzPts val="1400"/>
              <a:buChar char="▪"/>
            </a:pPr>
            <a:r>
              <a:rPr lang="zh-CN" sz="1000">
                <a:solidFill>
                  <a:srgbClr val="4D5156"/>
                </a:solidFill>
                <a:highlight>
                  <a:srgbClr val="FFFFFF"/>
                </a:highlight>
              </a:rPr>
              <a:t>可以将最大线程数理解为一个短暂的“超频”额度，当任务过多时线程池里的线程数量会暂时超过核心线程数，但后续线程池会尝试销毁空闲线程直到总线程数降到核心线程数以内。</a:t>
            </a:r>
            <a:endParaRPr sz="1000">
              <a:solidFill>
                <a:srgbClr val="4D5156"/>
              </a:solidFill>
              <a:highlight>
                <a:srgbClr val="FFFFFF"/>
              </a:highlight>
            </a:endParaRPr>
          </a:p>
        </p:txBody>
      </p:sp>
      <p:sp>
        <p:nvSpPr>
          <p:cNvPr id="166" name="Google Shape;166;p27"/>
          <p:cNvSpPr txBox="1"/>
          <p:nvPr>
            <p:ph idx="12" type="sldNum"/>
          </p:nvPr>
        </p:nvSpPr>
        <p:spPr>
          <a:xfrm>
            <a:off x="8721834" y="4800325"/>
            <a:ext cx="274200" cy="207600"/>
          </a:xfrm>
          <a:prstGeom prst="rect">
            <a:avLst/>
          </a:prstGeom>
          <a:noFill/>
          <a:ln>
            <a:noFill/>
          </a:ln>
        </p:spPr>
        <p:txBody>
          <a:bodyPr anchorCtr="0" anchor="ctr" bIns="34275" lIns="34275" spcFirstLastPara="1" rIns="34275" wrap="square" tIns="34275">
            <a:noAutofit/>
          </a:bodyPr>
          <a:lstStyle/>
          <a:p>
            <a:pPr indent="0" lvl="0" marL="0" rtl="0" algn="r">
              <a:lnSpc>
                <a:spcPct val="100000"/>
              </a:lnSpc>
              <a:spcBef>
                <a:spcPts val="0"/>
              </a:spcBef>
              <a:spcAft>
                <a:spcPts val="0"/>
              </a:spcAft>
              <a:buClr>
                <a:srgbClr val="888888"/>
              </a:buClr>
              <a:buSzPts val="900"/>
              <a:buFont typeface="Arial"/>
              <a:buNone/>
            </a:pPr>
            <a:fld id="{00000000-1234-1234-1234-123412341234}" type="slidenum">
              <a:rPr lang="zh-CN"/>
              <a:t>‹#›</a:t>
            </a:fld>
            <a:endParaRPr/>
          </a:p>
        </p:txBody>
      </p:sp>
      <p:pic>
        <p:nvPicPr>
          <p:cNvPr id="167" name="Google Shape;167;p27"/>
          <p:cNvPicPr preferRelativeResize="0"/>
          <p:nvPr/>
        </p:nvPicPr>
        <p:blipFill rotWithShape="1">
          <a:blip r:embed="rId3">
            <a:alphaModFix/>
          </a:blip>
          <a:srcRect b="0" l="0" r="0" t="0"/>
          <a:stretch/>
        </p:blipFill>
        <p:spPr>
          <a:xfrm>
            <a:off x="4085476" y="892162"/>
            <a:ext cx="4910558" cy="289260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8"/>
          <p:cNvSpPr txBox="1"/>
          <p:nvPr>
            <p:ph type="title"/>
          </p:nvPr>
        </p:nvSpPr>
        <p:spPr>
          <a:xfrm>
            <a:off x="552450" y="47625"/>
            <a:ext cx="8058300" cy="435300"/>
          </a:xfrm>
          <a:prstGeom prst="rect">
            <a:avLst/>
          </a:prstGeom>
          <a:noFill/>
          <a:ln>
            <a:noFill/>
          </a:ln>
        </p:spPr>
        <p:txBody>
          <a:bodyPr anchorCtr="0" anchor="b" bIns="51425" lIns="51425" spcFirstLastPara="1" rIns="51425" wrap="square" tIns="51425">
            <a:noAutofit/>
          </a:bodyPr>
          <a:lstStyle/>
          <a:p>
            <a:pPr indent="0" lvl="0" marL="0" rtl="0" algn="l">
              <a:lnSpc>
                <a:spcPct val="90000"/>
              </a:lnSpc>
              <a:spcBef>
                <a:spcPts val="0"/>
              </a:spcBef>
              <a:spcAft>
                <a:spcPts val="0"/>
              </a:spcAft>
              <a:buSzPts val="1400"/>
              <a:buNone/>
            </a:pPr>
            <a:r>
              <a:rPr lang="zh-CN"/>
              <a:t>Java多线程 – 线程池使用</a:t>
            </a:r>
            <a:endParaRPr/>
          </a:p>
        </p:txBody>
      </p:sp>
      <p:sp>
        <p:nvSpPr>
          <p:cNvPr id="173" name="Google Shape;173;p28"/>
          <p:cNvSpPr txBox="1"/>
          <p:nvPr>
            <p:ph idx="12" type="sldNum"/>
          </p:nvPr>
        </p:nvSpPr>
        <p:spPr>
          <a:xfrm>
            <a:off x="8721834" y="4800325"/>
            <a:ext cx="274200" cy="207600"/>
          </a:xfrm>
          <a:prstGeom prst="rect">
            <a:avLst/>
          </a:prstGeom>
          <a:noFill/>
          <a:ln>
            <a:noFill/>
          </a:ln>
        </p:spPr>
        <p:txBody>
          <a:bodyPr anchorCtr="0" anchor="ctr" bIns="34275" lIns="34275" spcFirstLastPara="1" rIns="34275" wrap="square" tIns="34275">
            <a:noAutofit/>
          </a:bodyPr>
          <a:lstStyle/>
          <a:p>
            <a:pPr indent="0" lvl="0" marL="0" rtl="0" algn="r">
              <a:lnSpc>
                <a:spcPct val="100000"/>
              </a:lnSpc>
              <a:spcBef>
                <a:spcPts val="0"/>
              </a:spcBef>
              <a:spcAft>
                <a:spcPts val="0"/>
              </a:spcAft>
              <a:buClr>
                <a:srgbClr val="888888"/>
              </a:buClr>
              <a:buSzPts val="900"/>
              <a:buFont typeface="Arial"/>
              <a:buNone/>
            </a:pPr>
            <a:fld id="{00000000-1234-1234-1234-123412341234}" type="slidenum">
              <a:rPr lang="zh-CN"/>
              <a:t>‹#›</a:t>
            </a:fld>
            <a:endParaRPr/>
          </a:p>
        </p:txBody>
      </p:sp>
      <p:pic>
        <p:nvPicPr>
          <p:cNvPr id="174" name="Google Shape;174;p28"/>
          <p:cNvPicPr preferRelativeResize="0"/>
          <p:nvPr/>
        </p:nvPicPr>
        <p:blipFill rotWithShape="1">
          <a:blip r:embed="rId3">
            <a:alphaModFix/>
          </a:blip>
          <a:srcRect b="0" l="0" r="0" t="0"/>
          <a:stretch/>
        </p:blipFill>
        <p:spPr>
          <a:xfrm>
            <a:off x="552450" y="1487019"/>
            <a:ext cx="5247539" cy="1303254"/>
          </a:xfrm>
          <a:prstGeom prst="rect">
            <a:avLst/>
          </a:prstGeom>
          <a:noFill/>
          <a:ln>
            <a:noFill/>
          </a:ln>
        </p:spPr>
      </p:pic>
      <p:sp>
        <p:nvSpPr>
          <p:cNvPr id="175" name="Google Shape;175;p28"/>
          <p:cNvSpPr txBox="1"/>
          <p:nvPr/>
        </p:nvSpPr>
        <p:spPr>
          <a:xfrm>
            <a:off x="552450" y="645207"/>
            <a:ext cx="3462432" cy="771810"/>
          </a:xfrm>
          <a:prstGeom prst="rect">
            <a:avLst/>
          </a:prstGeom>
          <a:noFill/>
          <a:ln>
            <a:noFill/>
          </a:ln>
        </p:spPr>
        <p:txBody>
          <a:bodyPr anchorCtr="0" anchor="t" bIns="34275" lIns="34275" spcFirstLastPara="1" rIns="34275" wrap="square" tIns="34275">
            <a:noAutofit/>
          </a:bodyPr>
          <a:lstStyle/>
          <a:p>
            <a:pPr indent="0" lvl="0" marL="0" marR="0" rtl="0" algn="l">
              <a:lnSpc>
                <a:spcPct val="114000"/>
              </a:lnSpc>
              <a:spcBef>
                <a:spcPts val="0"/>
              </a:spcBef>
              <a:spcAft>
                <a:spcPts val="0"/>
              </a:spcAft>
              <a:buClr>
                <a:srgbClr val="FF6600"/>
              </a:buClr>
              <a:buSzPts val="1400"/>
              <a:buFont typeface="Arial"/>
              <a:buNone/>
            </a:pPr>
            <a:r>
              <a:rPr b="0" i="0" lang="zh-CN" sz="1000" u="none" cap="none" strike="noStrike">
                <a:solidFill>
                  <a:srgbClr val="4D5156"/>
                </a:solidFill>
                <a:highlight>
                  <a:srgbClr val="FFFFFF"/>
                </a:highlight>
                <a:latin typeface="Arial"/>
                <a:ea typeface="Arial"/>
                <a:cs typeface="Arial"/>
                <a:sym typeface="Arial"/>
              </a:rPr>
              <a:t>一个最简单的线程池例子如下：</a:t>
            </a:r>
            <a:endParaRPr b="0" i="0" sz="1000" u="none" cap="none" strike="noStrike">
              <a:solidFill>
                <a:srgbClr val="4D5156"/>
              </a:solidFill>
              <a:highlight>
                <a:srgbClr val="FFFFFF"/>
              </a:highlight>
              <a:latin typeface="Arial"/>
              <a:ea typeface="Arial"/>
              <a:cs typeface="Arial"/>
              <a:sym typeface="Arial"/>
            </a:endParaRPr>
          </a:p>
          <a:p>
            <a:pPr indent="-171450" lvl="0" marL="171450" marR="0" rtl="0" algn="l">
              <a:lnSpc>
                <a:spcPct val="114000"/>
              </a:lnSpc>
              <a:spcBef>
                <a:spcPts val="500"/>
              </a:spcBef>
              <a:spcAft>
                <a:spcPts val="0"/>
              </a:spcAft>
              <a:buClr>
                <a:srgbClr val="FF6600"/>
              </a:buClr>
              <a:buSzPts val="1400"/>
              <a:buFont typeface="Arial"/>
              <a:buChar char="▪"/>
            </a:pPr>
            <a:r>
              <a:rPr b="0" i="0" lang="zh-CN" sz="1000" u="none" cap="none" strike="noStrike">
                <a:solidFill>
                  <a:srgbClr val="4D5156"/>
                </a:solidFill>
                <a:highlight>
                  <a:srgbClr val="FFFFFF"/>
                </a:highlight>
                <a:latin typeface="Arial"/>
                <a:ea typeface="Arial"/>
                <a:cs typeface="Arial"/>
                <a:sym typeface="Arial"/>
              </a:rPr>
              <a:t>创建了一个大小为5的线程池</a:t>
            </a:r>
            <a:endParaRPr b="0" i="0" sz="1000" u="none" cap="none" strike="noStrike">
              <a:solidFill>
                <a:srgbClr val="4D5156"/>
              </a:solidFill>
              <a:highlight>
                <a:srgbClr val="FFFFFF"/>
              </a:highlight>
              <a:latin typeface="Arial"/>
              <a:ea typeface="Arial"/>
              <a:cs typeface="Arial"/>
              <a:sym typeface="Arial"/>
            </a:endParaRPr>
          </a:p>
          <a:p>
            <a:pPr indent="-171450" lvl="0" marL="171450" marR="0" rtl="0" algn="l">
              <a:lnSpc>
                <a:spcPct val="114000"/>
              </a:lnSpc>
              <a:spcBef>
                <a:spcPts val="500"/>
              </a:spcBef>
              <a:spcAft>
                <a:spcPts val="500"/>
              </a:spcAft>
              <a:buClr>
                <a:srgbClr val="FF6600"/>
              </a:buClr>
              <a:buSzPts val="1400"/>
              <a:buFont typeface="Arial"/>
              <a:buChar char="▪"/>
            </a:pPr>
            <a:r>
              <a:rPr b="0" i="0" lang="zh-CN" sz="1000" u="none" cap="none" strike="noStrike">
                <a:solidFill>
                  <a:srgbClr val="4D5156"/>
                </a:solidFill>
                <a:highlight>
                  <a:srgbClr val="FFFFFF"/>
                </a:highlight>
                <a:latin typeface="Arial"/>
                <a:ea typeface="Arial"/>
                <a:cs typeface="Arial"/>
                <a:sym typeface="Arial"/>
              </a:rPr>
              <a:t>核心线程数和最大线程数都是5，等待队列无限大</a:t>
            </a:r>
            <a:endParaRPr b="0" i="0" sz="1000" u="none" cap="none" strike="noStrike">
              <a:solidFill>
                <a:srgbClr val="4D5156"/>
              </a:solidFill>
              <a:highlight>
                <a:srgbClr val="FFFFFF"/>
              </a:highlight>
              <a:latin typeface="Arial"/>
              <a:ea typeface="Arial"/>
              <a:cs typeface="Arial"/>
              <a:sym typeface="Arial"/>
            </a:endParaRPr>
          </a:p>
        </p:txBody>
      </p:sp>
      <p:sp>
        <p:nvSpPr>
          <p:cNvPr id="176" name="Google Shape;176;p28"/>
          <p:cNvSpPr txBox="1"/>
          <p:nvPr/>
        </p:nvSpPr>
        <p:spPr>
          <a:xfrm>
            <a:off x="5908363" y="1432518"/>
            <a:ext cx="2813471" cy="1543256"/>
          </a:xfrm>
          <a:prstGeom prst="rect">
            <a:avLst/>
          </a:prstGeom>
          <a:noFill/>
          <a:ln>
            <a:noFill/>
          </a:ln>
        </p:spPr>
        <p:txBody>
          <a:bodyPr anchorCtr="0" anchor="t" bIns="34275" lIns="34275" spcFirstLastPara="1" rIns="34275" wrap="square" tIns="34275">
            <a:noAutofit/>
          </a:bodyPr>
          <a:lstStyle/>
          <a:p>
            <a:pPr indent="0" lvl="0" marL="0" marR="0" rtl="0" algn="l">
              <a:lnSpc>
                <a:spcPct val="114000"/>
              </a:lnSpc>
              <a:spcBef>
                <a:spcPts val="0"/>
              </a:spcBef>
              <a:spcAft>
                <a:spcPts val="0"/>
              </a:spcAft>
              <a:buClr>
                <a:srgbClr val="FF6600"/>
              </a:buClr>
              <a:buSzPts val="1400"/>
              <a:buFont typeface="Arial"/>
              <a:buNone/>
            </a:pPr>
            <a:r>
              <a:rPr b="0" i="0" lang="zh-CN" sz="1000" u="none" cap="none" strike="noStrike">
                <a:solidFill>
                  <a:srgbClr val="4D5156"/>
                </a:solidFill>
                <a:highlight>
                  <a:srgbClr val="FFFFFF"/>
                </a:highlight>
                <a:latin typeface="Arial"/>
                <a:ea typeface="Arial"/>
                <a:cs typeface="Arial"/>
                <a:sym typeface="Arial"/>
              </a:rPr>
              <a:t>运行结果：</a:t>
            </a:r>
            <a:endParaRPr b="0" i="0" sz="1000" u="none" cap="none" strike="noStrike">
              <a:solidFill>
                <a:srgbClr val="4D5156"/>
              </a:solidFill>
              <a:highlight>
                <a:srgbClr val="FFFFFF"/>
              </a:highlight>
              <a:latin typeface="Arial"/>
              <a:ea typeface="Arial"/>
              <a:cs typeface="Arial"/>
              <a:sym typeface="Arial"/>
            </a:endParaRPr>
          </a:p>
          <a:p>
            <a:pPr indent="0" lvl="0" marL="0" marR="0" rtl="0" algn="l">
              <a:lnSpc>
                <a:spcPct val="114000"/>
              </a:lnSpc>
              <a:spcBef>
                <a:spcPts val="500"/>
              </a:spcBef>
              <a:spcAft>
                <a:spcPts val="0"/>
              </a:spcAft>
              <a:buClr>
                <a:srgbClr val="FF6600"/>
              </a:buClr>
              <a:buSzPts val="1400"/>
              <a:buFont typeface="Arial"/>
              <a:buNone/>
            </a:pPr>
            <a:r>
              <a:rPr b="0" i="0" lang="zh-CN" sz="1000" u="none" cap="none" strike="noStrike">
                <a:solidFill>
                  <a:srgbClr val="4D5156"/>
                </a:solidFill>
                <a:latin typeface="Arial"/>
                <a:ea typeface="Arial"/>
                <a:cs typeface="Arial"/>
                <a:sym typeface="Arial"/>
              </a:rPr>
              <a:t>Hello. My thread number is 3</a:t>
            </a:r>
            <a:endParaRPr/>
          </a:p>
          <a:p>
            <a:pPr indent="0" lvl="0" marL="0" marR="0" rtl="0" algn="l">
              <a:lnSpc>
                <a:spcPct val="114000"/>
              </a:lnSpc>
              <a:spcBef>
                <a:spcPts val="500"/>
              </a:spcBef>
              <a:spcAft>
                <a:spcPts val="0"/>
              </a:spcAft>
              <a:buClr>
                <a:srgbClr val="FF6600"/>
              </a:buClr>
              <a:buSzPts val="1400"/>
              <a:buFont typeface="Arial"/>
              <a:buNone/>
            </a:pPr>
            <a:r>
              <a:rPr b="0" i="0" lang="zh-CN" sz="1000" u="none" cap="none" strike="noStrike">
                <a:solidFill>
                  <a:srgbClr val="4D5156"/>
                </a:solidFill>
                <a:latin typeface="Arial"/>
                <a:ea typeface="Arial"/>
                <a:cs typeface="Arial"/>
                <a:sym typeface="Arial"/>
              </a:rPr>
              <a:t>Hello. My thread number is 0</a:t>
            </a:r>
            <a:endParaRPr/>
          </a:p>
          <a:p>
            <a:pPr indent="0" lvl="0" marL="0" marR="0" rtl="0" algn="l">
              <a:lnSpc>
                <a:spcPct val="114000"/>
              </a:lnSpc>
              <a:spcBef>
                <a:spcPts val="500"/>
              </a:spcBef>
              <a:spcAft>
                <a:spcPts val="0"/>
              </a:spcAft>
              <a:buClr>
                <a:srgbClr val="FF6600"/>
              </a:buClr>
              <a:buSzPts val="1400"/>
              <a:buFont typeface="Arial"/>
              <a:buNone/>
            </a:pPr>
            <a:r>
              <a:rPr b="0" i="0" lang="zh-CN" sz="1000" u="none" cap="none" strike="noStrike">
                <a:solidFill>
                  <a:srgbClr val="4D5156"/>
                </a:solidFill>
                <a:latin typeface="Arial"/>
                <a:ea typeface="Arial"/>
                <a:cs typeface="Arial"/>
                <a:sym typeface="Arial"/>
              </a:rPr>
              <a:t>Hello. My thread number is 2</a:t>
            </a:r>
            <a:endParaRPr/>
          </a:p>
          <a:p>
            <a:pPr indent="0" lvl="0" marL="0" marR="0" rtl="0" algn="l">
              <a:lnSpc>
                <a:spcPct val="114000"/>
              </a:lnSpc>
              <a:spcBef>
                <a:spcPts val="500"/>
              </a:spcBef>
              <a:spcAft>
                <a:spcPts val="0"/>
              </a:spcAft>
              <a:buClr>
                <a:srgbClr val="FF6600"/>
              </a:buClr>
              <a:buSzPts val="1400"/>
              <a:buFont typeface="Arial"/>
              <a:buNone/>
            </a:pPr>
            <a:r>
              <a:rPr b="0" i="0" lang="zh-CN" sz="1000" u="none" cap="none" strike="noStrike">
                <a:solidFill>
                  <a:srgbClr val="4D5156"/>
                </a:solidFill>
                <a:latin typeface="Arial"/>
                <a:ea typeface="Arial"/>
                <a:cs typeface="Arial"/>
                <a:sym typeface="Arial"/>
              </a:rPr>
              <a:t>Hello. My thread number is 4</a:t>
            </a:r>
            <a:endParaRPr/>
          </a:p>
          <a:p>
            <a:pPr indent="0" lvl="0" marL="0" marR="0" rtl="0" algn="l">
              <a:lnSpc>
                <a:spcPct val="114000"/>
              </a:lnSpc>
              <a:spcBef>
                <a:spcPts val="500"/>
              </a:spcBef>
              <a:spcAft>
                <a:spcPts val="500"/>
              </a:spcAft>
              <a:buClr>
                <a:srgbClr val="FF6600"/>
              </a:buClr>
              <a:buSzPts val="1400"/>
              <a:buFont typeface="Arial"/>
              <a:buNone/>
            </a:pPr>
            <a:r>
              <a:rPr b="0" i="0" lang="zh-CN" sz="1000" u="none" cap="none" strike="noStrike">
                <a:solidFill>
                  <a:srgbClr val="4D5156"/>
                </a:solidFill>
                <a:latin typeface="Arial"/>
                <a:ea typeface="Arial"/>
                <a:cs typeface="Arial"/>
                <a:sym typeface="Arial"/>
              </a:rPr>
              <a:t>Hello. My thread number is 1</a:t>
            </a:r>
            <a:endParaRPr b="0" i="0" sz="1000" u="none" cap="none" strike="noStrike">
              <a:solidFill>
                <a:srgbClr val="4D5156"/>
              </a:solidFill>
              <a:highlight>
                <a:srgbClr val="FFFFFF"/>
              </a:highlight>
              <a:latin typeface="Arial"/>
              <a:ea typeface="Arial"/>
              <a:cs typeface="Arial"/>
              <a:sym typeface="Arial"/>
            </a:endParaRPr>
          </a:p>
        </p:txBody>
      </p:sp>
      <p:sp>
        <p:nvSpPr>
          <p:cNvPr id="177" name="Google Shape;177;p28"/>
          <p:cNvSpPr txBox="1"/>
          <p:nvPr/>
        </p:nvSpPr>
        <p:spPr>
          <a:xfrm>
            <a:off x="552449" y="2963189"/>
            <a:ext cx="5355914" cy="1543255"/>
          </a:xfrm>
          <a:prstGeom prst="rect">
            <a:avLst/>
          </a:prstGeom>
          <a:noFill/>
          <a:ln>
            <a:noFill/>
          </a:ln>
        </p:spPr>
        <p:txBody>
          <a:bodyPr anchorCtr="0" anchor="t" bIns="34275" lIns="34275" spcFirstLastPara="1" rIns="34275" wrap="square" tIns="34275">
            <a:noAutofit/>
          </a:bodyPr>
          <a:lstStyle/>
          <a:p>
            <a:pPr indent="0" lvl="0" marL="0" marR="0" rtl="0" algn="l">
              <a:lnSpc>
                <a:spcPct val="114000"/>
              </a:lnSpc>
              <a:spcBef>
                <a:spcPts val="0"/>
              </a:spcBef>
              <a:spcAft>
                <a:spcPts val="0"/>
              </a:spcAft>
              <a:buClr>
                <a:srgbClr val="FF6600"/>
              </a:buClr>
              <a:buSzPts val="1400"/>
              <a:buFont typeface="Arial"/>
              <a:buNone/>
            </a:pPr>
            <a:r>
              <a:rPr b="0" i="0" lang="zh-CN" sz="1000" u="none" cap="none" strike="noStrike">
                <a:solidFill>
                  <a:srgbClr val="4D5156"/>
                </a:solidFill>
                <a:highlight>
                  <a:srgbClr val="FFFFFF"/>
                </a:highlight>
                <a:latin typeface="Arial"/>
                <a:ea typeface="Arial"/>
                <a:cs typeface="Arial"/>
                <a:sym typeface="Arial"/>
              </a:rPr>
              <a:t>Executors是一个线程池工厂，它提供了几种不同的预设线程池。</a:t>
            </a:r>
            <a:endParaRPr b="0" i="0" sz="1000" u="none" cap="none" strike="noStrike">
              <a:solidFill>
                <a:srgbClr val="4D5156"/>
              </a:solidFill>
              <a:highlight>
                <a:srgbClr val="FFFFFF"/>
              </a:highlight>
              <a:latin typeface="Arial"/>
              <a:ea typeface="Arial"/>
              <a:cs typeface="Arial"/>
              <a:sym typeface="Arial"/>
            </a:endParaRPr>
          </a:p>
          <a:p>
            <a:pPr indent="0" lvl="0" marL="0" marR="0" rtl="0" algn="l">
              <a:lnSpc>
                <a:spcPct val="114000"/>
              </a:lnSpc>
              <a:spcBef>
                <a:spcPts val="500"/>
              </a:spcBef>
              <a:spcAft>
                <a:spcPts val="0"/>
              </a:spcAft>
              <a:buClr>
                <a:srgbClr val="FF6600"/>
              </a:buClr>
              <a:buSzPts val="1400"/>
              <a:buFont typeface="Arial"/>
              <a:buNone/>
            </a:pPr>
            <a:r>
              <a:rPr b="0" i="0" lang="zh-CN" sz="1000" u="none" cap="none" strike="noStrike">
                <a:solidFill>
                  <a:srgbClr val="4D5156"/>
                </a:solidFill>
                <a:highlight>
                  <a:srgbClr val="FFFFFF"/>
                </a:highlight>
                <a:latin typeface="Arial"/>
                <a:ea typeface="Arial"/>
                <a:cs typeface="Arial"/>
                <a:sym typeface="Arial"/>
              </a:rPr>
              <a:t>除了上面例子中的</a:t>
            </a:r>
            <a:r>
              <a:rPr b="0" i="0" lang="zh-CN" sz="1000" u="none" cap="none" strike="noStrike">
                <a:solidFill>
                  <a:srgbClr val="4D5156"/>
                </a:solidFill>
                <a:latin typeface="Arial"/>
                <a:ea typeface="Arial"/>
                <a:cs typeface="Arial"/>
                <a:sym typeface="Arial"/>
              </a:rPr>
              <a:t>newFixedThreadPool，还有以下几种比较常用的：</a:t>
            </a:r>
            <a:endParaRPr b="0" i="0" sz="1000" u="none" cap="none" strike="noStrike">
              <a:solidFill>
                <a:srgbClr val="4D5156"/>
              </a:solidFill>
              <a:highlight>
                <a:srgbClr val="FFFFFF"/>
              </a:highlight>
              <a:latin typeface="Arial"/>
              <a:ea typeface="Arial"/>
              <a:cs typeface="Arial"/>
              <a:sym typeface="Arial"/>
            </a:endParaRPr>
          </a:p>
          <a:p>
            <a:pPr indent="-171450" lvl="0" marL="171450" marR="0" rtl="0" algn="l">
              <a:lnSpc>
                <a:spcPct val="114000"/>
              </a:lnSpc>
              <a:spcBef>
                <a:spcPts val="500"/>
              </a:spcBef>
              <a:spcAft>
                <a:spcPts val="0"/>
              </a:spcAft>
              <a:buClr>
                <a:srgbClr val="FF6600"/>
              </a:buClr>
              <a:buSzPts val="1400"/>
              <a:buFont typeface="Arial"/>
              <a:buChar char="▪"/>
            </a:pPr>
            <a:r>
              <a:rPr b="0" i="0" lang="zh-CN" sz="1000" u="none" cap="none" strike="noStrike">
                <a:solidFill>
                  <a:srgbClr val="4D5156"/>
                </a:solidFill>
                <a:latin typeface="Arial"/>
                <a:ea typeface="Arial"/>
                <a:cs typeface="Arial"/>
                <a:sym typeface="Arial"/>
              </a:rPr>
              <a:t>newSingleThreadExecutor，线程池大小为1，队列长度无限大</a:t>
            </a:r>
            <a:endParaRPr b="0" i="0" sz="1000" u="none" cap="none" strike="noStrike">
              <a:solidFill>
                <a:srgbClr val="4D5156"/>
              </a:solidFill>
              <a:latin typeface="Arial"/>
              <a:ea typeface="Arial"/>
              <a:cs typeface="Arial"/>
              <a:sym typeface="Arial"/>
            </a:endParaRPr>
          </a:p>
          <a:p>
            <a:pPr indent="-171450" lvl="0" marL="171450" marR="0" rtl="0" algn="l">
              <a:lnSpc>
                <a:spcPct val="114000"/>
              </a:lnSpc>
              <a:spcBef>
                <a:spcPts val="500"/>
              </a:spcBef>
              <a:spcAft>
                <a:spcPts val="0"/>
              </a:spcAft>
              <a:buClr>
                <a:srgbClr val="FF6600"/>
              </a:buClr>
              <a:buSzPts val="1400"/>
              <a:buFont typeface="Arial"/>
              <a:buChar char="▪"/>
            </a:pPr>
            <a:r>
              <a:rPr b="0" i="0" lang="zh-CN" sz="1000" u="none" cap="none" strike="noStrike">
                <a:solidFill>
                  <a:srgbClr val="4D5156"/>
                </a:solidFill>
                <a:latin typeface="Arial"/>
                <a:ea typeface="Arial"/>
                <a:cs typeface="Arial"/>
                <a:sym typeface="Arial"/>
              </a:rPr>
              <a:t>newCachedThreadPool，核心线程池大小为0，最大线程数无限大，队列长度为1</a:t>
            </a:r>
            <a:endParaRPr/>
          </a:p>
          <a:p>
            <a:pPr indent="-171450" lvl="0" marL="171450" marR="0" rtl="0" algn="l">
              <a:lnSpc>
                <a:spcPct val="114000"/>
              </a:lnSpc>
              <a:spcBef>
                <a:spcPts val="500"/>
              </a:spcBef>
              <a:spcAft>
                <a:spcPts val="500"/>
              </a:spcAft>
              <a:buClr>
                <a:srgbClr val="FF6600"/>
              </a:buClr>
              <a:buSzPts val="1400"/>
              <a:buFont typeface="Arial"/>
              <a:buChar char="▪"/>
            </a:pPr>
            <a:r>
              <a:rPr b="0" i="0" lang="zh-CN" sz="1000" u="none" cap="none" strike="noStrike">
                <a:solidFill>
                  <a:srgbClr val="4D5156"/>
                </a:solidFill>
                <a:latin typeface="Arial"/>
                <a:ea typeface="Arial"/>
                <a:cs typeface="Arial"/>
                <a:sym typeface="Arial"/>
              </a:rPr>
              <a:t>newScheduledThreadPool，带定时调度功能的线程池</a:t>
            </a:r>
            <a:endParaRPr b="0" i="0" sz="1000" u="none" cap="none" strike="noStrike">
              <a:solidFill>
                <a:srgbClr val="4D5156"/>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552450" y="47625"/>
            <a:ext cx="8058300" cy="435300"/>
          </a:xfrm>
          <a:prstGeom prst="rect">
            <a:avLst/>
          </a:prstGeom>
          <a:noFill/>
          <a:ln>
            <a:noFill/>
          </a:ln>
        </p:spPr>
        <p:txBody>
          <a:bodyPr anchorCtr="0" anchor="b" bIns="51425" lIns="51425" spcFirstLastPara="1" rIns="51425" wrap="square" tIns="51425">
            <a:noAutofit/>
          </a:bodyPr>
          <a:lstStyle/>
          <a:p>
            <a:pPr indent="0" lvl="0" marL="0" rtl="0" algn="l">
              <a:lnSpc>
                <a:spcPct val="90000"/>
              </a:lnSpc>
              <a:spcBef>
                <a:spcPts val="0"/>
              </a:spcBef>
              <a:spcAft>
                <a:spcPts val="0"/>
              </a:spcAft>
              <a:buSzPts val="1400"/>
              <a:buNone/>
            </a:pPr>
            <a:r>
              <a:rPr lang="zh-CN"/>
              <a:t>Java多线程 – 线程池重要参数</a:t>
            </a:r>
            <a:endParaRPr/>
          </a:p>
        </p:txBody>
      </p:sp>
      <p:sp>
        <p:nvSpPr>
          <p:cNvPr id="183" name="Google Shape;183;p29"/>
          <p:cNvSpPr txBox="1"/>
          <p:nvPr>
            <p:ph idx="1" type="body"/>
          </p:nvPr>
        </p:nvSpPr>
        <p:spPr>
          <a:xfrm>
            <a:off x="552450" y="611619"/>
            <a:ext cx="4151536" cy="4238939"/>
          </a:xfrm>
          <a:prstGeom prst="rect">
            <a:avLst/>
          </a:prstGeom>
          <a:noFill/>
          <a:ln>
            <a:noFill/>
          </a:ln>
        </p:spPr>
        <p:txBody>
          <a:bodyPr anchorCtr="0" anchor="t" bIns="34275" lIns="34275" spcFirstLastPara="1" rIns="34275" wrap="square" tIns="34275">
            <a:noAutofit/>
          </a:bodyPr>
          <a:lstStyle/>
          <a:p>
            <a:pPr indent="0" lvl="0" marL="0" rtl="0" algn="l">
              <a:lnSpc>
                <a:spcPct val="114000"/>
              </a:lnSpc>
              <a:spcBef>
                <a:spcPts val="0"/>
              </a:spcBef>
              <a:spcAft>
                <a:spcPts val="0"/>
              </a:spcAft>
              <a:buSzPts val="1400"/>
              <a:buNone/>
            </a:pPr>
            <a:r>
              <a:rPr lang="zh-CN" sz="1050">
                <a:solidFill>
                  <a:srgbClr val="4D5156"/>
                </a:solidFill>
                <a:highlight>
                  <a:srgbClr val="FFFFFF"/>
                </a:highlight>
              </a:rPr>
              <a:t>除了预设线程池外，我们还可以更精细地自定义线程池参数来适应自己的需求，主要通过ThreadPoolExecutor类来操作。</a:t>
            </a:r>
            <a:endParaRPr sz="1050">
              <a:solidFill>
                <a:srgbClr val="4D5156"/>
              </a:solidFill>
              <a:highlight>
                <a:srgbClr val="FFFFFF"/>
              </a:highlight>
            </a:endParaRPr>
          </a:p>
          <a:p>
            <a:pPr indent="0" lvl="0" marL="0" rtl="0" algn="l">
              <a:lnSpc>
                <a:spcPct val="114000"/>
              </a:lnSpc>
              <a:spcBef>
                <a:spcPts val="500"/>
              </a:spcBef>
              <a:spcAft>
                <a:spcPts val="0"/>
              </a:spcAft>
              <a:buSzPts val="1400"/>
              <a:buNone/>
            </a:pPr>
            <a:r>
              <a:rPr lang="zh-CN" sz="1050">
                <a:solidFill>
                  <a:srgbClr val="4D5156"/>
                </a:solidFill>
                <a:highlight>
                  <a:srgbClr val="FFFFFF"/>
                </a:highlight>
              </a:rPr>
              <a:t>线程池的设置参数主要包括以下几项：</a:t>
            </a:r>
            <a:endParaRPr sz="1050">
              <a:solidFill>
                <a:srgbClr val="4D5156"/>
              </a:solidFill>
              <a:highlight>
                <a:srgbClr val="FFFFFF"/>
              </a:highlight>
            </a:endParaRPr>
          </a:p>
          <a:p>
            <a:pPr indent="-171450" lvl="0" marL="171450" rtl="0" algn="l">
              <a:lnSpc>
                <a:spcPct val="114000"/>
              </a:lnSpc>
              <a:spcBef>
                <a:spcPts val="500"/>
              </a:spcBef>
              <a:spcAft>
                <a:spcPts val="0"/>
              </a:spcAft>
              <a:buSzPts val="1400"/>
              <a:buChar char="▪"/>
            </a:pPr>
            <a:r>
              <a:rPr lang="zh-CN" sz="1050">
                <a:solidFill>
                  <a:srgbClr val="4D5156"/>
                </a:solidFill>
                <a:highlight>
                  <a:srgbClr val="FFFFFF"/>
                </a:highlight>
              </a:rPr>
              <a:t>corePoolSize，核心线程数</a:t>
            </a:r>
            <a:endParaRPr sz="1050">
              <a:solidFill>
                <a:srgbClr val="4D5156"/>
              </a:solidFill>
              <a:highlight>
                <a:srgbClr val="FFFFFF"/>
              </a:highlight>
            </a:endParaRPr>
          </a:p>
          <a:p>
            <a:pPr indent="-171450" lvl="0" marL="171450" rtl="0" algn="l">
              <a:lnSpc>
                <a:spcPct val="114000"/>
              </a:lnSpc>
              <a:spcBef>
                <a:spcPts val="500"/>
              </a:spcBef>
              <a:spcAft>
                <a:spcPts val="0"/>
              </a:spcAft>
              <a:buSzPts val="1400"/>
              <a:buChar char="▪"/>
            </a:pPr>
            <a:r>
              <a:rPr lang="zh-CN" sz="1050">
                <a:solidFill>
                  <a:srgbClr val="4D5156"/>
                </a:solidFill>
                <a:highlight>
                  <a:srgbClr val="FFFFFF"/>
                </a:highlight>
              </a:rPr>
              <a:t>maximumPoolSize，最大线程数</a:t>
            </a:r>
            <a:endParaRPr sz="1050">
              <a:solidFill>
                <a:srgbClr val="4D5156"/>
              </a:solidFill>
              <a:highlight>
                <a:srgbClr val="FFFFFF"/>
              </a:highlight>
            </a:endParaRPr>
          </a:p>
          <a:p>
            <a:pPr indent="-171450" lvl="0" marL="171450" rtl="0" algn="l">
              <a:lnSpc>
                <a:spcPct val="114000"/>
              </a:lnSpc>
              <a:spcBef>
                <a:spcPts val="500"/>
              </a:spcBef>
              <a:spcAft>
                <a:spcPts val="0"/>
              </a:spcAft>
              <a:buSzPts val="1400"/>
              <a:buChar char="▪"/>
            </a:pPr>
            <a:r>
              <a:rPr lang="zh-CN" sz="1050">
                <a:solidFill>
                  <a:srgbClr val="4D5156"/>
                </a:solidFill>
                <a:highlight>
                  <a:srgbClr val="FFFFFF"/>
                </a:highlight>
              </a:rPr>
              <a:t>keepAliveTime，当池里线程数超过核心线程数，且某线程空闲时间大于keepAliveTime，那么这个线程就会被销毁</a:t>
            </a:r>
            <a:endParaRPr sz="1050">
              <a:solidFill>
                <a:srgbClr val="4D5156"/>
              </a:solidFill>
              <a:highlight>
                <a:srgbClr val="FFFFFF"/>
              </a:highlight>
            </a:endParaRPr>
          </a:p>
          <a:p>
            <a:pPr indent="-171450" lvl="0" marL="171450" rtl="0" algn="l">
              <a:lnSpc>
                <a:spcPct val="114000"/>
              </a:lnSpc>
              <a:spcBef>
                <a:spcPts val="500"/>
              </a:spcBef>
              <a:spcAft>
                <a:spcPts val="0"/>
              </a:spcAft>
              <a:buSzPts val="1400"/>
              <a:buChar char="▪"/>
            </a:pPr>
            <a:r>
              <a:rPr lang="zh-CN" sz="1050">
                <a:solidFill>
                  <a:srgbClr val="4D5156"/>
                </a:solidFill>
                <a:highlight>
                  <a:srgbClr val="FFFFFF"/>
                </a:highlight>
              </a:rPr>
              <a:t>unit，时间单位</a:t>
            </a:r>
            <a:endParaRPr sz="1050">
              <a:solidFill>
                <a:srgbClr val="4D5156"/>
              </a:solidFill>
              <a:highlight>
                <a:srgbClr val="FFFFFF"/>
              </a:highlight>
            </a:endParaRPr>
          </a:p>
          <a:p>
            <a:pPr indent="-171450" lvl="0" marL="171450" rtl="0" algn="l">
              <a:lnSpc>
                <a:spcPct val="114000"/>
              </a:lnSpc>
              <a:spcBef>
                <a:spcPts val="500"/>
              </a:spcBef>
              <a:spcAft>
                <a:spcPts val="0"/>
              </a:spcAft>
              <a:buSzPts val="1400"/>
              <a:buChar char="▪"/>
            </a:pPr>
            <a:r>
              <a:rPr lang="zh-CN" sz="1050">
                <a:solidFill>
                  <a:srgbClr val="4D5156"/>
                </a:solidFill>
                <a:highlight>
                  <a:srgbClr val="FFFFFF"/>
                </a:highlight>
              </a:rPr>
              <a:t>workQueue，等待队列，可以通过它控制队列大小，或者实现优先队列等</a:t>
            </a:r>
            <a:endParaRPr sz="1050">
              <a:solidFill>
                <a:srgbClr val="4D5156"/>
              </a:solidFill>
              <a:highlight>
                <a:srgbClr val="FFFFFF"/>
              </a:highlight>
            </a:endParaRPr>
          </a:p>
          <a:p>
            <a:pPr indent="-171450" lvl="0" marL="171450" rtl="0" algn="l">
              <a:lnSpc>
                <a:spcPct val="114000"/>
              </a:lnSpc>
              <a:spcBef>
                <a:spcPts val="500"/>
              </a:spcBef>
              <a:spcAft>
                <a:spcPts val="0"/>
              </a:spcAft>
              <a:buSzPts val="1400"/>
              <a:buChar char="▪"/>
            </a:pPr>
            <a:r>
              <a:rPr lang="zh-CN" sz="1050">
                <a:solidFill>
                  <a:srgbClr val="4D5156"/>
                </a:solidFill>
                <a:highlight>
                  <a:srgbClr val="FFFFFF"/>
                </a:highlight>
              </a:rPr>
              <a:t>threadFactory，线程工厂，可以在这里对线程做一些自定义，例如给线程命名以方便监控和管理</a:t>
            </a:r>
            <a:endParaRPr sz="1050">
              <a:solidFill>
                <a:srgbClr val="4D5156"/>
              </a:solidFill>
              <a:highlight>
                <a:srgbClr val="FFFFFF"/>
              </a:highlight>
            </a:endParaRPr>
          </a:p>
          <a:p>
            <a:pPr indent="-171450" lvl="0" marL="171450" rtl="0" algn="l">
              <a:lnSpc>
                <a:spcPct val="114000"/>
              </a:lnSpc>
              <a:spcBef>
                <a:spcPts val="500"/>
              </a:spcBef>
              <a:spcAft>
                <a:spcPts val="0"/>
              </a:spcAft>
              <a:buSzPts val="1400"/>
              <a:buChar char="▪"/>
            </a:pPr>
            <a:r>
              <a:rPr lang="zh-CN" sz="1050">
                <a:solidFill>
                  <a:srgbClr val="4D5156"/>
                </a:solidFill>
                <a:highlight>
                  <a:srgbClr val="FFFFFF"/>
                </a:highlight>
              </a:rPr>
              <a:t>handler，拒绝策略，即当各种条件都不满足时对一个任务的处理方式。常用的有以下四种已经实现好的策略：</a:t>
            </a:r>
            <a:endParaRPr sz="1050">
              <a:solidFill>
                <a:srgbClr val="4D5156"/>
              </a:solidFill>
              <a:highlight>
                <a:srgbClr val="FFFFFF"/>
              </a:highlight>
            </a:endParaRPr>
          </a:p>
          <a:p>
            <a:pPr indent="-228600" lvl="1" marL="685800" rtl="0" algn="l">
              <a:lnSpc>
                <a:spcPct val="100000"/>
              </a:lnSpc>
              <a:spcBef>
                <a:spcPts val="1000"/>
              </a:spcBef>
              <a:spcAft>
                <a:spcPts val="0"/>
              </a:spcAft>
              <a:buSzPts val="1400"/>
              <a:buChar char="o"/>
            </a:pPr>
            <a:r>
              <a:rPr lang="zh-CN" sz="1000">
                <a:solidFill>
                  <a:srgbClr val="4D5156"/>
                </a:solidFill>
                <a:highlight>
                  <a:srgbClr val="FFFFFF"/>
                </a:highlight>
              </a:rPr>
              <a:t>CallerRunsPolicy，在调用者线程执行</a:t>
            </a:r>
            <a:endParaRPr sz="1000">
              <a:solidFill>
                <a:srgbClr val="4D5156"/>
              </a:solidFill>
              <a:highlight>
                <a:srgbClr val="FFFFFF"/>
              </a:highlight>
            </a:endParaRPr>
          </a:p>
          <a:p>
            <a:pPr indent="-228600" lvl="1" marL="685800" rtl="0" algn="l">
              <a:lnSpc>
                <a:spcPct val="100000"/>
              </a:lnSpc>
              <a:spcBef>
                <a:spcPts val="1000"/>
              </a:spcBef>
              <a:spcAft>
                <a:spcPts val="0"/>
              </a:spcAft>
              <a:buSzPts val="1400"/>
              <a:buChar char="o"/>
            </a:pPr>
            <a:r>
              <a:rPr lang="zh-CN" sz="1000">
                <a:solidFill>
                  <a:srgbClr val="4D5156"/>
                </a:solidFill>
                <a:highlight>
                  <a:srgbClr val="FFFFFF"/>
                </a:highlight>
              </a:rPr>
              <a:t>AbortPolicy，直接抛异常</a:t>
            </a:r>
            <a:endParaRPr sz="1000">
              <a:solidFill>
                <a:srgbClr val="4D5156"/>
              </a:solidFill>
              <a:highlight>
                <a:srgbClr val="FFFFFF"/>
              </a:highlight>
            </a:endParaRPr>
          </a:p>
          <a:p>
            <a:pPr indent="-228600" lvl="1" marL="685800" rtl="0" algn="l">
              <a:lnSpc>
                <a:spcPct val="100000"/>
              </a:lnSpc>
              <a:spcBef>
                <a:spcPts val="1000"/>
              </a:spcBef>
              <a:spcAft>
                <a:spcPts val="0"/>
              </a:spcAft>
              <a:buSzPts val="1400"/>
              <a:buChar char="o"/>
            </a:pPr>
            <a:r>
              <a:rPr lang="zh-CN" sz="1000">
                <a:solidFill>
                  <a:srgbClr val="4D5156"/>
                </a:solidFill>
                <a:highlight>
                  <a:srgbClr val="FFFFFF"/>
                </a:highlight>
              </a:rPr>
              <a:t>DiscardPolicy，丢弃任务</a:t>
            </a:r>
            <a:endParaRPr sz="1000">
              <a:solidFill>
                <a:srgbClr val="4D5156"/>
              </a:solidFill>
              <a:highlight>
                <a:srgbClr val="FFFFFF"/>
              </a:highlight>
            </a:endParaRPr>
          </a:p>
          <a:p>
            <a:pPr indent="-228600" lvl="1" marL="685800" rtl="0" algn="l">
              <a:lnSpc>
                <a:spcPct val="100000"/>
              </a:lnSpc>
              <a:spcBef>
                <a:spcPts val="1000"/>
              </a:spcBef>
              <a:spcAft>
                <a:spcPts val="0"/>
              </a:spcAft>
              <a:buSzPts val="1400"/>
              <a:buChar char="o"/>
            </a:pPr>
            <a:r>
              <a:rPr lang="zh-CN" sz="1000">
                <a:solidFill>
                  <a:srgbClr val="4D5156"/>
                </a:solidFill>
                <a:highlight>
                  <a:srgbClr val="FFFFFF"/>
                </a:highlight>
              </a:rPr>
              <a:t>DiscardOldestPolicy，丢弃队列里最老的任务然后重试</a:t>
            </a:r>
            <a:endParaRPr sz="1000">
              <a:solidFill>
                <a:srgbClr val="4D5156"/>
              </a:solidFill>
              <a:highlight>
                <a:srgbClr val="FFFFFF"/>
              </a:highlight>
            </a:endParaRPr>
          </a:p>
          <a:p>
            <a:pPr indent="-139700" lvl="1" marL="685800" rtl="0" algn="l">
              <a:lnSpc>
                <a:spcPct val="100000"/>
              </a:lnSpc>
              <a:spcBef>
                <a:spcPts val="1000"/>
              </a:spcBef>
              <a:spcAft>
                <a:spcPts val="0"/>
              </a:spcAft>
              <a:buSzPts val="1400"/>
              <a:buNone/>
            </a:pPr>
            <a:r>
              <a:t/>
            </a:r>
            <a:endParaRPr sz="1000">
              <a:solidFill>
                <a:srgbClr val="4D5156"/>
              </a:solidFill>
              <a:highlight>
                <a:srgbClr val="FFFFFF"/>
              </a:highlight>
            </a:endParaRPr>
          </a:p>
          <a:p>
            <a:pPr indent="-82550" lvl="0" marL="171450" rtl="0" algn="l">
              <a:lnSpc>
                <a:spcPct val="114000"/>
              </a:lnSpc>
              <a:spcBef>
                <a:spcPts val="500"/>
              </a:spcBef>
              <a:spcAft>
                <a:spcPts val="500"/>
              </a:spcAft>
              <a:buSzPts val="1400"/>
              <a:buNone/>
            </a:pPr>
            <a:r>
              <a:t/>
            </a:r>
            <a:endParaRPr sz="1050">
              <a:solidFill>
                <a:srgbClr val="4D5156"/>
              </a:solidFill>
              <a:highlight>
                <a:srgbClr val="FFFFFF"/>
              </a:highlight>
            </a:endParaRPr>
          </a:p>
        </p:txBody>
      </p:sp>
      <p:sp>
        <p:nvSpPr>
          <p:cNvPr id="184" name="Google Shape;184;p29"/>
          <p:cNvSpPr txBox="1"/>
          <p:nvPr>
            <p:ph idx="12" type="sldNum"/>
          </p:nvPr>
        </p:nvSpPr>
        <p:spPr>
          <a:xfrm>
            <a:off x="8721834" y="4800325"/>
            <a:ext cx="274200" cy="207600"/>
          </a:xfrm>
          <a:prstGeom prst="rect">
            <a:avLst/>
          </a:prstGeom>
          <a:noFill/>
          <a:ln>
            <a:noFill/>
          </a:ln>
        </p:spPr>
        <p:txBody>
          <a:bodyPr anchorCtr="0" anchor="ctr" bIns="34275" lIns="34275" spcFirstLastPara="1" rIns="34275" wrap="square" tIns="34275">
            <a:noAutofit/>
          </a:bodyPr>
          <a:lstStyle/>
          <a:p>
            <a:pPr indent="0" lvl="0" marL="0" rtl="0" algn="r">
              <a:lnSpc>
                <a:spcPct val="100000"/>
              </a:lnSpc>
              <a:spcBef>
                <a:spcPts val="0"/>
              </a:spcBef>
              <a:spcAft>
                <a:spcPts val="0"/>
              </a:spcAft>
              <a:buClr>
                <a:srgbClr val="888888"/>
              </a:buClr>
              <a:buSzPts val="900"/>
              <a:buFont typeface="Arial"/>
              <a:buNone/>
            </a:pPr>
            <a:fld id="{00000000-1234-1234-1234-123412341234}" type="slidenum">
              <a:rPr lang="zh-CN"/>
              <a:t>‹#›</a:t>
            </a:fld>
            <a:endParaRPr/>
          </a:p>
        </p:txBody>
      </p:sp>
      <p:pic>
        <p:nvPicPr>
          <p:cNvPr id="185" name="Google Shape;185;p29"/>
          <p:cNvPicPr preferRelativeResize="0"/>
          <p:nvPr/>
        </p:nvPicPr>
        <p:blipFill rotWithShape="1">
          <a:blip r:embed="rId3">
            <a:alphaModFix/>
          </a:blip>
          <a:srcRect b="0" l="0" r="0" t="0"/>
          <a:stretch/>
        </p:blipFill>
        <p:spPr>
          <a:xfrm>
            <a:off x="4703986" y="839840"/>
            <a:ext cx="4292048" cy="123118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552450" y="47625"/>
            <a:ext cx="8058300" cy="435300"/>
          </a:xfrm>
          <a:prstGeom prst="rect">
            <a:avLst/>
          </a:prstGeom>
          <a:noFill/>
          <a:ln>
            <a:noFill/>
          </a:ln>
        </p:spPr>
        <p:txBody>
          <a:bodyPr anchorCtr="0" anchor="b" bIns="51425" lIns="51425" spcFirstLastPara="1" rIns="51425" wrap="square" tIns="51425">
            <a:noAutofit/>
          </a:bodyPr>
          <a:lstStyle/>
          <a:p>
            <a:pPr indent="0" lvl="0" marL="0" rtl="0" algn="l">
              <a:lnSpc>
                <a:spcPct val="90000"/>
              </a:lnSpc>
              <a:spcBef>
                <a:spcPts val="0"/>
              </a:spcBef>
              <a:spcAft>
                <a:spcPts val="0"/>
              </a:spcAft>
              <a:buSzPts val="1400"/>
              <a:buNone/>
            </a:pPr>
            <a:r>
              <a:rPr lang="zh-CN"/>
              <a:t>Java多线程 - 多线程通信</a:t>
            </a:r>
            <a:endParaRPr/>
          </a:p>
        </p:txBody>
      </p:sp>
      <p:sp>
        <p:nvSpPr>
          <p:cNvPr id="191" name="Google Shape;191;p30"/>
          <p:cNvSpPr txBox="1"/>
          <p:nvPr>
            <p:ph idx="1" type="body"/>
          </p:nvPr>
        </p:nvSpPr>
        <p:spPr>
          <a:xfrm>
            <a:off x="552450" y="1017299"/>
            <a:ext cx="7370100" cy="329400"/>
          </a:xfrm>
          <a:prstGeom prst="rect">
            <a:avLst/>
          </a:prstGeom>
          <a:noFill/>
          <a:ln>
            <a:noFill/>
          </a:ln>
        </p:spPr>
        <p:txBody>
          <a:bodyPr anchorCtr="0" anchor="t" bIns="34275" lIns="34275" spcFirstLastPara="1" rIns="34275" wrap="square" tIns="34275">
            <a:noAutofit/>
          </a:bodyPr>
          <a:lstStyle/>
          <a:p>
            <a:pPr indent="0" lvl="0" marL="0" rtl="0" algn="l">
              <a:lnSpc>
                <a:spcPct val="114000"/>
              </a:lnSpc>
              <a:spcBef>
                <a:spcPts val="0"/>
              </a:spcBef>
              <a:spcAft>
                <a:spcPts val="500"/>
              </a:spcAft>
              <a:buSzPts val="1400"/>
              <a:buNone/>
            </a:pPr>
            <a:r>
              <a:rPr lang="zh-CN" sz="1050">
                <a:solidFill>
                  <a:srgbClr val="4D5156"/>
                </a:solidFill>
                <a:highlight>
                  <a:srgbClr val="FFFFFF"/>
                </a:highlight>
              </a:rPr>
              <a:t>Kotlin is a cross-platform, statically typed, general-purpose programming language with type inference</a:t>
            </a:r>
            <a:endParaRPr/>
          </a:p>
        </p:txBody>
      </p:sp>
      <p:sp>
        <p:nvSpPr>
          <p:cNvPr id="192" name="Google Shape;192;p30"/>
          <p:cNvSpPr txBox="1"/>
          <p:nvPr>
            <p:ph idx="12" type="sldNum"/>
          </p:nvPr>
        </p:nvSpPr>
        <p:spPr>
          <a:xfrm>
            <a:off x="8721834" y="4800325"/>
            <a:ext cx="274200" cy="207600"/>
          </a:xfrm>
          <a:prstGeom prst="rect">
            <a:avLst/>
          </a:prstGeom>
          <a:noFill/>
          <a:ln>
            <a:noFill/>
          </a:ln>
        </p:spPr>
        <p:txBody>
          <a:bodyPr anchorCtr="0" anchor="ctr" bIns="34275" lIns="34275" spcFirstLastPara="1" rIns="34275" wrap="square" tIns="34275">
            <a:noAutofit/>
          </a:bodyPr>
          <a:lstStyle/>
          <a:p>
            <a:pPr indent="0" lvl="0" marL="0" rtl="0" algn="r">
              <a:lnSpc>
                <a:spcPct val="100000"/>
              </a:lnSpc>
              <a:spcBef>
                <a:spcPts val="0"/>
              </a:spcBef>
              <a:spcAft>
                <a:spcPts val="0"/>
              </a:spcAft>
              <a:buClr>
                <a:srgbClr val="888888"/>
              </a:buClr>
              <a:buSzPts val="900"/>
              <a:buFont typeface="Arial"/>
              <a:buNone/>
            </a:pPr>
            <a:fld id="{00000000-1234-1234-1234-123412341234}" type="slidenum">
              <a:rPr lang="zh-C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ph type="title"/>
          </p:nvPr>
        </p:nvSpPr>
        <p:spPr>
          <a:xfrm>
            <a:off x="552450" y="47625"/>
            <a:ext cx="8058300" cy="435300"/>
          </a:xfrm>
          <a:prstGeom prst="rect">
            <a:avLst/>
          </a:prstGeom>
          <a:noFill/>
          <a:ln>
            <a:noFill/>
          </a:ln>
        </p:spPr>
        <p:txBody>
          <a:bodyPr anchorCtr="0" anchor="b" bIns="51425" lIns="51425" spcFirstLastPara="1" rIns="51425" wrap="square" tIns="51425">
            <a:noAutofit/>
          </a:bodyPr>
          <a:lstStyle/>
          <a:p>
            <a:pPr indent="0" lvl="0" marL="0" rtl="0" algn="l">
              <a:lnSpc>
                <a:spcPct val="90000"/>
              </a:lnSpc>
              <a:spcBef>
                <a:spcPts val="0"/>
              </a:spcBef>
              <a:spcAft>
                <a:spcPts val="0"/>
              </a:spcAft>
              <a:buSzPts val="1400"/>
              <a:buNone/>
            </a:pPr>
            <a:r>
              <a:rPr lang="zh-CN"/>
              <a:t>Java多线程 – 锁</a:t>
            </a:r>
            <a:endParaRPr/>
          </a:p>
        </p:txBody>
      </p:sp>
      <p:sp>
        <p:nvSpPr>
          <p:cNvPr id="198" name="Google Shape;198;p31"/>
          <p:cNvSpPr txBox="1"/>
          <p:nvPr>
            <p:ph idx="1" type="body"/>
          </p:nvPr>
        </p:nvSpPr>
        <p:spPr>
          <a:xfrm>
            <a:off x="552450" y="668955"/>
            <a:ext cx="8058300" cy="4131370"/>
          </a:xfrm>
          <a:prstGeom prst="rect">
            <a:avLst/>
          </a:prstGeom>
          <a:noFill/>
          <a:ln>
            <a:noFill/>
          </a:ln>
        </p:spPr>
        <p:txBody>
          <a:bodyPr anchorCtr="0" anchor="t" bIns="34275" lIns="34275" spcFirstLastPara="1" rIns="34275" wrap="square" tIns="34275">
            <a:noAutofit/>
          </a:bodyPr>
          <a:lstStyle/>
          <a:p>
            <a:pPr indent="0" lvl="0" marL="0" rtl="0" algn="l">
              <a:lnSpc>
                <a:spcPct val="114000"/>
              </a:lnSpc>
              <a:spcBef>
                <a:spcPts val="0"/>
              </a:spcBef>
              <a:spcAft>
                <a:spcPts val="0"/>
              </a:spcAft>
              <a:buSzPts val="1400"/>
              <a:buNone/>
            </a:pPr>
            <a:r>
              <a:rPr lang="zh-CN" sz="1200">
                <a:solidFill>
                  <a:srgbClr val="4D5156"/>
                </a:solidFill>
                <a:highlight>
                  <a:srgbClr val="FFFFFF"/>
                </a:highlight>
              </a:rPr>
              <a:t>锁的几种属性：</a:t>
            </a:r>
            <a:endParaRPr sz="1200">
              <a:solidFill>
                <a:srgbClr val="4D5156"/>
              </a:solidFill>
              <a:highlight>
                <a:srgbClr val="FFFFFF"/>
              </a:highlight>
            </a:endParaRPr>
          </a:p>
          <a:p>
            <a:pPr indent="-171450" lvl="0" marL="171450" rtl="0" algn="l">
              <a:lnSpc>
                <a:spcPct val="114000"/>
              </a:lnSpc>
              <a:spcBef>
                <a:spcPts val="500"/>
              </a:spcBef>
              <a:spcAft>
                <a:spcPts val="0"/>
              </a:spcAft>
              <a:buSzPts val="1400"/>
              <a:buChar char="▪"/>
            </a:pPr>
            <a:r>
              <a:rPr lang="zh-CN" sz="1200">
                <a:solidFill>
                  <a:srgbClr val="4D5156"/>
                </a:solidFill>
                <a:highlight>
                  <a:srgbClr val="FFFFFF"/>
                </a:highlight>
              </a:rPr>
              <a:t>公平锁与非公平锁：公平锁下所有线程依次排队获取锁，一个线程释放锁后会唤醒队列头部的线程，新来的线程只能乖乖排在队尾；非公平锁是抢占模式，新线程可以立即尝试抢锁。</a:t>
            </a:r>
            <a:endParaRPr sz="1200">
              <a:solidFill>
                <a:srgbClr val="4D5156"/>
              </a:solidFill>
              <a:highlight>
                <a:srgbClr val="FFFFFF"/>
              </a:highlight>
            </a:endParaRPr>
          </a:p>
          <a:p>
            <a:pPr indent="-179387" lvl="1" marL="358775" rtl="0" algn="l">
              <a:lnSpc>
                <a:spcPct val="100000"/>
              </a:lnSpc>
              <a:spcBef>
                <a:spcPts val="1000"/>
              </a:spcBef>
              <a:spcAft>
                <a:spcPts val="0"/>
              </a:spcAft>
              <a:buSzPts val="1400"/>
              <a:buChar char="o"/>
            </a:pPr>
            <a:r>
              <a:rPr lang="zh-CN" sz="1200">
                <a:solidFill>
                  <a:srgbClr val="4D5156"/>
                </a:solidFill>
                <a:highlight>
                  <a:srgbClr val="FFFFFF"/>
                </a:highlight>
              </a:rPr>
              <a:t>一般而言非公平锁效率更高，因为线程从挂起到唤醒会消耗很长时间，对于公平锁这个时间只能白白浪费掉；而对于非公平锁，可能有一个新线程刚好在唤醒队头线程期间拿到锁、完成任务然后释放锁，然后队头线程再正常获取锁，也就是在同样的时间里，非公平锁可以比公平锁多执行一些线程。</a:t>
            </a:r>
            <a:endParaRPr sz="1200">
              <a:solidFill>
                <a:srgbClr val="4D5156"/>
              </a:solidFill>
              <a:highlight>
                <a:srgbClr val="FFFFFF"/>
              </a:highlight>
            </a:endParaRPr>
          </a:p>
          <a:p>
            <a:pPr indent="-171450" lvl="0" marL="171450" rtl="0" algn="l">
              <a:lnSpc>
                <a:spcPct val="114000"/>
              </a:lnSpc>
              <a:spcBef>
                <a:spcPts val="500"/>
              </a:spcBef>
              <a:spcAft>
                <a:spcPts val="0"/>
              </a:spcAft>
              <a:buSzPts val="1400"/>
              <a:buChar char="▪"/>
            </a:pPr>
            <a:r>
              <a:rPr lang="zh-CN" sz="1200">
                <a:solidFill>
                  <a:srgbClr val="4D5156"/>
                </a:solidFill>
                <a:highlight>
                  <a:srgbClr val="FFFFFF"/>
                </a:highlight>
              </a:rPr>
              <a:t>互斥锁与非互斥锁：互斥锁指任意时间只能有一个线程获取锁，典型的互斥锁如写锁；非互斥锁则相反。</a:t>
            </a:r>
            <a:endParaRPr sz="1200">
              <a:solidFill>
                <a:srgbClr val="4D5156"/>
              </a:solidFill>
              <a:highlight>
                <a:srgbClr val="FFFFFF"/>
              </a:highlight>
            </a:endParaRPr>
          </a:p>
          <a:p>
            <a:pPr indent="-171450" lvl="0" marL="171450" rtl="0" algn="l">
              <a:lnSpc>
                <a:spcPct val="114000"/>
              </a:lnSpc>
              <a:spcBef>
                <a:spcPts val="500"/>
              </a:spcBef>
              <a:spcAft>
                <a:spcPts val="0"/>
              </a:spcAft>
              <a:buSzPts val="1400"/>
              <a:buChar char="▪"/>
            </a:pPr>
            <a:r>
              <a:rPr lang="zh-CN" sz="1200">
                <a:solidFill>
                  <a:srgbClr val="4D5156"/>
                </a:solidFill>
                <a:highlight>
                  <a:srgbClr val="FFFFFF"/>
                </a:highlight>
              </a:rPr>
              <a:t>可重入锁与不可重入锁：可重入锁指一个线程拿到一个锁后，可以多次重复地获取该锁；不可重入则相反。</a:t>
            </a:r>
            <a:endParaRPr sz="1200">
              <a:solidFill>
                <a:srgbClr val="4D5156"/>
              </a:solidFill>
              <a:highlight>
                <a:srgbClr val="FFFFFF"/>
              </a:highlight>
            </a:endParaRPr>
          </a:p>
          <a:p>
            <a:pPr indent="-171450" lvl="0" marL="171450" rtl="0" algn="l">
              <a:lnSpc>
                <a:spcPct val="114000"/>
              </a:lnSpc>
              <a:spcBef>
                <a:spcPts val="500"/>
              </a:spcBef>
              <a:spcAft>
                <a:spcPts val="500"/>
              </a:spcAft>
              <a:buSzPts val="1400"/>
              <a:buChar char="▪"/>
            </a:pPr>
            <a:r>
              <a:rPr lang="zh-CN" sz="1200">
                <a:solidFill>
                  <a:srgbClr val="4D5156"/>
                </a:solidFill>
                <a:highlight>
                  <a:srgbClr val="FFFFFF"/>
                </a:highlight>
              </a:rPr>
              <a:t>悲观锁和乐观锁：悲观锁认为一个资源随时都可能被修改，所以线程拿到锁后会排斥其它线程访问资源，典型的如</a:t>
            </a:r>
            <a:r>
              <a:rPr lang="zh-CN" sz="1200">
                <a:solidFill>
                  <a:srgbClr val="4D5156"/>
                </a:solidFill>
              </a:rPr>
              <a:t>synchronized</a:t>
            </a:r>
            <a:r>
              <a:rPr lang="zh-CN" sz="1200">
                <a:solidFill>
                  <a:srgbClr val="4D5156"/>
                </a:solidFill>
                <a:highlight>
                  <a:srgbClr val="FFFFFF"/>
                </a:highlight>
              </a:rPr>
              <a:t>关键字就是悲观锁；乐观锁则是认为资源不常被修改，只有在修改资源时才会去判断一下是否会跟其它资源冲突，一般用版本号机制来实现乐观锁。</a:t>
            </a:r>
            <a:endParaRPr/>
          </a:p>
        </p:txBody>
      </p:sp>
      <p:sp>
        <p:nvSpPr>
          <p:cNvPr id="199" name="Google Shape;199;p31"/>
          <p:cNvSpPr txBox="1"/>
          <p:nvPr>
            <p:ph idx="12" type="sldNum"/>
          </p:nvPr>
        </p:nvSpPr>
        <p:spPr>
          <a:xfrm>
            <a:off x="8721834" y="4800325"/>
            <a:ext cx="274200" cy="207600"/>
          </a:xfrm>
          <a:prstGeom prst="rect">
            <a:avLst/>
          </a:prstGeom>
          <a:noFill/>
          <a:ln>
            <a:noFill/>
          </a:ln>
        </p:spPr>
        <p:txBody>
          <a:bodyPr anchorCtr="0" anchor="ctr" bIns="34275" lIns="34275" spcFirstLastPara="1" rIns="34275" wrap="square" tIns="34275">
            <a:noAutofit/>
          </a:bodyPr>
          <a:lstStyle/>
          <a:p>
            <a:pPr indent="0" lvl="0" marL="0" rtl="0" algn="r">
              <a:lnSpc>
                <a:spcPct val="100000"/>
              </a:lnSpc>
              <a:spcBef>
                <a:spcPts val="0"/>
              </a:spcBef>
              <a:spcAft>
                <a:spcPts val="0"/>
              </a:spcAft>
              <a:buClr>
                <a:srgbClr val="888888"/>
              </a:buClr>
              <a:buSzPts val="900"/>
              <a:buFont typeface="Arial"/>
              <a:buNone/>
            </a:pPr>
            <a:fld id="{00000000-1234-1234-1234-123412341234}" type="slidenum">
              <a:rPr lang="zh-C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2"/>
          <p:cNvSpPr txBox="1"/>
          <p:nvPr>
            <p:ph type="title"/>
          </p:nvPr>
        </p:nvSpPr>
        <p:spPr>
          <a:xfrm>
            <a:off x="552450" y="47625"/>
            <a:ext cx="8058300" cy="435300"/>
          </a:xfrm>
          <a:prstGeom prst="rect">
            <a:avLst/>
          </a:prstGeom>
          <a:noFill/>
          <a:ln>
            <a:noFill/>
          </a:ln>
        </p:spPr>
        <p:txBody>
          <a:bodyPr anchorCtr="0" anchor="b" bIns="51425" lIns="51425" spcFirstLastPara="1" rIns="51425" wrap="square" tIns="51425">
            <a:noAutofit/>
          </a:bodyPr>
          <a:lstStyle/>
          <a:p>
            <a:pPr indent="0" lvl="0" marL="0" rtl="0" algn="l">
              <a:lnSpc>
                <a:spcPct val="90000"/>
              </a:lnSpc>
              <a:spcBef>
                <a:spcPts val="0"/>
              </a:spcBef>
              <a:spcAft>
                <a:spcPts val="0"/>
              </a:spcAft>
              <a:buSzPts val="1400"/>
              <a:buNone/>
            </a:pPr>
            <a:r>
              <a:rPr lang="zh-CN"/>
              <a:t>Java多线程 – 锁</a:t>
            </a:r>
            <a:endParaRPr/>
          </a:p>
        </p:txBody>
      </p:sp>
      <p:sp>
        <p:nvSpPr>
          <p:cNvPr id="205" name="Google Shape;205;p32"/>
          <p:cNvSpPr txBox="1"/>
          <p:nvPr>
            <p:ph idx="1" type="body"/>
          </p:nvPr>
        </p:nvSpPr>
        <p:spPr>
          <a:xfrm>
            <a:off x="540542" y="677401"/>
            <a:ext cx="7384207" cy="444001"/>
          </a:xfrm>
          <a:prstGeom prst="rect">
            <a:avLst/>
          </a:prstGeom>
          <a:noFill/>
          <a:ln>
            <a:noFill/>
          </a:ln>
        </p:spPr>
        <p:txBody>
          <a:bodyPr anchorCtr="0" anchor="t" bIns="34275" lIns="34275" spcFirstLastPara="1" rIns="34275" wrap="square" tIns="34275">
            <a:noAutofit/>
          </a:bodyPr>
          <a:lstStyle/>
          <a:p>
            <a:pPr indent="-171450" lvl="0" marL="171450" rtl="0" algn="l">
              <a:lnSpc>
                <a:spcPct val="114000"/>
              </a:lnSpc>
              <a:spcBef>
                <a:spcPts val="0"/>
              </a:spcBef>
              <a:spcAft>
                <a:spcPts val="500"/>
              </a:spcAft>
              <a:buSzPts val="1400"/>
              <a:buChar char="▪"/>
            </a:pPr>
            <a:r>
              <a:rPr lang="zh-CN" sz="1050">
                <a:solidFill>
                  <a:srgbClr val="4D5156"/>
                </a:solidFill>
                <a:highlight>
                  <a:srgbClr val="FFFFFF"/>
                </a:highlight>
              </a:rPr>
              <a:t>Java中几种常用的锁：</a:t>
            </a:r>
            <a:endParaRPr sz="1050">
              <a:solidFill>
                <a:srgbClr val="4D5156"/>
              </a:solidFill>
              <a:highlight>
                <a:srgbClr val="FFFFFF"/>
              </a:highlight>
            </a:endParaRPr>
          </a:p>
        </p:txBody>
      </p:sp>
      <p:sp>
        <p:nvSpPr>
          <p:cNvPr id="206" name="Google Shape;206;p32"/>
          <p:cNvSpPr txBox="1"/>
          <p:nvPr>
            <p:ph idx="12" type="sldNum"/>
          </p:nvPr>
        </p:nvSpPr>
        <p:spPr>
          <a:xfrm>
            <a:off x="8721834" y="4800325"/>
            <a:ext cx="274200" cy="207600"/>
          </a:xfrm>
          <a:prstGeom prst="rect">
            <a:avLst/>
          </a:prstGeom>
          <a:noFill/>
          <a:ln>
            <a:noFill/>
          </a:ln>
        </p:spPr>
        <p:txBody>
          <a:bodyPr anchorCtr="0" anchor="ctr" bIns="34275" lIns="34275" spcFirstLastPara="1" rIns="34275" wrap="square" tIns="34275">
            <a:noAutofit/>
          </a:bodyPr>
          <a:lstStyle/>
          <a:p>
            <a:pPr indent="0" lvl="0" marL="0" rtl="0" algn="r">
              <a:lnSpc>
                <a:spcPct val="100000"/>
              </a:lnSpc>
              <a:spcBef>
                <a:spcPts val="0"/>
              </a:spcBef>
              <a:spcAft>
                <a:spcPts val="0"/>
              </a:spcAft>
              <a:buClr>
                <a:srgbClr val="888888"/>
              </a:buClr>
              <a:buSzPts val="900"/>
              <a:buFont typeface="Arial"/>
              <a:buNone/>
            </a:pPr>
            <a:fld id="{00000000-1234-1234-1234-123412341234}" type="slidenum">
              <a:rPr lang="zh-CN"/>
              <a:t>‹#›</a:t>
            </a:fld>
            <a:endParaRPr/>
          </a:p>
        </p:txBody>
      </p:sp>
      <p:graphicFrame>
        <p:nvGraphicFramePr>
          <p:cNvPr id="207" name="Google Shape;207;p32"/>
          <p:cNvGraphicFramePr/>
          <p:nvPr/>
        </p:nvGraphicFramePr>
        <p:xfrm>
          <a:off x="540542" y="1228792"/>
          <a:ext cx="3000000" cy="3000000"/>
        </p:xfrm>
        <a:graphic>
          <a:graphicData uri="http://schemas.openxmlformats.org/drawingml/2006/table">
            <a:tbl>
              <a:tblPr bandRow="1" firstRow="1">
                <a:noFill/>
                <a:tableStyleId>{F6E8D962-9E0A-4438-8030-AD8451B98B7E}</a:tableStyleId>
              </a:tblPr>
              <a:tblGrid>
                <a:gridCol w="1120300"/>
                <a:gridCol w="1996750"/>
                <a:gridCol w="3384975"/>
                <a:gridCol w="1816350"/>
              </a:tblGrid>
              <a:tr h="567600">
                <a:tc>
                  <a:txBody>
                    <a:bodyPr/>
                    <a:lstStyle/>
                    <a:p>
                      <a:pPr indent="0" lvl="0" marL="0" marR="0" rtl="0" algn="ctr">
                        <a:lnSpc>
                          <a:spcPct val="100000"/>
                        </a:lnSpc>
                        <a:spcBef>
                          <a:spcPts val="0"/>
                        </a:spcBef>
                        <a:spcAft>
                          <a:spcPts val="0"/>
                        </a:spcAft>
                        <a:buNone/>
                      </a:pPr>
                      <a:r>
                        <a:rPr lang="zh-CN" sz="1400" u="none" cap="none" strike="noStrike"/>
                        <a:t>锁</a:t>
                      </a:r>
                      <a:endParaRPr/>
                    </a:p>
                  </a:txBody>
                  <a:tcPr marT="45725" marB="45725" marR="91450" marL="91450"/>
                </a:tc>
                <a:tc>
                  <a:txBody>
                    <a:bodyPr/>
                    <a:lstStyle/>
                    <a:p>
                      <a:pPr indent="0" lvl="0" marL="0" marR="0" rtl="0" algn="ctr">
                        <a:lnSpc>
                          <a:spcPct val="100000"/>
                        </a:lnSpc>
                        <a:spcBef>
                          <a:spcPts val="0"/>
                        </a:spcBef>
                        <a:spcAft>
                          <a:spcPts val="0"/>
                        </a:spcAft>
                        <a:buNone/>
                      </a:pPr>
                      <a:r>
                        <a:rPr lang="zh-CN" sz="1400" u="none" cap="none" strike="noStrike"/>
                        <a:t>类型</a:t>
                      </a:r>
                      <a:endParaRPr/>
                    </a:p>
                  </a:txBody>
                  <a:tcPr marT="45725" marB="45725" marR="91450" marL="91450"/>
                </a:tc>
                <a:tc>
                  <a:txBody>
                    <a:bodyPr/>
                    <a:lstStyle/>
                    <a:p>
                      <a:pPr indent="0" lvl="0" marL="0" marR="0" rtl="0" algn="ctr">
                        <a:lnSpc>
                          <a:spcPct val="100000"/>
                        </a:lnSpc>
                        <a:spcBef>
                          <a:spcPts val="0"/>
                        </a:spcBef>
                        <a:spcAft>
                          <a:spcPts val="0"/>
                        </a:spcAft>
                        <a:buNone/>
                      </a:pPr>
                      <a:r>
                        <a:rPr lang="zh-CN" sz="1400" u="none" cap="none" strike="noStrike"/>
                        <a:t>特点</a:t>
                      </a:r>
                      <a:endParaRPr/>
                    </a:p>
                  </a:txBody>
                  <a:tcPr marT="45725" marB="45725" marR="91450" marL="91450"/>
                </a:tc>
                <a:tc>
                  <a:txBody>
                    <a:bodyPr/>
                    <a:lstStyle/>
                    <a:p>
                      <a:pPr indent="0" lvl="0" marL="0" marR="0" rtl="0" algn="ctr">
                        <a:lnSpc>
                          <a:spcPct val="100000"/>
                        </a:lnSpc>
                        <a:spcBef>
                          <a:spcPts val="0"/>
                        </a:spcBef>
                        <a:spcAft>
                          <a:spcPts val="0"/>
                        </a:spcAft>
                        <a:buNone/>
                      </a:pPr>
                      <a:r>
                        <a:rPr lang="zh-CN" sz="1400" u="none" cap="none" strike="noStrike"/>
                        <a:t>优点</a:t>
                      </a:r>
                      <a:endParaRPr/>
                    </a:p>
                  </a:txBody>
                  <a:tcPr marT="45725" marB="45725" marR="91450" marL="91450"/>
                </a:tc>
              </a:tr>
              <a:tr h="907725">
                <a:tc>
                  <a:txBody>
                    <a:bodyPr/>
                    <a:lstStyle/>
                    <a:p>
                      <a:pPr indent="0" lvl="0" marL="0" marR="0" rtl="0" algn="ctr">
                        <a:lnSpc>
                          <a:spcPct val="100000"/>
                        </a:lnSpc>
                        <a:spcBef>
                          <a:spcPts val="0"/>
                        </a:spcBef>
                        <a:spcAft>
                          <a:spcPts val="0"/>
                        </a:spcAft>
                        <a:buNone/>
                      </a:pPr>
                      <a:r>
                        <a:rPr lang="zh-CN" sz="1100" u="none" cap="none" strike="noStrike">
                          <a:solidFill>
                            <a:srgbClr val="4D5156"/>
                          </a:solidFill>
                        </a:rPr>
                        <a:t>synchronized</a:t>
                      </a:r>
                      <a:endParaRPr sz="11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zh-CN" sz="1100" u="none" cap="none" strike="noStrike"/>
                        <a:t>关键字</a:t>
                      </a:r>
                      <a:endParaRPr/>
                    </a:p>
                  </a:txBody>
                  <a:tcPr marT="45725" marB="45725" marR="91450" marL="91450"/>
                </a:tc>
                <a:tc>
                  <a:txBody>
                    <a:bodyPr/>
                    <a:lstStyle/>
                    <a:p>
                      <a:pPr indent="0" lvl="0" marL="0" marR="0" rtl="0" algn="l">
                        <a:lnSpc>
                          <a:spcPct val="100000"/>
                        </a:lnSpc>
                        <a:spcBef>
                          <a:spcPts val="0"/>
                        </a:spcBef>
                        <a:spcAft>
                          <a:spcPts val="0"/>
                        </a:spcAft>
                        <a:buNone/>
                      </a:pPr>
                      <a:r>
                        <a:rPr lang="zh-CN" sz="1100" u="none" cap="none" strike="noStrike"/>
                        <a:t>非公平锁、可重入锁、悲观锁、重量级锁（JDK 1.6后做了一定优化），没拿到锁的线程会一直阻塞，加锁解锁都由jvm控制，无法显式让线程放弃拿锁</a:t>
                      </a:r>
                      <a:endParaRPr/>
                    </a:p>
                  </a:txBody>
                  <a:tcPr marT="45725" marB="45725" marR="91450" marL="91450"/>
                </a:tc>
                <a:tc>
                  <a:txBody>
                    <a:bodyPr/>
                    <a:lstStyle/>
                    <a:p>
                      <a:pPr indent="0" lvl="0" marL="0" marR="0" rtl="0" algn="ctr">
                        <a:lnSpc>
                          <a:spcPct val="100000"/>
                        </a:lnSpc>
                        <a:spcBef>
                          <a:spcPts val="0"/>
                        </a:spcBef>
                        <a:spcAft>
                          <a:spcPts val="0"/>
                        </a:spcAft>
                        <a:buNone/>
                      </a:pPr>
                      <a:r>
                        <a:rPr lang="zh-CN" sz="1100" u="none" cap="none" strike="noStrike"/>
                        <a:t>使用简单</a:t>
                      </a:r>
                      <a:endParaRPr/>
                    </a:p>
                  </a:txBody>
                  <a:tcPr marT="45725" marB="45725" marR="91450" marL="91450"/>
                </a:tc>
              </a:tr>
              <a:tr h="735750">
                <a:tc>
                  <a:txBody>
                    <a:bodyPr/>
                    <a:lstStyle/>
                    <a:p>
                      <a:pPr indent="0" lvl="0" marL="0" marR="0" rtl="0" algn="ctr">
                        <a:lnSpc>
                          <a:spcPct val="100000"/>
                        </a:lnSpc>
                        <a:spcBef>
                          <a:spcPts val="0"/>
                        </a:spcBef>
                        <a:spcAft>
                          <a:spcPts val="0"/>
                        </a:spcAft>
                        <a:buNone/>
                      </a:pPr>
                      <a:r>
                        <a:rPr lang="zh-CN" sz="1100" u="none" cap="none" strike="noStrike"/>
                        <a:t>Lock</a:t>
                      </a:r>
                      <a:endParaRPr sz="11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zh-CN" sz="1100" u="none" cap="none" strike="noStrike"/>
                        <a:t>接口</a:t>
                      </a:r>
                      <a:endParaRPr/>
                    </a:p>
                  </a:txBody>
                  <a:tcPr marT="45725" marB="45725" marR="91450" marL="91450"/>
                </a:tc>
                <a:tc>
                  <a:txBody>
                    <a:bodyPr/>
                    <a:lstStyle/>
                    <a:p>
                      <a:pPr indent="0" lvl="0" marL="0" marR="0" rtl="0" algn="l">
                        <a:lnSpc>
                          <a:spcPct val="100000"/>
                        </a:lnSpc>
                        <a:spcBef>
                          <a:spcPts val="0"/>
                        </a:spcBef>
                        <a:spcAft>
                          <a:spcPts val="0"/>
                        </a:spcAft>
                        <a:buNone/>
                      </a:pPr>
                      <a:r>
                        <a:rPr lang="zh-CN" sz="1100" u="none" cap="none" strike="noStrike"/>
                        <a:t>有多种实现，例如ReentranLock 、ReentrantReadWriteLock。只能锁代码块。可以选择公平/非公平模式，悲观锁。</a:t>
                      </a:r>
                      <a:endParaRPr/>
                    </a:p>
                  </a:txBody>
                  <a:tcPr marT="45725" marB="45725" marR="91450" marL="91450"/>
                </a:tc>
                <a:tc>
                  <a:txBody>
                    <a:bodyPr/>
                    <a:lstStyle/>
                    <a:p>
                      <a:pPr indent="0" lvl="0" marL="0" marR="0" rtl="0" algn="l">
                        <a:lnSpc>
                          <a:spcPct val="100000"/>
                        </a:lnSpc>
                        <a:spcBef>
                          <a:spcPts val="0"/>
                        </a:spcBef>
                        <a:spcAft>
                          <a:spcPts val="0"/>
                        </a:spcAft>
                        <a:buNone/>
                      </a:pPr>
                      <a:r>
                        <a:rPr lang="zh-CN" sz="1100" u="none" cap="none" strike="noStrike"/>
                        <a:t>加锁解锁由程序员显式控制，更加精细，而且可以让线程只等待锁一定时间而不是一直阻塞，使用更灵活。</a:t>
                      </a:r>
                      <a:endParaRPr/>
                    </a:p>
                  </a:txBody>
                  <a:tcPr marT="45725" marB="45725" marR="91450" marL="91450"/>
                </a:tc>
              </a:tr>
              <a:tr h="907725">
                <a:tc>
                  <a:txBody>
                    <a:bodyPr/>
                    <a:lstStyle/>
                    <a:p>
                      <a:pPr indent="0" lvl="0" marL="0" marR="0" rtl="0" algn="ctr">
                        <a:lnSpc>
                          <a:spcPct val="100000"/>
                        </a:lnSpc>
                        <a:spcBef>
                          <a:spcPts val="0"/>
                        </a:spcBef>
                        <a:spcAft>
                          <a:spcPts val="0"/>
                        </a:spcAft>
                        <a:buNone/>
                      </a:pPr>
                      <a:r>
                        <a:rPr lang="zh-CN" sz="1100" u="none" cap="none" strike="noStrike"/>
                        <a:t>CAS</a:t>
                      </a:r>
                      <a:endParaRPr sz="11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100"/>
                        <a:buFont typeface="Arial"/>
                        <a:buNone/>
                      </a:pPr>
                      <a:r>
                        <a:rPr lang="zh-CN" sz="1100" u="none" cap="none" strike="noStrike"/>
                        <a:t>java.util.concurrent.atomic包下一系列原子数据类型的一个成员方法，全称compareAndSet</a:t>
                      </a:r>
                      <a:endParaRPr sz="11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zh-CN" sz="1100" u="none" cap="none" strike="noStrike"/>
                        <a:t>乐观锁，使用compareAndSet(int expectedValue, int newValue)方法尝试更新一个原子变量，只有在更新时原子变量的值等于expectedValue才能更新成功，更新成功则代表获取到了锁。</a:t>
                      </a:r>
                      <a:endParaRPr/>
                    </a:p>
                  </a:txBody>
                  <a:tcPr marT="45725" marB="45725" marR="91450" marL="91450"/>
                </a:tc>
                <a:tc>
                  <a:txBody>
                    <a:bodyPr/>
                    <a:lstStyle/>
                    <a:p>
                      <a:pPr indent="0" lvl="0" marL="0" marR="0" rtl="0" algn="l">
                        <a:lnSpc>
                          <a:spcPct val="100000"/>
                        </a:lnSpc>
                        <a:spcBef>
                          <a:spcPts val="0"/>
                        </a:spcBef>
                        <a:spcAft>
                          <a:spcPts val="0"/>
                        </a:spcAft>
                        <a:buNone/>
                      </a:pPr>
                      <a:r>
                        <a:rPr lang="zh-CN" sz="1100" u="none" cap="none" strike="noStrike"/>
                        <a:t>允许自己实现一个乐观锁，在读多写少的场景下提高吞吐量</a:t>
                      </a:r>
                      <a:endParaRPr sz="1100" u="none" cap="none" strike="noStrike"/>
                    </a:p>
                  </a:txBody>
                  <a:tcPr marT="45725" marB="45725" marR="91450" marL="91450"/>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3"/>
          <p:cNvSpPr txBox="1"/>
          <p:nvPr>
            <p:ph type="title"/>
          </p:nvPr>
        </p:nvSpPr>
        <p:spPr>
          <a:xfrm>
            <a:off x="552450" y="47625"/>
            <a:ext cx="8058300" cy="435300"/>
          </a:xfrm>
          <a:prstGeom prst="rect">
            <a:avLst/>
          </a:prstGeom>
          <a:noFill/>
          <a:ln>
            <a:noFill/>
          </a:ln>
        </p:spPr>
        <p:txBody>
          <a:bodyPr anchorCtr="0" anchor="b" bIns="51425" lIns="51425" spcFirstLastPara="1" rIns="51425" wrap="square" tIns="51425">
            <a:noAutofit/>
          </a:bodyPr>
          <a:lstStyle/>
          <a:p>
            <a:pPr indent="0" lvl="0" marL="0" rtl="0" algn="l">
              <a:lnSpc>
                <a:spcPct val="90000"/>
              </a:lnSpc>
              <a:spcBef>
                <a:spcPts val="0"/>
              </a:spcBef>
              <a:spcAft>
                <a:spcPts val="0"/>
              </a:spcAft>
              <a:buSzPts val="1400"/>
              <a:buNone/>
            </a:pPr>
            <a:r>
              <a:rPr lang="zh-CN"/>
              <a:t>Java虚拟机- 内存模型</a:t>
            </a:r>
            <a:endParaRPr/>
          </a:p>
        </p:txBody>
      </p:sp>
      <p:sp>
        <p:nvSpPr>
          <p:cNvPr id="213" name="Google Shape;213;p33"/>
          <p:cNvSpPr txBox="1"/>
          <p:nvPr>
            <p:ph idx="1" type="body"/>
          </p:nvPr>
        </p:nvSpPr>
        <p:spPr>
          <a:xfrm>
            <a:off x="552450" y="787232"/>
            <a:ext cx="3946882" cy="3305797"/>
          </a:xfrm>
          <a:prstGeom prst="rect">
            <a:avLst/>
          </a:prstGeom>
          <a:noFill/>
          <a:ln>
            <a:noFill/>
          </a:ln>
        </p:spPr>
        <p:txBody>
          <a:bodyPr anchorCtr="0" anchor="t" bIns="34275" lIns="34275" spcFirstLastPara="1" rIns="34275" wrap="square" tIns="34275">
            <a:noAutofit/>
          </a:bodyPr>
          <a:lstStyle/>
          <a:p>
            <a:pPr indent="-171450" lvl="0" marL="171450" rtl="0" algn="l">
              <a:lnSpc>
                <a:spcPct val="114000"/>
              </a:lnSpc>
              <a:spcBef>
                <a:spcPts val="0"/>
              </a:spcBef>
              <a:spcAft>
                <a:spcPts val="0"/>
              </a:spcAft>
              <a:buSzPts val="1400"/>
              <a:buChar char="▪"/>
            </a:pPr>
            <a:r>
              <a:rPr lang="zh-CN" sz="1050">
                <a:solidFill>
                  <a:srgbClr val="4D5156"/>
                </a:solidFill>
                <a:highlight>
                  <a:srgbClr val="FFFFFF"/>
                </a:highlight>
              </a:rPr>
              <a:t>程序计数器：每个线程私有，</a:t>
            </a:r>
            <a:r>
              <a:rPr lang="zh-CN" sz="1050">
                <a:solidFill>
                  <a:srgbClr val="4D5156"/>
                </a:solidFill>
              </a:rPr>
              <a:t>每个线程私有，存放线程当前运行的字节码的行号。</a:t>
            </a:r>
            <a:endParaRPr sz="1050">
              <a:solidFill>
                <a:srgbClr val="4D5156"/>
              </a:solidFill>
            </a:endParaRPr>
          </a:p>
          <a:p>
            <a:pPr indent="-171450" lvl="0" marL="171450" rtl="0" algn="l">
              <a:lnSpc>
                <a:spcPct val="114000"/>
              </a:lnSpc>
              <a:spcBef>
                <a:spcPts val="500"/>
              </a:spcBef>
              <a:spcAft>
                <a:spcPts val="0"/>
              </a:spcAft>
              <a:buSzPts val="1400"/>
              <a:buChar char="▪"/>
            </a:pPr>
            <a:r>
              <a:rPr lang="zh-CN" sz="1050">
                <a:solidFill>
                  <a:srgbClr val="4D5156"/>
                </a:solidFill>
                <a:highlight>
                  <a:srgbClr val="FFFFFF"/>
                </a:highlight>
              </a:rPr>
              <a:t>虚拟机栈：每个线程私有，栈里有多个栈帧，每个栈帧存放运行的方法的局部变量、对其它类的引用、方法返回地址等。</a:t>
            </a:r>
            <a:endParaRPr sz="1050">
              <a:solidFill>
                <a:srgbClr val="4D5156"/>
              </a:solidFill>
              <a:highlight>
                <a:srgbClr val="FFFFFF"/>
              </a:highlight>
            </a:endParaRPr>
          </a:p>
          <a:p>
            <a:pPr indent="-171450" lvl="0" marL="171450" rtl="0" algn="l">
              <a:lnSpc>
                <a:spcPct val="114000"/>
              </a:lnSpc>
              <a:spcBef>
                <a:spcPts val="500"/>
              </a:spcBef>
              <a:spcAft>
                <a:spcPts val="0"/>
              </a:spcAft>
              <a:buSzPts val="1400"/>
              <a:buChar char="▪"/>
            </a:pPr>
            <a:r>
              <a:rPr lang="zh-CN" sz="1050">
                <a:solidFill>
                  <a:srgbClr val="4D5156"/>
                </a:solidFill>
              </a:rPr>
              <a:t>本地方法栈：每个线程私有，和虚拟机栈类似，不过运行的是本地方法，例如Java调用C库里的方法。</a:t>
            </a:r>
            <a:endParaRPr sz="1050">
              <a:solidFill>
                <a:srgbClr val="4D5156"/>
              </a:solidFill>
            </a:endParaRPr>
          </a:p>
          <a:p>
            <a:pPr indent="-171450" lvl="0" marL="171450" rtl="0" algn="l">
              <a:lnSpc>
                <a:spcPct val="114000"/>
              </a:lnSpc>
              <a:spcBef>
                <a:spcPts val="500"/>
              </a:spcBef>
              <a:spcAft>
                <a:spcPts val="0"/>
              </a:spcAft>
              <a:buSzPts val="1400"/>
              <a:buChar char="▪"/>
            </a:pPr>
            <a:r>
              <a:rPr lang="zh-CN" sz="1050">
                <a:solidFill>
                  <a:srgbClr val="4D5156"/>
                </a:solidFill>
                <a:highlight>
                  <a:srgbClr val="FFFFFF"/>
                </a:highlight>
              </a:rPr>
              <a:t>堆：所有线程共享，存放所有对象实例，采用分代存储，GC主要就在这发生。</a:t>
            </a:r>
            <a:endParaRPr sz="1050">
              <a:solidFill>
                <a:srgbClr val="4D5156"/>
              </a:solidFill>
              <a:highlight>
                <a:srgbClr val="FFFFFF"/>
              </a:highlight>
            </a:endParaRPr>
          </a:p>
          <a:p>
            <a:pPr indent="-171450" lvl="0" marL="171450" rtl="0" algn="l">
              <a:lnSpc>
                <a:spcPct val="114000"/>
              </a:lnSpc>
              <a:spcBef>
                <a:spcPts val="500"/>
              </a:spcBef>
              <a:spcAft>
                <a:spcPts val="0"/>
              </a:spcAft>
              <a:buSzPts val="1400"/>
              <a:buChar char="▪"/>
            </a:pPr>
            <a:r>
              <a:rPr lang="zh-CN" sz="1050">
                <a:solidFill>
                  <a:srgbClr val="4D5156"/>
                </a:solidFill>
              </a:rPr>
              <a:t>方法区：存放类信息、类方法代码、静态变量、常量、符号引用等。</a:t>
            </a:r>
            <a:endParaRPr sz="1050">
              <a:solidFill>
                <a:srgbClr val="4D5156"/>
              </a:solidFill>
            </a:endParaRPr>
          </a:p>
          <a:p>
            <a:pPr indent="-179387" lvl="1" marL="358775" rtl="0" algn="l">
              <a:lnSpc>
                <a:spcPct val="100000"/>
              </a:lnSpc>
              <a:spcBef>
                <a:spcPts val="1000"/>
              </a:spcBef>
              <a:spcAft>
                <a:spcPts val="0"/>
              </a:spcAft>
              <a:buSzPts val="1400"/>
              <a:buChar char="o"/>
            </a:pPr>
            <a:r>
              <a:rPr lang="zh-CN" sz="1050">
                <a:solidFill>
                  <a:srgbClr val="4D5156"/>
                </a:solidFill>
              </a:rPr>
              <a:t>方法区中有一个区域叫运行时常量池，用来存放静态变量、常量、符号引用。</a:t>
            </a:r>
            <a:endParaRPr sz="1050">
              <a:solidFill>
                <a:srgbClr val="4D5156"/>
              </a:solidFill>
            </a:endParaRPr>
          </a:p>
          <a:p>
            <a:pPr indent="-179387" lvl="1" marL="358775" rtl="0" algn="l">
              <a:lnSpc>
                <a:spcPct val="100000"/>
              </a:lnSpc>
              <a:spcBef>
                <a:spcPts val="1000"/>
              </a:spcBef>
              <a:spcAft>
                <a:spcPts val="500"/>
              </a:spcAft>
              <a:buSzPts val="1400"/>
              <a:buChar char="o"/>
            </a:pPr>
            <a:r>
              <a:rPr lang="zh-CN" sz="1050">
                <a:solidFill>
                  <a:srgbClr val="4D5156"/>
                </a:solidFill>
              </a:rPr>
              <a:t>Java 1.8之后移除了永久代。类的元数据被放入直接内存中，而原本运行时常量池里存放的常量、静态变量则放入堆中。</a:t>
            </a:r>
            <a:endParaRPr sz="1050">
              <a:solidFill>
                <a:srgbClr val="4D5156"/>
              </a:solidFill>
              <a:highlight>
                <a:srgbClr val="FFFFFF"/>
              </a:highlight>
            </a:endParaRPr>
          </a:p>
        </p:txBody>
      </p:sp>
      <p:sp>
        <p:nvSpPr>
          <p:cNvPr id="214" name="Google Shape;214;p33"/>
          <p:cNvSpPr txBox="1"/>
          <p:nvPr>
            <p:ph idx="12" type="sldNum"/>
          </p:nvPr>
        </p:nvSpPr>
        <p:spPr>
          <a:xfrm>
            <a:off x="8721834" y="4800325"/>
            <a:ext cx="274200" cy="207600"/>
          </a:xfrm>
          <a:prstGeom prst="rect">
            <a:avLst/>
          </a:prstGeom>
          <a:noFill/>
          <a:ln>
            <a:noFill/>
          </a:ln>
        </p:spPr>
        <p:txBody>
          <a:bodyPr anchorCtr="0" anchor="ctr" bIns="34275" lIns="34275" spcFirstLastPara="1" rIns="34275" wrap="square" tIns="34275">
            <a:noAutofit/>
          </a:bodyPr>
          <a:lstStyle/>
          <a:p>
            <a:pPr indent="0" lvl="0" marL="0" rtl="0" algn="r">
              <a:lnSpc>
                <a:spcPct val="100000"/>
              </a:lnSpc>
              <a:spcBef>
                <a:spcPts val="0"/>
              </a:spcBef>
              <a:spcAft>
                <a:spcPts val="0"/>
              </a:spcAft>
              <a:buClr>
                <a:srgbClr val="888888"/>
              </a:buClr>
              <a:buSzPts val="900"/>
              <a:buFont typeface="Arial"/>
              <a:buNone/>
            </a:pPr>
            <a:fld id="{00000000-1234-1234-1234-123412341234}" type="slidenum">
              <a:rPr lang="zh-CN"/>
              <a:t>‹#›</a:t>
            </a:fld>
            <a:endParaRPr/>
          </a:p>
        </p:txBody>
      </p:sp>
      <p:pic>
        <p:nvPicPr>
          <p:cNvPr id="215" name="Google Shape;215;p33"/>
          <p:cNvPicPr preferRelativeResize="0"/>
          <p:nvPr/>
        </p:nvPicPr>
        <p:blipFill rotWithShape="1">
          <a:blip r:embed="rId3">
            <a:alphaModFix/>
          </a:blip>
          <a:srcRect b="0" l="0" r="0" t="0"/>
          <a:stretch/>
        </p:blipFill>
        <p:spPr>
          <a:xfrm>
            <a:off x="4581600" y="787231"/>
            <a:ext cx="4411958" cy="308837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4"/>
          <p:cNvSpPr txBox="1"/>
          <p:nvPr>
            <p:ph type="title"/>
          </p:nvPr>
        </p:nvSpPr>
        <p:spPr>
          <a:xfrm>
            <a:off x="552450" y="47625"/>
            <a:ext cx="8058300" cy="435300"/>
          </a:xfrm>
          <a:prstGeom prst="rect">
            <a:avLst/>
          </a:prstGeom>
          <a:noFill/>
          <a:ln>
            <a:noFill/>
          </a:ln>
        </p:spPr>
        <p:txBody>
          <a:bodyPr anchorCtr="0" anchor="b" bIns="51425" lIns="51425" spcFirstLastPara="1" rIns="51425" wrap="square" tIns="51425">
            <a:noAutofit/>
          </a:bodyPr>
          <a:lstStyle/>
          <a:p>
            <a:pPr indent="0" lvl="0" marL="0" rtl="0" algn="l">
              <a:lnSpc>
                <a:spcPct val="90000"/>
              </a:lnSpc>
              <a:spcBef>
                <a:spcPts val="0"/>
              </a:spcBef>
              <a:spcAft>
                <a:spcPts val="0"/>
              </a:spcAft>
              <a:buSzPts val="1400"/>
              <a:buNone/>
            </a:pPr>
            <a:r>
              <a:rPr lang="zh-CN"/>
              <a:t>Java虚拟机- 类生命周期</a:t>
            </a:r>
            <a:endParaRPr/>
          </a:p>
        </p:txBody>
      </p:sp>
      <p:sp>
        <p:nvSpPr>
          <p:cNvPr id="221" name="Google Shape;221;p34"/>
          <p:cNvSpPr txBox="1"/>
          <p:nvPr>
            <p:ph idx="1" type="body"/>
          </p:nvPr>
        </p:nvSpPr>
        <p:spPr>
          <a:xfrm>
            <a:off x="552450" y="706279"/>
            <a:ext cx="7370100" cy="3430292"/>
          </a:xfrm>
          <a:prstGeom prst="rect">
            <a:avLst/>
          </a:prstGeom>
          <a:noFill/>
          <a:ln>
            <a:noFill/>
          </a:ln>
        </p:spPr>
        <p:txBody>
          <a:bodyPr anchorCtr="0" anchor="t" bIns="34275" lIns="34275" spcFirstLastPara="1" rIns="34275" wrap="square" tIns="34275">
            <a:noAutofit/>
          </a:bodyPr>
          <a:lstStyle/>
          <a:p>
            <a:pPr indent="-228600" lvl="0" marL="228600" rtl="0" algn="l">
              <a:lnSpc>
                <a:spcPct val="114000"/>
              </a:lnSpc>
              <a:spcBef>
                <a:spcPts val="0"/>
              </a:spcBef>
              <a:spcAft>
                <a:spcPts val="0"/>
              </a:spcAft>
              <a:buSzPts val="1400"/>
              <a:buFont typeface="Arial"/>
              <a:buAutoNum type="arabicPeriod"/>
            </a:pPr>
            <a:r>
              <a:rPr lang="zh-CN" sz="1050">
                <a:solidFill>
                  <a:srgbClr val="4D5156"/>
                </a:solidFill>
              </a:rPr>
              <a:t>加载：将class文件字节流转化为静态存储结构放入JVM方法区，并在堆上生成一个Class对象作为此类的访问调用的入口</a:t>
            </a:r>
            <a:endParaRPr/>
          </a:p>
          <a:p>
            <a:pPr indent="-228600" lvl="0" marL="228600" rtl="0" algn="l">
              <a:lnSpc>
                <a:spcPct val="114000"/>
              </a:lnSpc>
              <a:spcBef>
                <a:spcPts val="500"/>
              </a:spcBef>
              <a:spcAft>
                <a:spcPts val="0"/>
              </a:spcAft>
              <a:buSzPts val="1400"/>
              <a:buFont typeface="Arial"/>
              <a:buAutoNum type="arabicPeriod"/>
            </a:pPr>
            <a:r>
              <a:rPr lang="zh-CN" sz="1050">
                <a:solidFill>
                  <a:srgbClr val="4D5156"/>
                </a:solidFill>
              </a:rPr>
              <a:t>链接</a:t>
            </a:r>
            <a:endParaRPr/>
          </a:p>
          <a:p>
            <a:pPr indent="-179387" lvl="1" marL="358775" rtl="0" algn="l">
              <a:lnSpc>
                <a:spcPct val="100000"/>
              </a:lnSpc>
              <a:spcBef>
                <a:spcPts val="1000"/>
              </a:spcBef>
              <a:spcAft>
                <a:spcPts val="0"/>
              </a:spcAft>
              <a:buSzPts val="1400"/>
              <a:buFont typeface="Arial"/>
              <a:buAutoNum type="arabicPeriod"/>
            </a:pPr>
            <a:r>
              <a:rPr lang="zh-CN" sz="1050">
                <a:solidFill>
                  <a:srgbClr val="4D5156"/>
                </a:solidFill>
              </a:rPr>
              <a:t>验证：验证class文件格式、字节码语义等的正确性</a:t>
            </a:r>
            <a:endParaRPr/>
          </a:p>
          <a:p>
            <a:pPr indent="-179387" lvl="1" marL="358775" rtl="0" algn="l">
              <a:lnSpc>
                <a:spcPct val="100000"/>
              </a:lnSpc>
              <a:spcBef>
                <a:spcPts val="1000"/>
              </a:spcBef>
              <a:spcAft>
                <a:spcPts val="0"/>
              </a:spcAft>
              <a:buSzPts val="1400"/>
              <a:buFont typeface="Arial"/>
              <a:buAutoNum type="arabicPeriod"/>
            </a:pPr>
            <a:r>
              <a:rPr lang="zh-CN" sz="1050">
                <a:solidFill>
                  <a:srgbClr val="4D5156"/>
                </a:solidFill>
              </a:rPr>
              <a:t>准备：为静态变量开辟内存空间并赋默认值。</a:t>
            </a:r>
            <a:r>
              <a:rPr b="1" lang="zh-CN" sz="1050">
                <a:solidFill>
                  <a:srgbClr val="4D5156"/>
                </a:solidFill>
              </a:rPr>
              <a:t>默认值不是初始值</a:t>
            </a:r>
            <a:r>
              <a:rPr lang="zh-CN" sz="1050">
                <a:solidFill>
                  <a:srgbClr val="4D5156"/>
                </a:solidFill>
              </a:rPr>
              <a:t>，默认值是诸如null、0、false这些jvm为变量规定的默认值，而初始值则是写代码时显式指定的值。如果静态变量是final修饰且初始值是字面值常量（例如整数、字符串常量，而不是复杂类型），那么直接赋初始值。</a:t>
            </a:r>
            <a:endParaRPr/>
          </a:p>
          <a:p>
            <a:pPr indent="-179387" lvl="1" marL="358775" rtl="0" algn="l">
              <a:lnSpc>
                <a:spcPct val="100000"/>
              </a:lnSpc>
              <a:spcBef>
                <a:spcPts val="1000"/>
              </a:spcBef>
              <a:spcAft>
                <a:spcPts val="0"/>
              </a:spcAft>
              <a:buSzPts val="1400"/>
              <a:buFont typeface="Arial"/>
              <a:buAutoNum type="arabicPeriod"/>
            </a:pPr>
            <a:r>
              <a:rPr lang="zh-CN" sz="1050">
                <a:solidFill>
                  <a:srgbClr val="4D5156"/>
                </a:solidFill>
              </a:rPr>
              <a:t>解析：将对其它类的符号引用转换为直接指向内存地址的直接引用</a:t>
            </a:r>
            <a:endParaRPr/>
          </a:p>
          <a:p>
            <a:pPr indent="-228600" lvl="0" marL="228600" rtl="0" algn="l">
              <a:lnSpc>
                <a:spcPct val="114000"/>
              </a:lnSpc>
              <a:spcBef>
                <a:spcPts val="500"/>
              </a:spcBef>
              <a:spcAft>
                <a:spcPts val="0"/>
              </a:spcAft>
              <a:buSzPts val="1400"/>
              <a:buFont typeface="Arial"/>
              <a:buAutoNum type="arabicPeriod"/>
            </a:pPr>
            <a:r>
              <a:rPr lang="zh-CN" sz="1050">
                <a:solidFill>
                  <a:srgbClr val="4D5156"/>
                </a:solidFill>
              </a:rPr>
              <a:t>初始化：对静态变量赋初始值。只有对类进行直接操作才会触发这一步。</a:t>
            </a:r>
            <a:endParaRPr/>
          </a:p>
          <a:p>
            <a:pPr indent="-228600" lvl="0" marL="228600" rtl="0" algn="l">
              <a:lnSpc>
                <a:spcPct val="114000"/>
              </a:lnSpc>
              <a:spcBef>
                <a:spcPts val="500"/>
              </a:spcBef>
              <a:spcAft>
                <a:spcPts val="0"/>
              </a:spcAft>
              <a:buSzPts val="1400"/>
              <a:buFont typeface="Arial"/>
              <a:buAutoNum type="arabicPeriod"/>
            </a:pPr>
            <a:r>
              <a:rPr lang="zh-CN" sz="1050">
                <a:solidFill>
                  <a:srgbClr val="4D5156"/>
                </a:solidFill>
              </a:rPr>
              <a:t>使用</a:t>
            </a:r>
            <a:endParaRPr/>
          </a:p>
          <a:p>
            <a:pPr indent="-228600" lvl="0" marL="228600" rtl="0" algn="l">
              <a:lnSpc>
                <a:spcPct val="114000"/>
              </a:lnSpc>
              <a:spcBef>
                <a:spcPts val="500"/>
              </a:spcBef>
              <a:spcAft>
                <a:spcPts val="500"/>
              </a:spcAft>
              <a:buSzPts val="1400"/>
              <a:buFont typeface="Arial"/>
              <a:buAutoNum type="arabicPeriod"/>
            </a:pPr>
            <a:r>
              <a:rPr lang="zh-CN" sz="1050">
                <a:solidFill>
                  <a:srgbClr val="4D5156"/>
                </a:solidFill>
              </a:rPr>
              <a:t>卸载</a:t>
            </a:r>
            <a:endParaRPr/>
          </a:p>
        </p:txBody>
      </p:sp>
      <p:sp>
        <p:nvSpPr>
          <p:cNvPr id="222" name="Google Shape;222;p34"/>
          <p:cNvSpPr txBox="1"/>
          <p:nvPr>
            <p:ph idx="12" type="sldNum"/>
          </p:nvPr>
        </p:nvSpPr>
        <p:spPr>
          <a:xfrm>
            <a:off x="8721834" y="4800325"/>
            <a:ext cx="274200" cy="207600"/>
          </a:xfrm>
          <a:prstGeom prst="rect">
            <a:avLst/>
          </a:prstGeom>
          <a:noFill/>
          <a:ln>
            <a:noFill/>
          </a:ln>
        </p:spPr>
        <p:txBody>
          <a:bodyPr anchorCtr="0" anchor="ctr" bIns="34275" lIns="34275" spcFirstLastPara="1" rIns="34275" wrap="square" tIns="34275">
            <a:noAutofit/>
          </a:bodyPr>
          <a:lstStyle/>
          <a:p>
            <a:pPr indent="0" lvl="0" marL="0" rtl="0" algn="r">
              <a:lnSpc>
                <a:spcPct val="100000"/>
              </a:lnSpc>
              <a:spcBef>
                <a:spcPts val="0"/>
              </a:spcBef>
              <a:spcAft>
                <a:spcPts val="0"/>
              </a:spcAft>
              <a:buClr>
                <a:srgbClr val="888888"/>
              </a:buClr>
              <a:buSzPts val="900"/>
              <a:buFont typeface="Arial"/>
              <a:buNone/>
            </a:pPr>
            <a:fld id="{00000000-1234-1234-1234-123412341234}" type="slidenum">
              <a:rPr lang="zh-C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5"/>
          <p:cNvSpPr txBox="1"/>
          <p:nvPr>
            <p:ph type="title"/>
          </p:nvPr>
        </p:nvSpPr>
        <p:spPr>
          <a:xfrm>
            <a:off x="552450" y="47625"/>
            <a:ext cx="8058300" cy="435300"/>
          </a:xfrm>
          <a:prstGeom prst="rect">
            <a:avLst/>
          </a:prstGeom>
          <a:noFill/>
          <a:ln>
            <a:noFill/>
          </a:ln>
        </p:spPr>
        <p:txBody>
          <a:bodyPr anchorCtr="0" anchor="b" bIns="51425" lIns="51425" spcFirstLastPara="1" rIns="51425" wrap="square" tIns="51425">
            <a:noAutofit/>
          </a:bodyPr>
          <a:lstStyle/>
          <a:p>
            <a:pPr indent="0" lvl="0" marL="0" rtl="0" algn="l">
              <a:lnSpc>
                <a:spcPct val="90000"/>
              </a:lnSpc>
              <a:spcBef>
                <a:spcPts val="0"/>
              </a:spcBef>
              <a:spcAft>
                <a:spcPts val="0"/>
              </a:spcAft>
              <a:buSzPts val="1400"/>
              <a:buNone/>
            </a:pPr>
            <a:r>
              <a:rPr lang="zh-CN"/>
              <a:t>Java虚拟机- 类的双亲委派机制</a:t>
            </a:r>
            <a:endParaRPr/>
          </a:p>
        </p:txBody>
      </p:sp>
      <p:sp>
        <p:nvSpPr>
          <p:cNvPr id="228" name="Google Shape;228;p35"/>
          <p:cNvSpPr txBox="1"/>
          <p:nvPr>
            <p:ph idx="1" type="body"/>
          </p:nvPr>
        </p:nvSpPr>
        <p:spPr>
          <a:xfrm>
            <a:off x="552449" y="706279"/>
            <a:ext cx="4019551" cy="3797297"/>
          </a:xfrm>
          <a:prstGeom prst="rect">
            <a:avLst/>
          </a:prstGeom>
          <a:noFill/>
          <a:ln>
            <a:noFill/>
          </a:ln>
        </p:spPr>
        <p:txBody>
          <a:bodyPr anchorCtr="0" anchor="t" bIns="34275" lIns="34275" spcFirstLastPara="1" rIns="34275" wrap="square" tIns="34275">
            <a:noAutofit/>
          </a:bodyPr>
          <a:lstStyle/>
          <a:p>
            <a:pPr indent="0" lvl="0" marL="0" rtl="0" algn="l">
              <a:lnSpc>
                <a:spcPct val="114000"/>
              </a:lnSpc>
              <a:spcBef>
                <a:spcPts val="0"/>
              </a:spcBef>
              <a:spcAft>
                <a:spcPts val="0"/>
              </a:spcAft>
              <a:buSzPts val="1400"/>
              <a:buNone/>
            </a:pPr>
            <a:r>
              <a:rPr lang="zh-CN" sz="1050">
                <a:solidFill>
                  <a:srgbClr val="4D5156"/>
                </a:solidFill>
              </a:rPr>
              <a:t>双亲委派机制是指类加载器在加载一个类的时候，先尝试交给其父类去加载，而它的父类又交给再上一层父类加载。如果父类成功加载过了，那么自己就不需要再加载这个类了。这样做是为了防止类被重复加载，以及让java核心类优先加载，还能降低代码篡改的风险。比如说有人伪装实现了一个java.lang.String类，在加载时由于jdk自带的String类被优先加载了，这个伪装的String类也就不会再被加载。</a:t>
            </a:r>
            <a:endParaRPr/>
          </a:p>
          <a:p>
            <a:pPr indent="0" lvl="0" marL="0" rtl="0" algn="l">
              <a:lnSpc>
                <a:spcPct val="114000"/>
              </a:lnSpc>
              <a:spcBef>
                <a:spcPts val="500"/>
              </a:spcBef>
              <a:spcAft>
                <a:spcPts val="0"/>
              </a:spcAft>
              <a:buSzPts val="1400"/>
              <a:buNone/>
            </a:pPr>
            <a:r>
              <a:rPr lang="zh-CN" sz="1050">
                <a:solidFill>
                  <a:srgbClr val="4D5156"/>
                </a:solidFill>
              </a:rPr>
              <a:t>类加载器从高到低：</a:t>
            </a:r>
            <a:endParaRPr/>
          </a:p>
          <a:p>
            <a:pPr indent="-171450" lvl="0" marL="171450" rtl="0" algn="l">
              <a:lnSpc>
                <a:spcPct val="114000"/>
              </a:lnSpc>
              <a:spcBef>
                <a:spcPts val="500"/>
              </a:spcBef>
              <a:spcAft>
                <a:spcPts val="0"/>
              </a:spcAft>
              <a:buSzPts val="1400"/>
              <a:buChar char="▪"/>
            </a:pPr>
            <a:r>
              <a:rPr lang="zh-CN" sz="1050">
                <a:solidFill>
                  <a:srgbClr val="4D5156"/>
                </a:solidFill>
              </a:rPr>
              <a:t>BootstrapClassLoader，负责加载java.*的类，并初始化ExtClassLoader和AppClassLoader</a:t>
            </a:r>
            <a:endParaRPr sz="1050">
              <a:solidFill>
                <a:srgbClr val="4D5156"/>
              </a:solidFill>
            </a:endParaRPr>
          </a:p>
          <a:p>
            <a:pPr indent="-171450" lvl="0" marL="171450" rtl="0" algn="l">
              <a:lnSpc>
                <a:spcPct val="114000"/>
              </a:lnSpc>
              <a:spcBef>
                <a:spcPts val="500"/>
              </a:spcBef>
              <a:spcAft>
                <a:spcPts val="0"/>
              </a:spcAft>
              <a:buSzPts val="1400"/>
              <a:buChar char="▪"/>
            </a:pPr>
            <a:r>
              <a:rPr lang="zh-CN" sz="1050">
                <a:solidFill>
                  <a:srgbClr val="4D5156"/>
                </a:solidFill>
              </a:rPr>
              <a:t>ExtClassLoader，加载jre/lib/ext下的扩展java包</a:t>
            </a:r>
            <a:endParaRPr/>
          </a:p>
          <a:p>
            <a:pPr indent="-171450" lvl="0" marL="171450" rtl="0" algn="l">
              <a:lnSpc>
                <a:spcPct val="114000"/>
              </a:lnSpc>
              <a:spcBef>
                <a:spcPts val="500"/>
              </a:spcBef>
              <a:spcAft>
                <a:spcPts val="0"/>
              </a:spcAft>
              <a:buSzPts val="1400"/>
              <a:buChar char="▪"/>
            </a:pPr>
            <a:r>
              <a:rPr lang="zh-CN" sz="1050">
                <a:solidFill>
                  <a:srgbClr val="4D5156"/>
                </a:solidFill>
              </a:rPr>
              <a:t>AppClassLoader，加载classpath下的类，比如自己写的java类</a:t>
            </a:r>
            <a:endParaRPr/>
          </a:p>
          <a:p>
            <a:pPr indent="-171450" lvl="0" marL="171450" rtl="0" algn="l">
              <a:lnSpc>
                <a:spcPct val="114000"/>
              </a:lnSpc>
              <a:spcBef>
                <a:spcPts val="500"/>
              </a:spcBef>
              <a:spcAft>
                <a:spcPts val="500"/>
              </a:spcAft>
              <a:buSzPts val="1400"/>
              <a:buChar char="▪"/>
            </a:pPr>
            <a:r>
              <a:rPr lang="zh-CN" sz="1050">
                <a:solidFill>
                  <a:srgbClr val="4D5156"/>
                </a:solidFill>
              </a:rPr>
              <a:t>CustomClassLoader，用户自己实现的类加载器</a:t>
            </a:r>
            <a:endParaRPr/>
          </a:p>
        </p:txBody>
      </p:sp>
      <p:sp>
        <p:nvSpPr>
          <p:cNvPr id="229" name="Google Shape;229;p35"/>
          <p:cNvSpPr txBox="1"/>
          <p:nvPr>
            <p:ph idx="12" type="sldNum"/>
          </p:nvPr>
        </p:nvSpPr>
        <p:spPr>
          <a:xfrm>
            <a:off x="8721834" y="4800325"/>
            <a:ext cx="274200" cy="207600"/>
          </a:xfrm>
          <a:prstGeom prst="rect">
            <a:avLst/>
          </a:prstGeom>
          <a:noFill/>
          <a:ln>
            <a:noFill/>
          </a:ln>
        </p:spPr>
        <p:txBody>
          <a:bodyPr anchorCtr="0" anchor="ctr" bIns="34275" lIns="34275" spcFirstLastPara="1" rIns="34275" wrap="square" tIns="34275">
            <a:noAutofit/>
          </a:bodyPr>
          <a:lstStyle/>
          <a:p>
            <a:pPr indent="0" lvl="0" marL="0" rtl="0" algn="r">
              <a:lnSpc>
                <a:spcPct val="100000"/>
              </a:lnSpc>
              <a:spcBef>
                <a:spcPts val="0"/>
              </a:spcBef>
              <a:spcAft>
                <a:spcPts val="0"/>
              </a:spcAft>
              <a:buClr>
                <a:srgbClr val="888888"/>
              </a:buClr>
              <a:buSzPts val="900"/>
              <a:buFont typeface="Arial"/>
              <a:buNone/>
            </a:pPr>
            <a:fld id="{00000000-1234-1234-1234-123412341234}" type="slidenum">
              <a:rPr lang="zh-CN"/>
              <a:t>‹#›</a:t>
            </a:fld>
            <a:endParaRPr/>
          </a:p>
        </p:txBody>
      </p:sp>
      <p:pic>
        <p:nvPicPr>
          <p:cNvPr id="230" name="Google Shape;230;p35"/>
          <p:cNvPicPr preferRelativeResize="0"/>
          <p:nvPr/>
        </p:nvPicPr>
        <p:blipFill rotWithShape="1">
          <a:blip r:embed="rId3">
            <a:alphaModFix/>
          </a:blip>
          <a:srcRect b="0" l="0" r="0" t="0"/>
          <a:stretch/>
        </p:blipFill>
        <p:spPr>
          <a:xfrm>
            <a:off x="4766880" y="584716"/>
            <a:ext cx="4229154" cy="411704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552450" y="47625"/>
            <a:ext cx="8058300" cy="435300"/>
          </a:xfrm>
          <a:prstGeom prst="rect">
            <a:avLst/>
          </a:prstGeom>
          <a:noFill/>
          <a:ln>
            <a:noFill/>
          </a:ln>
        </p:spPr>
        <p:txBody>
          <a:bodyPr anchorCtr="0" anchor="b" bIns="51425" lIns="51425" spcFirstLastPara="1" rIns="51425" wrap="square" tIns="51425">
            <a:noAutofit/>
          </a:bodyPr>
          <a:lstStyle/>
          <a:p>
            <a:pPr indent="0" lvl="0" marL="0" rtl="0" algn="l">
              <a:lnSpc>
                <a:spcPct val="90000"/>
              </a:lnSpc>
              <a:spcBef>
                <a:spcPts val="0"/>
              </a:spcBef>
              <a:spcAft>
                <a:spcPts val="0"/>
              </a:spcAft>
              <a:buClr>
                <a:srgbClr val="000000"/>
              </a:buClr>
              <a:buSzPts val="1400"/>
              <a:buNone/>
            </a:pPr>
            <a:r>
              <a:rPr lang="zh-CN"/>
              <a:t>目录</a:t>
            </a:r>
            <a:endParaRPr/>
          </a:p>
        </p:txBody>
      </p:sp>
      <p:sp>
        <p:nvSpPr>
          <p:cNvPr id="90" name="Google Shape;90;p18"/>
          <p:cNvSpPr txBox="1"/>
          <p:nvPr>
            <p:ph idx="1" type="body"/>
          </p:nvPr>
        </p:nvSpPr>
        <p:spPr>
          <a:xfrm>
            <a:off x="552450" y="985966"/>
            <a:ext cx="8058300" cy="3429000"/>
          </a:xfrm>
          <a:prstGeom prst="rect">
            <a:avLst/>
          </a:prstGeom>
          <a:noFill/>
          <a:ln>
            <a:noFill/>
          </a:ln>
        </p:spPr>
        <p:txBody>
          <a:bodyPr anchorCtr="0" anchor="t" bIns="34275" lIns="34275" spcFirstLastPara="1" rIns="34275" wrap="square" tIns="34275">
            <a:noAutofit/>
          </a:bodyPr>
          <a:lstStyle/>
          <a:p>
            <a:pPr indent="-254000" lvl="0" marL="342900" rtl="0" algn="l">
              <a:lnSpc>
                <a:spcPct val="114000"/>
              </a:lnSpc>
              <a:spcBef>
                <a:spcPts val="0"/>
              </a:spcBef>
              <a:spcAft>
                <a:spcPts val="0"/>
              </a:spcAft>
              <a:buSzPts val="1400"/>
              <a:buChar char="▪"/>
            </a:pPr>
            <a:r>
              <a:rPr lang="zh-CN">
                <a:solidFill>
                  <a:schemeClr val="accent2"/>
                </a:solidFill>
              </a:rPr>
              <a:t>Java基础</a:t>
            </a:r>
            <a:endParaRPr>
              <a:solidFill>
                <a:schemeClr val="accent2"/>
              </a:solidFill>
            </a:endParaRPr>
          </a:p>
          <a:p>
            <a:pPr indent="-254000" lvl="0" marL="342900" rtl="0" algn="l">
              <a:lnSpc>
                <a:spcPct val="114000"/>
              </a:lnSpc>
              <a:spcBef>
                <a:spcPts val="0"/>
              </a:spcBef>
              <a:spcAft>
                <a:spcPts val="0"/>
              </a:spcAft>
              <a:buSzPts val="1400"/>
              <a:buChar char="▪"/>
            </a:pPr>
            <a:r>
              <a:rPr lang="zh-CN"/>
              <a:t>Java多线程</a:t>
            </a:r>
            <a:endParaRPr/>
          </a:p>
          <a:p>
            <a:pPr indent="-254000" lvl="0" marL="342900" rtl="0" algn="l">
              <a:lnSpc>
                <a:spcPct val="114000"/>
              </a:lnSpc>
              <a:spcBef>
                <a:spcPts val="0"/>
              </a:spcBef>
              <a:spcAft>
                <a:spcPts val="0"/>
              </a:spcAft>
              <a:buSzPts val="1400"/>
              <a:buChar char="▪"/>
            </a:pPr>
            <a:r>
              <a:rPr lang="zh-CN"/>
              <a:t>JVM虚拟机</a:t>
            </a:r>
            <a:endParaRPr/>
          </a:p>
          <a:p>
            <a:pPr indent="-254000" lvl="0" marL="342900" rtl="0" algn="l">
              <a:lnSpc>
                <a:spcPct val="114000"/>
              </a:lnSpc>
              <a:spcBef>
                <a:spcPts val="0"/>
              </a:spcBef>
              <a:spcAft>
                <a:spcPts val="0"/>
              </a:spcAft>
              <a:buSzPts val="1400"/>
              <a:buChar char="▪"/>
            </a:pPr>
            <a:r>
              <a:rPr lang="zh-CN"/>
              <a:t>程序架构</a:t>
            </a:r>
            <a:endParaRPr/>
          </a:p>
          <a:p>
            <a:pPr indent="-254000" lvl="0" marL="342900" rtl="0" algn="l">
              <a:lnSpc>
                <a:spcPct val="114000"/>
              </a:lnSpc>
              <a:spcBef>
                <a:spcPts val="0"/>
              </a:spcBef>
              <a:spcAft>
                <a:spcPts val="0"/>
              </a:spcAft>
              <a:buSzPts val="1400"/>
              <a:buChar char="▪"/>
            </a:pPr>
            <a:r>
              <a:rPr lang="zh-CN"/>
              <a:t>应用</a:t>
            </a:r>
            <a:endParaRPr/>
          </a:p>
          <a:p>
            <a:pPr indent="-254000" lvl="0" marL="342900" rtl="0" algn="l">
              <a:lnSpc>
                <a:spcPct val="114000"/>
              </a:lnSpc>
              <a:spcBef>
                <a:spcPts val="0"/>
              </a:spcBef>
              <a:spcAft>
                <a:spcPts val="0"/>
              </a:spcAft>
              <a:buSzPts val="1400"/>
              <a:buChar char="▪"/>
            </a:pPr>
            <a:r>
              <a:rPr lang="zh-CN"/>
              <a:t>开发工具推荐</a:t>
            </a:r>
            <a:endParaRPr/>
          </a:p>
        </p:txBody>
      </p:sp>
      <p:sp>
        <p:nvSpPr>
          <p:cNvPr id="91" name="Google Shape;91;p18"/>
          <p:cNvSpPr txBox="1"/>
          <p:nvPr>
            <p:ph idx="12" type="sldNum"/>
          </p:nvPr>
        </p:nvSpPr>
        <p:spPr>
          <a:xfrm>
            <a:off x="8721834" y="4800325"/>
            <a:ext cx="274200" cy="207600"/>
          </a:xfrm>
          <a:prstGeom prst="rect">
            <a:avLst/>
          </a:prstGeom>
          <a:noFill/>
          <a:ln>
            <a:noFill/>
          </a:ln>
        </p:spPr>
        <p:txBody>
          <a:bodyPr anchorCtr="0" anchor="ctr" bIns="34275" lIns="34275" spcFirstLastPara="1" rIns="34275" wrap="square" tIns="34275">
            <a:noAutofit/>
          </a:bodyPr>
          <a:lstStyle/>
          <a:p>
            <a:pPr indent="0" lvl="0" marL="0" rtl="0" algn="r">
              <a:lnSpc>
                <a:spcPct val="100000"/>
              </a:lnSpc>
              <a:spcBef>
                <a:spcPts val="0"/>
              </a:spcBef>
              <a:spcAft>
                <a:spcPts val="0"/>
              </a:spcAft>
              <a:buSzPts val="900"/>
              <a:buNone/>
            </a:pPr>
            <a:fld id="{00000000-1234-1234-1234-123412341234}" type="slidenum">
              <a:rPr lang="zh-C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6"/>
          <p:cNvSpPr txBox="1"/>
          <p:nvPr>
            <p:ph type="title"/>
          </p:nvPr>
        </p:nvSpPr>
        <p:spPr>
          <a:xfrm>
            <a:off x="552450" y="47625"/>
            <a:ext cx="8058300" cy="435300"/>
          </a:xfrm>
          <a:prstGeom prst="rect">
            <a:avLst/>
          </a:prstGeom>
          <a:noFill/>
          <a:ln>
            <a:noFill/>
          </a:ln>
        </p:spPr>
        <p:txBody>
          <a:bodyPr anchorCtr="0" anchor="b" bIns="51425" lIns="51425" spcFirstLastPara="1" rIns="51425" wrap="square" tIns="51425">
            <a:noAutofit/>
          </a:bodyPr>
          <a:lstStyle/>
          <a:p>
            <a:pPr indent="0" lvl="0" marL="0" rtl="0" algn="l">
              <a:lnSpc>
                <a:spcPct val="90000"/>
              </a:lnSpc>
              <a:spcBef>
                <a:spcPts val="0"/>
              </a:spcBef>
              <a:spcAft>
                <a:spcPts val="0"/>
              </a:spcAft>
              <a:buSzPts val="1400"/>
              <a:buNone/>
            </a:pPr>
            <a:r>
              <a:rPr lang="zh-CN"/>
              <a:t>Java虚拟机- 垃圾回收（GC）</a:t>
            </a:r>
            <a:endParaRPr/>
          </a:p>
        </p:txBody>
      </p:sp>
      <p:sp>
        <p:nvSpPr>
          <p:cNvPr id="236" name="Google Shape;236;p36"/>
          <p:cNvSpPr txBox="1"/>
          <p:nvPr>
            <p:ph idx="1" type="body"/>
          </p:nvPr>
        </p:nvSpPr>
        <p:spPr>
          <a:xfrm>
            <a:off x="552451" y="687618"/>
            <a:ext cx="4817506" cy="3517378"/>
          </a:xfrm>
          <a:prstGeom prst="rect">
            <a:avLst/>
          </a:prstGeom>
          <a:noFill/>
          <a:ln>
            <a:noFill/>
          </a:ln>
        </p:spPr>
        <p:txBody>
          <a:bodyPr anchorCtr="0" anchor="t" bIns="34275" lIns="34275" spcFirstLastPara="1" rIns="34275" wrap="square" tIns="34275">
            <a:noAutofit/>
          </a:bodyPr>
          <a:lstStyle/>
          <a:p>
            <a:pPr indent="-171450" lvl="0" marL="171450" rtl="0" algn="l">
              <a:lnSpc>
                <a:spcPct val="114000"/>
              </a:lnSpc>
              <a:spcBef>
                <a:spcPts val="0"/>
              </a:spcBef>
              <a:spcAft>
                <a:spcPts val="0"/>
              </a:spcAft>
              <a:buSzPts val="1400"/>
              <a:buChar char="▪"/>
            </a:pPr>
            <a:r>
              <a:rPr lang="zh-CN" sz="1050">
                <a:solidFill>
                  <a:srgbClr val="4D5156"/>
                </a:solidFill>
                <a:highlight>
                  <a:srgbClr val="FFFFFF"/>
                </a:highlight>
              </a:rPr>
              <a:t>JVM会对堆进行扫描并销毁不需要的对象以释放空间。</a:t>
            </a:r>
            <a:endParaRPr sz="1050">
              <a:solidFill>
                <a:srgbClr val="4D5156"/>
              </a:solidFill>
              <a:highlight>
                <a:srgbClr val="FFFFFF"/>
              </a:highlight>
            </a:endParaRPr>
          </a:p>
          <a:p>
            <a:pPr indent="-171450" lvl="0" marL="171450" rtl="0" algn="l">
              <a:lnSpc>
                <a:spcPct val="114000"/>
              </a:lnSpc>
              <a:spcBef>
                <a:spcPts val="500"/>
              </a:spcBef>
              <a:spcAft>
                <a:spcPts val="0"/>
              </a:spcAft>
              <a:buSzPts val="1400"/>
              <a:buChar char="▪"/>
            </a:pPr>
            <a:r>
              <a:rPr lang="zh-CN" sz="1050">
                <a:solidFill>
                  <a:srgbClr val="4D5156"/>
                </a:solidFill>
                <a:highlight>
                  <a:srgbClr val="FFFFFF"/>
                </a:highlight>
              </a:rPr>
              <a:t>在G1收集器之前，jvm主要采取分代回收算法，将堆分为年轻代和老年代。</a:t>
            </a:r>
            <a:endParaRPr sz="1050">
              <a:solidFill>
                <a:srgbClr val="4D5156"/>
              </a:solidFill>
              <a:highlight>
                <a:srgbClr val="FFFFFF"/>
              </a:highlight>
            </a:endParaRPr>
          </a:p>
          <a:p>
            <a:pPr indent="-171450" lvl="0" marL="171450" rtl="0" algn="l">
              <a:lnSpc>
                <a:spcPct val="114000"/>
              </a:lnSpc>
              <a:spcBef>
                <a:spcPts val="500"/>
              </a:spcBef>
              <a:spcAft>
                <a:spcPts val="0"/>
              </a:spcAft>
              <a:buSzPts val="1400"/>
              <a:buChar char="▪"/>
            </a:pPr>
            <a:r>
              <a:rPr lang="zh-CN" sz="1050">
                <a:solidFill>
                  <a:srgbClr val="4D5156"/>
                </a:solidFill>
                <a:highlight>
                  <a:srgbClr val="FFFFFF"/>
                </a:highlight>
              </a:rPr>
              <a:t>年轻代存放生命周期短、体积小的对象，回收频繁，GC采用复制算法。</a:t>
            </a:r>
            <a:endParaRPr sz="1050">
              <a:solidFill>
                <a:srgbClr val="4D5156"/>
              </a:solidFill>
              <a:highlight>
                <a:srgbClr val="FFFFFF"/>
              </a:highlight>
            </a:endParaRPr>
          </a:p>
          <a:p>
            <a:pPr indent="-171450" lvl="0" marL="171450" rtl="0" algn="l">
              <a:lnSpc>
                <a:spcPct val="114000"/>
              </a:lnSpc>
              <a:spcBef>
                <a:spcPts val="500"/>
              </a:spcBef>
              <a:spcAft>
                <a:spcPts val="0"/>
              </a:spcAft>
              <a:buSzPts val="1400"/>
              <a:buChar char="▪"/>
            </a:pPr>
            <a:r>
              <a:rPr lang="zh-CN" sz="1050">
                <a:solidFill>
                  <a:srgbClr val="4D5156"/>
                </a:solidFill>
                <a:highlight>
                  <a:srgbClr val="FFFFFF"/>
                </a:highlight>
              </a:rPr>
              <a:t>老年代存放生命周期长、体积大的对象，GC采用标记整理算法。</a:t>
            </a:r>
            <a:endParaRPr sz="1050">
              <a:solidFill>
                <a:srgbClr val="4D5156"/>
              </a:solidFill>
              <a:highlight>
                <a:srgbClr val="FFFFFF"/>
              </a:highlight>
            </a:endParaRPr>
          </a:p>
          <a:p>
            <a:pPr indent="-82550" lvl="0" marL="171450" rtl="0" algn="l">
              <a:lnSpc>
                <a:spcPct val="114000"/>
              </a:lnSpc>
              <a:spcBef>
                <a:spcPts val="500"/>
              </a:spcBef>
              <a:spcAft>
                <a:spcPts val="0"/>
              </a:spcAft>
              <a:buSzPts val="1400"/>
              <a:buNone/>
            </a:pPr>
            <a:r>
              <a:t/>
            </a:r>
            <a:endParaRPr sz="1050">
              <a:solidFill>
                <a:srgbClr val="4D5156"/>
              </a:solidFill>
              <a:highlight>
                <a:srgbClr val="FFFFFF"/>
              </a:highlight>
            </a:endParaRPr>
          </a:p>
          <a:p>
            <a:pPr indent="-171450" lvl="0" marL="171450" rtl="0" algn="l">
              <a:lnSpc>
                <a:spcPct val="114000"/>
              </a:lnSpc>
              <a:spcBef>
                <a:spcPts val="500"/>
              </a:spcBef>
              <a:spcAft>
                <a:spcPts val="0"/>
              </a:spcAft>
              <a:buSzPts val="1400"/>
              <a:buChar char="▪"/>
            </a:pPr>
            <a:r>
              <a:rPr lang="zh-CN" sz="1050">
                <a:solidFill>
                  <a:srgbClr val="4D5156"/>
                </a:solidFill>
                <a:highlight>
                  <a:srgbClr val="FFFFFF"/>
                </a:highlight>
              </a:rPr>
              <a:t>年轻代区域又分为一个Eden区和两个Survivor区（From和To）</a:t>
            </a:r>
            <a:endParaRPr sz="1050">
              <a:solidFill>
                <a:srgbClr val="4D5156"/>
              </a:solidFill>
              <a:highlight>
                <a:srgbClr val="FFFFFF"/>
              </a:highlight>
            </a:endParaRPr>
          </a:p>
          <a:p>
            <a:pPr indent="-171450" lvl="0" marL="171450" rtl="0" algn="l">
              <a:lnSpc>
                <a:spcPct val="114000"/>
              </a:lnSpc>
              <a:spcBef>
                <a:spcPts val="500"/>
              </a:spcBef>
              <a:spcAft>
                <a:spcPts val="0"/>
              </a:spcAft>
              <a:buSzPts val="1400"/>
              <a:buChar char="▪"/>
            </a:pPr>
            <a:r>
              <a:rPr lang="zh-CN" sz="1050">
                <a:solidFill>
                  <a:srgbClr val="4D5156"/>
                </a:solidFill>
                <a:highlight>
                  <a:srgbClr val="FFFFFF"/>
                </a:highlight>
              </a:rPr>
              <a:t>新对象会先进入Eden区</a:t>
            </a:r>
            <a:endParaRPr sz="1050">
              <a:solidFill>
                <a:srgbClr val="4D5156"/>
              </a:solidFill>
              <a:highlight>
                <a:srgbClr val="FFFFFF"/>
              </a:highlight>
            </a:endParaRPr>
          </a:p>
          <a:p>
            <a:pPr indent="-171450" lvl="0" marL="171450" rtl="0" algn="l">
              <a:lnSpc>
                <a:spcPct val="114000"/>
              </a:lnSpc>
              <a:spcBef>
                <a:spcPts val="500"/>
              </a:spcBef>
              <a:spcAft>
                <a:spcPts val="0"/>
              </a:spcAft>
              <a:buSzPts val="1400"/>
              <a:buChar char="▪"/>
            </a:pPr>
            <a:r>
              <a:rPr lang="zh-CN" sz="1050">
                <a:solidFill>
                  <a:srgbClr val="4D5156"/>
                </a:solidFill>
                <a:highlight>
                  <a:srgbClr val="FFFFFF"/>
                </a:highlight>
              </a:rPr>
              <a:t>算法保证每次GC前To区一定是空的</a:t>
            </a:r>
            <a:endParaRPr sz="1050">
              <a:solidFill>
                <a:srgbClr val="4D5156"/>
              </a:solidFill>
              <a:highlight>
                <a:srgbClr val="FFFFFF"/>
              </a:highlight>
            </a:endParaRPr>
          </a:p>
          <a:p>
            <a:pPr indent="-171450" lvl="0" marL="171450" rtl="0" algn="l">
              <a:lnSpc>
                <a:spcPct val="114000"/>
              </a:lnSpc>
              <a:spcBef>
                <a:spcPts val="500"/>
              </a:spcBef>
              <a:spcAft>
                <a:spcPts val="0"/>
              </a:spcAft>
              <a:buSzPts val="1400"/>
              <a:buChar char="▪"/>
            </a:pPr>
            <a:r>
              <a:rPr lang="zh-CN" sz="1050">
                <a:solidFill>
                  <a:srgbClr val="4D5156"/>
                </a:solidFill>
                <a:highlight>
                  <a:srgbClr val="FFFFFF"/>
                </a:highlight>
              </a:rPr>
              <a:t>一轮GC过后，Eden区中还存活的对象进入To区；From区中还存活的对象，如果年龄超过一定阈值就进入老年区，否则进入To区。</a:t>
            </a:r>
            <a:endParaRPr sz="1050">
              <a:solidFill>
                <a:srgbClr val="4D5156"/>
              </a:solidFill>
              <a:highlight>
                <a:srgbClr val="FFFFFF"/>
              </a:highlight>
            </a:endParaRPr>
          </a:p>
          <a:p>
            <a:pPr indent="-171450" lvl="0" marL="171450" rtl="0" algn="l">
              <a:lnSpc>
                <a:spcPct val="114000"/>
              </a:lnSpc>
              <a:spcBef>
                <a:spcPts val="500"/>
              </a:spcBef>
              <a:spcAft>
                <a:spcPts val="500"/>
              </a:spcAft>
              <a:buSzPts val="1400"/>
              <a:buChar char="▪"/>
            </a:pPr>
            <a:r>
              <a:rPr lang="zh-CN" sz="1050">
                <a:solidFill>
                  <a:srgbClr val="4D5156"/>
                </a:solidFill>
                <a:highlight>
                  <a:srgbClr val="FFFFFF"/>
                </a:highlight>
              </a:rPr>
              <a:t>经过GC后，From区被清空，此时From和To角色互换，即现在被清空的From区成为下一轮GC的To区。</a:t>
            </a:r>
            <a:endParaRPr sz="1050">
              <a:solidFill>
                <a:srgbClr val="4D5156"/>
              </a:solidFill>
              <a:highlight>
                <a:srgbClr val="FFFFFF"/>
              </a:highlight>
            </a:endParaRPr>
          </a:p>
        </p:txBody>
      </p:sp>
      <p:sp>
        <p:nvSpPr>
          <p:cNvPr id="237" name="Google Shape;237;p36"/>
          <p:cNvSpPr txBox="1"/>
          <p:nvPr>
            <p:ph idx="12" type="sldNum"/>
          </p:nvPr>
        </p:nvSpPr>
        <p:spPr>
          <a:xfrm>
            <a:off x="8721834" y="4800325"/>
            <a:ext cx="274200" cy="207600"/>
          </a:xfrm>
          <a:prstGeom prst="rect">
            <a:avLst/>
          </a:prstGeom>
          <a:noFill/>
          <a:ln>
            <a:noFill/>
          </a:ln>
        </p:spPr>
        <p:txBody>
          <a:bodyPr anchorCtr="0" anchor="ctr" bIns="34275" lIns="34275" spcFirstLastPara="1" rIns="34275" wrap="square" tIns="34275">
            <a:noAutofit/>
          </a:bodyPr>
          <a:lstStyle/>
          <a:p>
            <a:pPr indent="0" lvl="0" marL="0" rtl="0" algn="r">
              <a:lnSpc>
                <a:spcPct val="100000"/>
              </a:lnSpc>
              <a:spcBef>
                <a:spcPts val="0"/>
              </a:spcBef>
              <a:spcAft>
                <a:spcPts val="0"/>
              </a:spcAft>
              <a:buClr>
                <a:srgbClr val="888888"/>
              </a:buClr>
              <a:buSzPts val="900"/>
              <a:buFont typeface="Arial"/>
              <a:buNone/>
            </a:pPr>
            <a:fld id="{00000000-1234-1234-1234-123412341234}" type="slidenum">
              <a:rPr lang="zh-CN"/>
              <a:t>‹#›</a:t>
            </a:fld>
            <a:endParaRPr/>
          </a:p>
        </p:txBody>
      </p:sp>
      <p:pic>
        <p:nvPicPr>
          <p:cNvPr id="238" name="Google Shape;238;p36"/>
          <p:cNvPicPr preferRelativeResize="0"/>
          <p:nvPr/>
        </p:nvPicPr>
        <p:blipFill rotWithShape="1">
          <a:blip r:embed="rId3">
            <a:alphaModFix/>
          </a:blip>
          <a:srcRect b="0" l="0" r="0" t="0"/>
          <a:stretch/>
        </p:blipFill>
        <p:spPr>
          <a:xfrm>
            <a:off x="5369956" y="633574"/>
            <a:ext cx="3488978" cy="24144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7"/>
          <p:cNvSpPr txBox="1"/>
          <p:nvPr>
            <p:ph type="title"/>
          </p:nvPr>
        </p:nvSpPr>
        <p:spPr>
          <a:xfrm>
            <a:off x="561108" y="2156378"/>
            <a:ext cx="8052900" cy="1059000"/>
          </a:xfrm>
          <a:prstGeom prst="rect">
            <a:avLst/>
          </a:prstGeom>
          <a:noFill/>
          <a:ln>
            <a:noFill/>
          </a:ln>
        </p:spPr>
        <p:txBody>
          <a:bodyPr anchorCtr="0" anchor="b" bIns="34250" lIns="34250" spcFirstLastPara="1" rIns="34250" wrap="square" tIns="34250">
            <a:noAutofit/>
          </a:bodyPr>
          <a:lstStyle/>
          <a:p>
            <a:pPr indent="0" lvl="0" marL="0" rtl="0" algn="ctr">
              <a:lnSpc>
                <a:spcPct val="90000"/>
              </a:lnSpc>
              <a:spcBef>
                <a:spcPts val="0"/>
              </a:spcBef>
              <a:spcAft>
                <a:spcPts val="0"/>
              </a:spcAft>
              <a:buSzPts val="3300"/>
              <a:buNone/>
            </a:pPr>
            <a:r>
              <a:t/>
            </a:r>
            <a:endParaRPr/>
          </a:p>
        </p:txBody>
      </p:sp>
      <p:sp>
        <p:nvSpPr>
          <p:cNvPr id="244" name="Google Shape;244;p37"/>
          <p:cNvSpPr txBox="1"/>
          <p:nvPr>
            <p:ph idx="1" type="subTitle"/>
          </p:nvPr>
        </p:nvSpPr>
        <p:spPr>
          <a:xfrm>
            <a:off x="561113" y="3215551"/>
            <a:ext cx="8052900" cy="419100"/>
          </a:xfrm>
          <a:prstGeom prst="rect">
            <a:avLst/>
          </a:prstGeom>
          <a:noFill/>
          <a:ln>
            <a:noFill/>
          </a:ln>
        </p:spPr>
        <p:txBody>
          <a:bodyPr anchorCtr="0" anchor="ctr" bIns="34275" lIns="34275" spcFirstLastPara="1" rIns="34275" wrap="square" tIns="34275">
            <a:noAutofit/>
          </a:bodyPr>
          <a:lstStyle/>
          <a:p>
            <a:pPr indent="0" lvl="0" marL="0" rtl="0" algn="ctr">
              <a:lnSpc>
                <a:spcPct val="100000"/>
              </a:lnSpc>
              <a:spcBef>
                <a:spcPts val="0"/>
              </a:spcBef>
              <a:spcAft>
                <a:spcPts val="0"/>
              </a:spcAft>
              <a:buSzPts val="15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552450" y="47625"/>
            <a:ext cx="8058300" cy="435300"/>
          </a:xfrm>
          <a:prstGeom prst="rect">
            <a:avLst/>
          </a:prstGeom>
          <a:noFill/>
          <a:ln>
            <a:noFill/>
          </a:ln>
        </p:spPr>
        <p:txBody>
          <a:bodyPr anchorCtr="0" anchor="b" bIns="51425" lIns="51425" spcFirstLastPara="1" rIns="51425" wrap="square" tIns="51425">
            <a:noAutofit/>
          </a:bodyPr>
          <a:lstStyle/>
          <a:p>
            <a:pPr indent="0" lvl="0" marL="0" rtl="0" algn="l">
              <a:lnSpc>
                <a:spcPct val="90000"/>
              </a:lnSpc>
              <a:spcBef>
                <a:spcPts val="0"/>
              </a:spcBef>
              <a:spcAft>
                <a:spcPts val="0"/>
              </a:spcAft>
              <a:buSzPts val="1400"/>
              <a:buNone/>
            </a:pPr>
            <a:r>
              <a:rPr lang="zh-CN"/>
              <a:t>Java基础 – 泛型</a:t>
            </a:r>
            <a:endParaRPr/>
          </a:p>
        </p:txBody>
      </p:sp>
      <p:sp>
        <p:nvSpPr>
          <p:cNvPr id="97" name="Google Shape;97;p19"/>
          <p:cNvSpPr txBox="1"/>
          <p:nvPr>
            <p:ph idx="1" type="body"/>
          </p:nvPr>
        </p:nvSpPr>
        <p:spPr>
          <a:xfrm>
            <a:off x="552450" y="1017299"/>
            <a:ext cx="8443584" cy="779696"/>
          </a:xfrm>
          <a:prstGeom prst="rect">
            <a:avLst/>
          </a:prstGeom>
          <a:noFill/>
          <a:ln>
            <a:noFill/>
          </a:ln>
        </p:spPr>
        <p:txBody>
          <a:bodyPr anchorCtr="0" anchor="t" bIns="34275" lIns="34275" spcFirstLastPara="1" rIns="34275" wrap="square" tIns="34275">
            <a:noAutofit/>
          </a:bodyPr>
          <a:lstStyle/>
          <a:p>
            <a:pPr indent="-171450" lvl="0" marL="171450" rtl="0" algn="l">
              <a:lnSpc>
                <a:spcPct val="114000"/>
              </a:lnSpc>
              <a:spcBef>
                <a:spcPts val="0"/>
              </a:spcBef>
              <a:spcAft>
                <a:spcPts val="0"/>
              </a:spcAft>
              <a:buSzPts val="1400"/>
              <a:buChar char="▪"/>
            </a:pPr>
            <a:r>
              <a:rPr lang="zh-CN" sz="1050">
                <a:solidFill>
                  <a:srgbClr val="4D5156"/>
                </a:solidFill>
              </a:rPr>
              <a:t>泛型的作用是对于参数类型不确定的类/方法/接口，允许把参数类型也作为一种可变参数。</a:t>
            </a:r>
            <a:endParaRPr sz="1050">
              <a:solidFill>
                <a:srgbClr val="4D5156"/>
              </a:solidFill>
            </a:endParaRPr>
          </a:p>
          <a:p>
            <a:pPr indent="-171450" lvl="0" marL="171450" rtl="0" algn="l">
              <a:lnSpc>
                <a:spcPct val="114000"/>
              </a:lnSpc>
              <a:spcBef>
                <a:spcPts val="500"/>
              </a:spcBef>
              <a:spcAft>
                <a:spcPts val="0"/>
              </a:spcAft>
              <a:buSzPts val="1400"/>
              <a:buChar char="▪"/>
            </a:pPr>
            <a:r>
              <a:rPr lang="zh-CN" sz="1050">
                <a:solidFill>
                  <a:srgbClr val="4D5156"/>
                </a:solidFill>
              </a:rPr>
              <a:t>泛型可以把类型转换检查从运行时提前到编译时，降低类型转换失败风险。</a:t>
            </a:r>
            <a:endParaRPr sz="1050">
              <a:solidFill>
                <a:srgbClr val="4D5156"/>
              </a:solidFill>
            </a:endParaRPr>
          </a:p>
          <a:p>
            <a:pPr indent="-171450" lvl="0" marL="171450" rtl="0" algn="l">
              <a:lnSpc>
                <a:spcPct val="114000"/>
              </a:lnSpc>
              <a:spcBef>
                <a:spcPts val="500"/>
              </a:spcBef>
              <a:spcAft>
                <a:spcPts val="500"/>
              </a:spcAft>
              <a:buSzPts val="1400"/>
              <a:buChar char="▪"/>
            </a:pPr>
            <a:r>
              <a:rPr lang="zh-CN" sz="1050">
                <a:solidFill>
                  <a:srgbClr val="4D5156"/>
                </a:solidFill>
              </a:rPr>
              <a:t>编译时会进行泛型擦除，所以在运行时是看不到泛型信息的，比如List&lt;Integer&gt;和List&lt;String&gt;在运行时都是List类型。</a:t>
            </a:r>
            <a:br>
              <a:rPr lang="zh-CN" sz="1050">
                <a:solidFill>
                  <a:srgbClr val="4D5156"/>
                </a:solidFill>
              </a:rPr>
            </a:br>
            <a:endParaRPr sz="1050">
              <a:solidFill>
                <a:srgbClr val="4D5156"/>
              </a:solidFill>
              <a:highlight>
                <a:srgbClr val="FFFFFF"/>
              </a:highlight>
            </a:endParaRPr>
          </a:p>
        </p:txBody>
      </p:sp>
      <p:sp>
        <p:nvSpPr>
          <p:cNvPr id="98" name="Google Shape;98;p19"/>
          <p:cNvSpPr txBox="1"/>
          <p:nvPr>
            <p:ph idx="12" type="sldNum"/>
          </p:nvPr>
        </p:nvSpPr>
        <p:spPr>
          <a:xfrm>
            <a:off x="8721834" y="4800325"/>
            <a:ext cx="274200" cy="207600"/>
          </a:xfrm>
          <a:prstGeom prst="rect">
            <a:avLst/>
          </a:prstGeom>
          <a:noFill/>
          <a:ln>
            <a:noFill/>
          </a:ln>
        </p:spPr>
        <p:txBody>
          <a:bodyPr anchorCtr="0" anchor="ctr" bIns="34275" lIns="34275" spcFirstLastPara="1" rIns="34275" wrap="square" tIns="34275">
            <a:noAutofit/>
          </a:bodyPr>
          <a:lstStyle/>
          <a:p>
            <a:pPr indent="0" lvl="0" marL="0" rtl="0" algn="r">
              <a:lnSpc>
                <a:spcPct val="100000"/>
              </a:lnSpc>
              <a:spcBef>
                <a:spcPts val="0"/>
              </a:spcBef>
              <a:spcAft>
                <a:spcPts val="0"/>
              </a:spcAft>
              <a:buClr>
                <a:srgbClr val="888888"/>
              </a:buClr>
              <a:buSzPts val="900"/>
              <a:buFont typeface="Arial"/>
              <a:buNone/>
            </a:pPr>
            <a:fld id="{00000000-1234-1234-1234-123412341234}" type="slidenum">
              <a:rPr lang="zh-CN"/>
              <a:t>‹#›</a:t>
            </a:fld>
            <a:endParaRPr/>
          </a:p>
        </p:txBody>
      </p:sp>
      <p:pic>
        <p:nvPicPr>
          <p:cNvPr id="99" name="Google Shape;99;p19"/>
          <p:cNvPicPr preferRelativeResize="0"/>
          <p:nvPr/>
        </p:nvPicPr>
        <p:blipFill rotWithShape="1">
          <a:blip r:embed="rId3">
            <a:alphaModFix/>
          </a:blip>
          <a:srcRect b="0" l="0" r="0" t="0"/>
          <a:stretch/>
        </p:blipFill>
        <p:spPr>
          <a:xfrm>
            <a:off x="552450" y="2076450"/>
            <a:ext cx="4711700" cy="495300"/>
          </a:xfrm>
          <a:prstGeom prst="rect">
            <a:avLst/>
          </a:prstGeom>
          <a:noFill/>
          <a:ln>
            <a:noFill/>
          </a:ln>
        </p:spPr>
      </p:pic>
      <p:pic>
        <p:nvPicPr>
          <p:cNvPr id="100" name="Google Shape;100;p19"/>
          <p:cNvPicPr preferRelativeResize="0"/>
          <p:nvPr/>
        </p:nvPicPr>
        <p:blipFill rotWithShape="1">
          <a:blip r:embed="rId4">
            <a:alphaModFix/>
          </a:blip>
          <a:srcRect b="0" l="0" r="0" t="0"/>
          <a:stretch/>
        </p:blipFill>
        <p:spPr>
          <a:xfrm>
            <a:off x="552450" y="2727160"/>
            <a:ext cx="4292600" cy="571500"/>
          </a:xfrm>
          <a:prstGeom prst="rect">
            <a:avLst/>
          </a:prstGeom>
          <a:noFill/>
          <a:ln>
            <a:noFill/>
          </a:ln>
        </p:spPr>
      </p:pic>
      <p:pic>
        <p:nvPicPr>
          <p:cNvPr id="101" name="Google Shape;101;p19"/>
          <p:cNvPicPr preferRelativeResize="0"/>
          <p:nvPr/>
        </p:nvPicPr>
        <p:blipFill rotWithShape="1">
          <a:blip r:embed="rId5">
            <a:alphaModFix/>
          </a:blip>
          <a:srcRect b="0" l="0" r="0" t="0"/>
          <a:stretch/>
        </p:blipFill>
        <p:spPr>
          <a:xfrm>
            <a:off x="552450" y="3454070"/>
            <a:ext cx="4813300" cy="1333500"/>
          </a:xfrm>
          <a:prstGeom prst="rect">
            <a:avLst/>
          </a:prstGeom>
          <a:noFill/>
          <a:ln>
            <a:noFill/>
          </a:ln>
        </p:spPr>
      </p:pic>
      <p:sp>
        <p:nvSpPr>
          <p:cNvPr id="102" name="Google Shape;102;p19"/>
          <p:cNvSpPr txBox="1"/>
          <p:nvPr/>
        </p:nvSpPr>
        <p:spPr>
          <a:xfrm>
            <a:off x="5474935" y="2184347"/>
            <a:ext cx="2447820" cy="254919"/>
          </a:xfrm>
          <a:prstGeom prst="rect">
            <a:avLst/>
          </a:prstGeom>
          <a:noFill/>
          <a:ln>
            <a:noFill/>
          </a:ln>
        </p:spPr>
        <p:txBody>
          <a:bodyPr anchorCtr="0" anchor="t" bIns="34275" lIns="34275" spcFirstLastPara="1" rIns="34275" wrap="square" tIns="34275">
            <a:noAutofit/>
          </a:bodyPr>
          <a:lstStyle/>
          <a:p>
            <a:pPr indent="-171450" lvl="0" marL="171450" marR="0" rtl="0" algn="l">
              <a:lnSpc>
                <a:spcPct val="114000"/>
              </a:lnSpc>
              <a:spcBef>
                <a:spcPts val="0"/>
              </a:spcBef>
              <a:spcAft>
                <a:spcPts val="500"/>
              </a:spcAft>
              <a:buClr>
                <a:srgbClr val="FF6600"/>
              </a:buClr>
              <a:buSzPts val="1400"/>
              <a:buFont typeface="Arial"/>
              <a:buChar char="▪"/>
            </a:pPr>
            <a:r>
              <a:rPr b="0" i="0" lang="zh-CN" sz="1050" u="none" cap="none" strike="noStrike">
                <a:solidFill>
                  <a:srgbClr val="4D5156"/>
                </a:solidFill>
                <a:latin typeface="Arial"/>
                <a:ea typeface="Arial"/>
                <a:cs typeface="Arial"/>
                <a:sym typeface="Arial"/>
              </a:rPr>
              <a:t>大家都很熟悉的泛型用法。</a:t>
            </a:r>
            <a:endParaRPr b="0" i="0" sz="1050" u="none" cap="none" strike="noStrike">
              <a:solidFill>
                <a:srgbClr val="4D5156"/>
              </a:solidFill>
              <a:highlight>
                <a:srgbClr val="FFFFFF"/>
              </a:highlight>
              <a:latin typeface="Arial"/>
              <a:ea typeface="Arial"/>
              <a:cs typeface="Arial"/>
              <a:sym typeface="Arial"/>
            </a:endParaRPr>
          </a:p>
        </p:txBody>
      </p:sp>
      <p:sp>
        <p:nvSpPr>
          <p:cNvPr id="103" name="Google Shape;103;p19"/>
          <p:cNvSpPr txBox="1"/>
          <p:nvPr/>
        </p:nvSpPr>
        <p:spPr>
          <a:xfrm>
            <a:off x="5474935" y="2831693"/>
            <a:ext cx="2447820" cy="254919"/>
          </a:xfrm>
          <a:prstGeom prst="rect">
            <a:avLst/>
          </a:prstGeom>
          <a:noFill/>
          <a:ln>
            <a:noFill/>
          </a:ln>
        </p:spPr>
        <p:txBody>
          <a:bodyPr anchorCtr="0" anchor="t" bIns="34275" lIns="34275" spcFirstLastPara="1" rIns="34275" wrap="square" tIns="34275">
            <a:noAutofit/>
          </a:bodyPr>
          <a:lstStyle/>
          <a:p>
            <a:pPr indent="-171450" lvl="0" marL="171450" marR="0" rtl="0" algn="l">
              <a:lnSpc>
                <a:spcPct val="114000"/>
              </a:lnSpc>
              <a:spcBef>
                <a:spcPts val="0"/>
              </a:spcBef>
              <a:spcAft>
                <a:spcPts val="500"/>
              </a:spcAft>
              <a:buClr>
                <a:srgbClr val="FF6600"/>
              </a:buClr>
              <a:buSzPts val="1400"/>
              <a:buFont typeface="Arial"/>
              <a:buChar char="▪"/>
            </a:pPr>
            <a:r>
              <a:rPr b="0" i="0" lang="zh-CN" sz="1050" u="none" cap="none" strike="noStrike">
                <a:solidFill>
                  <a:srgbClr val="4D5156"/>
                </a:solidFill>
                <a:latin typeface="Arial"/>
                <a:ea typeface="Arial"/>
                <a:cs typeface="Arial"/>
                <a:sym typeface="Arial"/>
              </a:rPr>
              <a:t>类型检查错误可以在编译时就发现。</a:t>
            </a:r>
            <a:endParaRPr b="0" i="0" sz="1050" u="none" cap="none" strike="noStrike">
              <a:solidFill>
                <a:srgbClr val="4D5156"/>
              </a:solidFill>
              <a:highlight>
                <a:srgbClr val="FFFFFF"/>
              </a:highlight>
              <a:latin typeface="Arial"/>
              <a:ea typeface="Arial"/>
              <a:cs typeface="Arial"/>
              <a:sym typeface="Arial"/>
            </a:endParaRPr>
          </a:p>
        </p:txBody>
      </p:sp>
      <p:sp>
        <p:nvSpPr>
          <p:cNvPr id="104" name="Google Shape;104;p19"/>
          <p:cNvSpPr txBox="1"/>
          <p:nvPr/>
        </p:nvSpPr>
        <p:spPr>
          <a:xfrm>
            <a:off x="5474935" y="3677072"/>
            <a:ext cx="2582831" cy="779696"/>
          </a:xfrm>
          <a:prstGeom prst="rect">
            <a:avLst/>
          </a:prstGeom>
          <a:noFill/>
          <a:ln>
            <a:noFill/>
          </a:ln>
        </p:spPr>
        <p:txBody>
          <a:bodyPr anchorCtr="0" anchor="t" bIns="34275" lIns="34275" spcFirstLastPara="1" rIns="34275" wrap="square" tIns="34275">
            <a:noAutofit/>
          </a:bodyPr>
          <a:lstStyle/>
          <a:p>
            <a:pPr indent="-171450" lvl="0" marL="171450" marR="0" rtl="0" algn="l">
              <a:lnSpc>
                <a:spcPct val="114000"/>
              </a:lnSpc>
              <a:spcBef>
                <a:spcPts val="0"/>
              </a:spcBef>
              <a:spcAft>
                <a:spcPts val="0"/>
              </a:spcAft>
              <a:buClr>
                <a:srgbClr val="FF6600"/>
              </a:buClr>
              <a:buSzPts val="1400"/>
              <a:buFont typeface="Arial"/>
              <a:buChar char="▪"/>
            </a:pPr>
            <a:r>
              <a:rPr b="0" i="0" lang="zh-CN" sz="1050" u="none" cap="none" strike="noStrike">
                <a:solidFill>
                  <a:srgbClr val="4D5156"/>
                </a:solidFill>
                <a:latin typeface="Arial"/>
                <a:ea typeface="Arial"/>
                <a:cs typeface="Arial"/>
                <a:sym typeface="Arial"/>
              </a:rPr>
              <a:t>运行结果为：</a:t>
            </a:r>
            <a:endParaRPr b="0" i="0" sz="1050" u="none" cap="none" strike="noStrike">
              <a:solidFill>
                <a:srgbClr val="4D5156"/>
              </a:solidFill>
              <a:latin typeface="Arial"/>
              <a:ea typeface="Arial"/>
              <a:cs typeface="Arial"/>
              <a:sym typeface="Arial"/>
            </a:endParaRPr>
          </a:p>
          <a:p>
            <a:pPr indent="0" lvl="0" marL="0" marR="0" rtl="0" algn="l">
              <a:lnSpc>
                <a:spcPct val="114000"/>
              </a:lnSpc>
              <a:spcBef>
                <a:spcPts val="500"/>
              </a:spcBef>
              <a:spcAft>
                <a:spcPts val="0"/>
              </a:spcAft>
              <a:buClr>
                <a:srgbClr val="FF6600"/>
              </a:buClr>
              <a:buSzPts val="1400"/>
              <a:buFont typeface="Arial"/>
              <a:buNone/>
            </a:pPr>
            <a:r>
              <a:rPr b="0" i="0" lang="zh-CN" sz="1050" u="none" cap="none" strike="noStrike">
                <a:solidFill>
                  <a:srgbClr val="4D5156"/>
                </a:solidFill>
                <a:latin typeface="Arial"/>
                <a:ea typeface="Arial"/>
                <a:cs typeface="Arial"/>
                <a:sym typeface="Arial"/>
              </a:rPr>
              <a:t>class java.util.ArrayList</a:t>
            </a:r>
            <a:endParaRPr b="0" i="0" sz="1050" u="none" cap="none" strike="noStrike">
              <a:solidFill>
                <a:srgbClr val="4D5156"/>
              </a:solidFill>
              <a:latin typeface="Arial"/>
              <a:ea typeface="Arial"/>
              <a:cs typeface="Arial"/>
              <a:sym typeface="Arial"/>
            </a:endParaRPr>
          </a:p>
          <a:p>
            <a:pPr indent="0" lvl="0" marL="0" marR="0" rtl="0" algn="l">
              <a:lnSpc>
                <a:spcPct val="114000"/>
              </a:lnSpc>
              <a:spcBef>
                <a:spcPts val="500"/>
              </a:spcBef>
              <a:spcAft>
                <a:spcPts val="500"/>
              </a:spcAft>
              <a:buClr>
                <a:srgbClr val="FF6600"/>
              </a:buClr>
              <a:buSzPts val="1400"/>
              <a:buFont typeface="Arial"/>
              <a:buNone/>
            </a:pPr>
            <a:r>
              <a:rPr b="0" i="0" lang="zh-CN" sz="1050" u="none" cap="none" strike="noStrike">
                <a:solidFill>
                  <a:srgbClr val="4D5156"/>
                </a:solidFill>
                <a:latin typeface="Arial"/>
                <a:ea typeface="Arial"/>
                <a:cs typeface="Arial"/>
                <a:sym typeface="Arial"/>
              </a:rPr>
              <a:t>class java.util.ArrayList</a:t>
            </a:r>
            <a:endParaRPr b="0" i="0" sz="1050" u="none" cap="none" strike="noStrike">
              <a:solidFill>
                <a:srgbClr val="4D5156"/>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552450" y="47625"/>
            <a:ext cx="8058300" cy="435300"/>
          </a:xfrm>
          <a:prstGeom prst="rect">
            <a:avLst/>
          </a:prstGeom>
          <a:noFill/>
          <a:ln>
            <a:noFill/>
          </a:ln>
        </p:spPr>
        <p:txBody>
          <a:bodyPr anchorCtr="0" anchor="b" bIns="51425" lIns="51425" spcFirstLastPara="1" rIns="51425" wrap="square" tIns="51425">
            <a:noAutofit/>
          </a:bodyPr>
          <a:lstStyle/>
          <a:p>
            <a:pPr indent="0" lvl="0" marL="0" rtl="0" algn="l">
              <a:lnSpc>
                <a:spcPct val="90000"/>
              </a:lnSpc>
              <a:spcBef>
                <a:spcPts val="0"/>
              </a:spcBef>
              <a:spcAft>
                <a:spcPts val="0"/>
              </a:spcAft>
              <a:buSzPts val="1400"/>
              <a:buNone/>
            </a:pPr>
            <a:r>
              <a:rPr lang="zh-CN"/>
              <a:t>Java基础 – 泛型的用法</a:t>
            </a:r>
            <a:endParaRPr/>
          </a:p>
        </p:txBody>
      </p:sp>
      <p:sp>
        <p:nvSpPr>
          <p:cNvPr id="110" name="Google Shape;110;p20"/>
          <p:cNvSpPr txBox="1"/>
          <p:nvPr>
            <p:ph idx="1" type="body"/>
          </p:nvPr>
        </p:nvSpPr>
        <p:spPr>
          <a:xfrm>
            <a:off x="552451" y="744203"/>
            <a:ext cx="3884538" cy="1379169"/>
          </a:xfrm>
          <a:prstGeom prst="rect">
            <a:avLst/>
          </a:prstGeom>
          <a:noFill/>
          <a:ln>
            <a:noFill/>
          </a:ln>
        </p:spPr>
        <p:txBody>
          <a:bodyPr anchorCtr="0" anchor="t" bIns="34275" lIns="34275" spcFirstLastPara="1" rIns="34275" wrap="square" tIns="34275">
            <a:noAutofit/>
          </a:bodyPr>
          <a:lstStyle/>
          <a:p>
            <a:pPr indent="-171450" lvl="0" marL="171450" rtl="0" algn="l">
              <a:lnSpc>
                <a:spcPct val="114000"/>
              </a:lnSpc>
              <a:spcBef>
                <a:spcPts val="0"/>
              </a:spcBef>
              <a:spcAft>
                <a:spcPts val="0"/>
              </a:spcAft>
              <a:buSzPts val="1400"/>
              <a:buChar char="▪"/>
            </a:pPr>
            <a:r>
              <a:rPr lang="zh-CN" sz="1050">
                <a:solidFill>
                  <a:srgbClr val="4D5156"/>
                </a:solidFill>
                <a:highlight>
                  <a:srgbClr val="FFFFFF"/>
                </a:highlight>
              </a:rPr>
              <a:t>泛型主要的用法包括泛型类和泛型接口。</a:t>
            </a:r>
            <a:endParaRPr sz="1050">
              <a:solidFill>
                <a:srgbClr val="4D5156"/>
              </a:solidFill>
              <a:highlight>
                <a:srgbClr val="FFFFFF"/>
              </a:highlight>
            </a:endParaRPr>
          </a:p>
          <a:p>
            <a:pPr indent="-171450" lvl="0" marL="171450" rtl="0" algn="l">
              <a:lnSpc>
                <a:spcPct val="114000"/>
              </a:lnSpc>
              <a:spcBef>
                <a:spcPts val="500"/>
              </a:spcBef>
              <a:spcAft>
                <a:spcPts val="0"/>
              </a:spcAft>
              <a:buSzPts val="1400"/>
              <a:buChar char="▪"/>
            </a:pPr>
            <a:r>
              <a:rPr lang="zh-CN" sz="1050">
                <a:solidFill>
                  <a:srgbClr val="4D5156"/>
                </a:solidFill>
                <a:highlight>
                  <a:srgbClr val="FFFFFF"/>
                </a:highlight>
              </a:rPr>
              <a:t>泛型类的基本格式为： class 类名 &lt;泛型标识&gt;，例如右图：</a:t>
            </a:r>
            <a:endParaRPr sz="1050">
              <a:solidFill>
                <a:srgbClr val="4D5156"/>
              </a:solidFill>
              <a:highlight>
                <a:srgbClr val="FFFFFF"/>
              </a:highlight>
            </a:endParaRPr>
          </a:p>
          <a:p>
            <a:pPr indent="-171450" lvl="0" marL="171450" rtl="0" algn="l">
              <a:lnSpc>
                <a:spcPct val="114000"/>
              </a:lnSpc>
              <a:spcBef>
                <a:spcPts val="500"/>
              </a:spcBef>
              <a:spcAft>
                <a:spcPts val="0"/>
              </a:spcAft>
              <a:buSzPts val="1400"/>
              <a:buChar char="▪"/>
            </a:pPr>
            <a:r>
              <a:rPr lang="zh-CN" sz="1050">
                <a:solidFill>
                  <a:srgbClr val="4D5156"/>
                </a:solidFill>
                <a:highlight>
                  <a:srgbClr val="FFFFFF"/>
                </a:highlight>
              </a:rPr>
              <a:t>泛型标识可以是随意自定义，一般用T、E或者其他大写字母。</a:t>
            </a:r>
            <a:endParaRPr sz="1050">
              <a:solidFill>
                <a:srgbClr val="4D5156"/>
              </a:solidFill>
              <a:highlight>
                <a:srgbClr val="FFFFFF"/>
              </a:highlight>
            </a:endParaRPr>
          </a:p>
          <a:p>
            <a:pPr indent="-171450" lvl="0" marL="171450" rtl="0" algn="l">
              <a:lnSpc>
                <a:spcPct val="114000"/>
              </a:lnSpc>
              <a:spcBef>
                <a:spcPts val="500"/>
              </a:spcBef>
              <a:spcAft>
                <a:spcPts val="500"/>
              </a:spcAft>
              <a:buSzPts val="1400"/>
              <a:buChar char="▪"/>
            </a:pPr>
            <a:r>
              <a:rPr lang="zh-CN" sz="1050">
                <a:solidFill>
                  <a:srgbClr val="4D5156"/>
                </a:solidFill>
                <a:highlight>
                  <a:srgbClr val="FFFFFF"/>
                </a:highlight>
              </a:rPr>
              <a:t>泛型标识可以在类定义内部像其它普通类型标识（例如int、double、String）那样使用，可以用来定义成员变量、方法参数、方法返回值类型等。</a:t>
            </a:r>
            <a:endParaRPr sz="1050">
              <a:solidFill>
                <a:srgbClr val="4D5156"/>
              </a:solidFill>
              <a:highlight>
                <a:srgbClr val="FFFFFF"/>
              </a:highlight>
            </a:endParaRPr>
          </a:p>
        </p:txBody>
      </p:sp>
      <p:sp>
        <p:nvSpPr>
          <p:cNvPr id="111" name="Google Shape;111;p20"/>
          <p:cNvSpPr txBox="1"/>
          <p:nvPr>
            <p:ph idx="12" type="sldNum"/>
          </p:nvPr>
        </p:nvSpPr>
        <p:spPr>
          <a:xfrm>
            <a:off x="8721834" y="4800325"/>
            <a:ext cx="274200" cy="207600"/>
          </a:xfrm>
          <a:prstGeom prst="rect">
            <a:avLst/>
          </a:prstGeom>
          <a:noFill/>
          <a:ln>
            <a:noFill/>
          </a:ln>
        </p:spPr>
        <p:txBody>
          <a:bodyPr anchorCtr="0" anchor="ctr" bIns="34275" lIns="34275" spcFirstLastPara="1" rIns="34275" wrap="square" tIns="34275">
            <a:noAutofit/>
          </a:bodyPr>
          <a:lstStyle/>
          <a:p>
            <a:pPr indent="0" lvl="0" marL="0" rtl="0" algn="r">
              <a:lnSpc>
                <a:spcPct val="100000"/>
              </a:lnSpc>
              <a:spcBef>
                <a:spcPts val="0"/>
              </a:spcBef>
              <a:spcAft>
                <a:spcPts val="0"/>
              </a:spcAft>
              <a:buClr>
                <a:srgbClr val="888888"/>
              </a:buClr>
              <a:buSzPts val="900"/>
              <a:buFont typeface="Arial"/>
              <a:buNone/>
            </a:pPr>
            <a:fld id="{00000000-1234-1234-1234-123412341234}" type="slidenum">
              <a:rPr lang="zh-CN"/>
              <a:t>‹#›</a:t>
            </a:fld>
            <a:endParaRPr/>
          </a:p>
        </p:txBody>
      </p:sp>
      <p:pic>
        <p:nvPicPr>
          <p:cNvPr id="112" name="Google Shape;112;p20"/>
          <p:cNvPicPr preferRelativeResize="0"/>
          <p:nvPr/>
        </p:nvPicPr>
        <p:blipFill rotWithShape="1">
          <a:blip r:embed="rId3">
            <a:alphaModFix/>
          </a:blip>
          <a:srcRect b="0" l="0" r="0" t="0"/>
          <a:stretch/>
        </p:blipFill>
        <p:spPr>
          <a:xfrm>
            <a:off x="4581600" y="744203"/>
            <a:ext cx="4041328" cy="1112214"/>
          </a:xfrm>
          <a:prstGeom prst="rect">
            <a:avLst/>
          </a:prstGeom>
          <a:noFill/>
          <a:ln>
            <a:noFill/>
          </a:ln>
        </p:spPr>
      </p:pic>
      <p:pic>
        <p:nvPicPr>
          <p:cNvPr id="113" name="Google Shape;113;p20"/>
          <p:cNvPicPr preferRelativeResize="0"/>
          <p:nvPr/>
        </p:nvPicPr>
        <p:blipFill rotWithShape="1">
          <a:blip r:embed="rId4">
            <a:alphaModFix/>
          </a:blip>
          <a:srcRect b="0" l="0" r="0" t="0"/>
          <a:stretch/>
        </p:blipFill>
        <p:spPr>
          <a:xfrm>
            <a:off x="552450" y="2571750"/>
            <a:ext cx="4167552" cy="1172619"/>
          </a:xfrm>
          <a:prstGeom prst="rect">
            <a:avLst/>
          </a:prstGeom>
          <a:noFill/>
          <a:ln>
            <a:noFill/>
          </a:ln>
        </p:spPr>
      </p:pic>
      <p:sp>
        <p:nvSpPr>
          <p:cNvPr id="114" name="Google Shape;114;p20"/>
          <p:cNvSpPr txBox="1"/>
          <p:nvPr/>
        </p:nvSpPr>
        <p:spPr>
          <a:xfrm>
            <a:off x="4974490" y="2619669"/>
            <a:ext cx="1546374" cy="1223854"/>
          </a:xfrm>
          <a:prstGeom prst="rect">
            <a:avLst/>
          </a:prstGeom>
          <a:noFill/>
          <a:ln>
            <a:noFill/>
          </a:ln>
        </p:spPr>
        <p:txBody>
          <a:bodyPr anchorCtr="0" anchor="t" bIns="34275" lIns="34275" spcFirstLastPara="1" rIns="34275" wrap="square" tIns="34275">
            <a:noAutofit/>
          </a:bodyPr>
          <a:lstStyle/>
          <a:p>
            <a:pPr indent="-171450" lvl="0" marL="171450" marR="0" rtl="0" algn="l">
              <a:lnSpc>
                <a:spcPct val="114000"/>
              </a:lnSpc>
              <a:spcBef>
                <a:spcPts val="0"/>
              </a:spcBef>
              <a:spcAft>
                <a:spcPts val="0"/>
              </a:spcAft>
              <a:buClr>
                <a:srgbClr val="FF6600"/>
              </a:buClr>
              <a:buSzPts val="1400"/>
              <a:buFont typeface="Arial"/>
              <a:buChar char="▪"/>
            </a:pPr>
            <a:r>
              <a:rPr b="0" i="0" lang="zh-CN" sz="1050" u="none" cap="none" strike="noStrike">
                <a:solidFill>
                  <a:srgbClr val="4D5156"/>
                </a:solidFill>
                <a:highlight>
                  <a:srgbClr val="FFFFFF"/>
                </a:highlight>
                <a:latin typeface="Arial"/>
                <a:ea typeface="Arial"/>
                <a:cs typeface="Arial"/>
                <a:sym typeface="Arial"/>
              </a:rPr>
              <a:t>泛型类的使用</a:t>
            </a:r>
            <a:endParaRPr b="0" i="0" sz="1050" u="none" cap="none" strike="noStrike">
              <a:solidFill>
                <a:srgbClr val="4D5156"/>
              </a:solidFill>
              <a:highlight>
                <a:srgbClr val="FFFFFF"/>
              </a:highlight>
              <a:latin typeface="Arial"/>
              <a:ea typeface="Arial"/>
              <a:cs typeface="Arial"/>
              <a:sym typeface="Arial"/>
            </a:endParaRPr>
          </a:p>
          <a:p>
            <a:pPr indent="-171450" lvl="0" marL="171450" marR="0" rtl="0" algn="l">
              <a:lnSpc>
                <a:spcPct val="114000"/>
              </a:lnSpc>
              <a:spcBef>
                <a:spcPts val="500"/>
              </a:spcBef>
              <a:spcAft>
                <a:spcPts val="0"/>
              </a:spcAft>
              <a:buClr>
                <a:srgbClr val="FF6600"/>
              </a:buClr>
              <a:buSzPts val="1400"/>
              <a:buFont typeface="Arial"/>
              <a:buChar char="▪"/>
            </a:pPr>
            <a:r>
              <a:rPr b="0" i="0" lang="zh-CN" sz="1050" u="none" cap="none" strike="noStrike">
                <a:solidFill>
                  <a:srgbClr val="4D5156"/>
                </a:solidFill>
                <a:highlight>
                  <a:srgbClr val="FFFFFF"/>
                </a:highlight>
                <a:latin typeface="Arial"/>
                <a:ea typeface="Arial"/>
                <a:cs typeface="Arial"/>
                <a:sym typeface="Arial"/>
              </a:rPr>
              <a:t>输出结果为：</a:t>
            </a:r>
            <a:endParaRPr b="0" i="0" sz="1050" u="none" cap="none" strike="noStrike">
              <a:solidFill>
                <a:srgbClr val="4D5156"/>
              </a:solidFill>
              <a:highlight>
                <a:srgbClr val="FFFFFF"/>
              </a:highlight>
              <a:latin typeface="Arial"/>
              <a:ea typeface="Arial"/>
              <a:cs typeface="Arial"/>
              <a:sym typeface="Arial"/>
            </a:endParaRPr>
          </a:p>
          <a:p>
            <a:pPr indent="0" lvl="0" marL="0" marR="0" rtl="0" algn="l">
              <a:lnSpc>
                <a:spcPct val="114000"/>
              </a:lnSpc>
              <a:spcBef>
                <a:spcPts val="500"/>
              </a:spcBef>
              <a:spcAft>
                <a:spcPts val="0"/>
              </a:spcAft>
              <a:buClr>
                <a:srgbClr val="FF6600"/>
              </a:buClr>
              <a:buSzPts val="1400"/>
              <a:buFont typeface="Arial"/>
              <a:buNone/>
            </a:pPr>
            <a:r>
              <a:rPr b="0" i="0" lang="zh-CN" sz="1050" u="none" cap="none" strike="noStrike">
                <a:solidFill>
                  <a:srgbClr val="4D5156"/>
                </a:solidFill>
                <a:latin typeface="Arial"/>
                <a:ea typeface="Arial"/>
                <a:cs typeface="Arial"/>
                <a:sym typeface="Arial"/>
              </a:rPr>
              <a:t>123</a:t>
            </a:r>
            <a:endParaRPr/>
          </a:p>
          <a:p>
            <a:pPr indent="0" lvl="0" marL="0" marR="0" rtl="0" algn="l">
              <a:lnSpc>
                <a:spcPct val="114000"/>
              </a:lnSpc>
              <a:spcBef>
                <a:spcPts val="500"/>
              </a:spcBef>
              <a:spcAft>
                <a:spcPts val="500"/>
              </a:spcAft>
              <a:buClr>
                <a:srgbClr val="FF6600"/>
              </a:buClr>
              <a:buSzPts val="1400"/>
              <a:buFont typeface="Arial"/>
              <a:buNone/>
            </a:pPr>
            <a:r>
              <a:rPr b="0" i="0" lang="zh-CN" sz="1050" u="none" cap="none" strike="noStrike">
                <a:solidFill>
                  <a:srgbClr val="4D5156"/>
                </a:solidFill>
                <a:latin typeface="Arial"/>
                <a:ea typeface="Arial"/>
                <a:cs typeface="Arial"/>
                <a:sym typeface="Arial"/>
              </a:rPr>
              <a:t>hello world</a:t>
            </a:r>
            <a:endParaRPr b="0" i="0" sz="1050" u="none" cap="none" strike="noStrike">
              <a:solidFill>
                <a:srgbClr val="4D5156"/>
              </a:solidFill>
              <a:highlight>
                <a:srgbClr val="FFFFFF"/>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552450" y="47625"/>
            <a:ext cx="8058300" cy="435300"/>
          </a:xfrm>
          <a:prstGeom prst="rect">
            <a:avLst/>
          </a:prstGeom>
          <a:noFill/>
          <a:ln>
            <a:noFill/>
          </a:ln>
        </p:spPr>
        <p:txBody>
          <a:bodyPr anchorCtr="0" anchor="b" bIns="51425" lIns="51425" spcFirstLastPara="1" rIns="51425" wrap="square" tIns="51425">
            <a:noAutofit/>
          </a:bodyPr>
          <a:lstStyle/>
          <a:p>
            <a:pPr indent="0" lvl="0" marL="0" rtl="0" algn="l">
              <a:lnSpc>
                <a:spcPct val="90000"/>
              </a:lnSpc>
              <a:spcBef>
                <a:spcPts val="0"/>
              </a:spcBef>
              <a:spcAft>
                <a:spcPts val="0"/>
              </a:spcAft>
              <a:buSzPts val="1400"/>
              <a:buNone/>
            </a:pPr>
            <a:r>
              <a:rPr lang="zh-CN"/>
              <a:t>Java基础 – 泛型</a:t>
            </a:r>
            <a:endParaRPr/>
          </a:p>
        </p:txBody>
      </p:sp>
      <p:sp>
        <p:nvSpPr>
          <p:cNvPr id="120" name="Google Shape;120;p21"/>
          <p:cNvSpPr txBox="1"/>
          <p:nvPr>
            <p:ph idx="1" type="body"/>
          </p:nvPr>
        </p:nvSpPr>
        <p:spPr>
          <a:xfrm>
            <a:off x="1024992" y="1716906"/>
            <a:ext cx="3632925" cy="1811819"/>
          </a:xfrm>
          <a:prstGeom prst="rect">
            <a:avLst/>
          </a:prstGeom>
          <a:noFill/>
          <a:ln>
            <a:noFill/>
          </a:ln>
        </p:spPr>
        <p:txBody>
          <a:bodyPr anchorCtr="0" anchor="t" bIns="34275" lIns="34275" spcFirstLastPara="1" rIns="34275" wrap="square" tIns="34275">
            <a:noAutofit/>
          </a:bodyPr>
          <a:lstStyle/>
          <a:p>
            <a:pPr indent="-171450" lvl="0" marL="171450" rtl="0" algn="l">
              <a:lnSpc>
                <a:spcPct val="114000"/>
              </a:lnSpc>
              <a:spcBef>
                <a:spcPts val="0"/>
              </a:spcBef>
              <a:spcAft>
                <a:spcPts val="0"/>
              </a:spcAft>
              <a:buSzPts val="1400"/>
              <a:buChar char="▪"/>
            </a:pPr>
            <a:r>
              <a:rPr lang="zh-CN" sz="1050">
                <a:solidFill>
                  <a:srgbClr val="4D5156"/>
                </a:solidFill>
                <a:highlight>
                  <a:srgbClr val="FFFFFF"/>
                </a:highlight>
              </a:rPr>
              <a:t>泛型接口的写法与泛型类比较类似，不过要注意的是声明实现泛型接口的类时，有传入泛型实参和不传入两种写法。如右图。</a:t>
            </a:r>
            <a:endParaRPr sz="1050">
              <a:solidFill>
                <a:srgbClr val="4D5156"/>
              </a:solidFill>
              <a:highlight>
                <a:srgbClr val="FFFFFF"/>
              </a:highlight>
            </a:endParaRPr>
          </a:p>
          <a:p>
            <a:pPr indent="-171450" lvl="0" marL="171450" rtl="0" algn="l">
              <a:lnSpc>
                <a:spcPct val="114000"/>
              </a:lnSpc>
              <a:spcBef>
                <a:spcPts val="500"/>
              </a:spcBef>
              <a:spcAft>
                <a:spcPts val="500"/>
              </a:spcAft>
              <a:buSzPts val="1400"/>
              <a:buChar char="▪"/>
            </a:pPr>
            <a:r>
              <a:rPr lang="zh-CN" sz="1050">
                <a:solidFill>
                  <a:srgbClr val="4D5156"/>
                </a:solidFill>
                <a:highlight>
                  <a:srgbClr val="FFFFFF"/>
                </a:highlight>
              </a:rPr>
              <a:t>不传入实参的写法的典型例子就是ArrayList，其源码的类声明为  </a:t>
            </a:r>
            <a:r>
              <a:rPr lang="zh-CN" sz="1050">
                <a:solidFill>
                  <a:srgbClr val="4D5156"/>
                </a:solidFill>
              </a:rPr>
              <a:t>public class ArrayList&lt;E&gt; extends AbstractList&lt;E&gt;, implements List&lt;E&gt;, …</a:t>
            </a:r>
            <a:endParaRPr sz="1050">
              <a:solidFill>
                <a:srgbClr val="4D5156"/>
              </a:solidFill>
              <a:highlight>
                <a:srgbClr val="FFFFFF"/>
              </a:highlight>
            </a:endParaRPr>
          </a:p>
        </p:txBody>
      </p:sp>
      <p:sp>
        <p:nvSpPr>
          <p:cNvPr id="121" name="Google Shape;121;p21"/>
          <p:cNvSpPr txBox="1"/>
          <p:nvPr>
            <p:ph idx="12" type="sldNum"/>
          </p:nvPr>
        </p:nvSpPr>
        <p:spPr>
          <a:xfrm>
            <a:off x="8721834" y="4800325"/>
            <a:ext cx="274200" cy="207600"/>
          </a:xfrm>
          <a:prstGeom prst="rect">
            <a:avLst/>
          </a:prstGeom>
          <a:noFill/>
          <a:ln>
            <a:noFill/>
          </a:ln>
        </p:spPr>
        <p:txBody>
          <a:bodyPr anchorCtr="0" anchor="ctr" bIns="34275" lIns="34275" spcFirstLastPara="1" rIns="34275" wrap="square" tIns="34275">
            <a:noAutofit/>
          </a:bodyPr>
          <a:lstStyle/>
          <a:p>
            <a:pPr indent="0" lvl="0" marL="0" rtl="0" algn="r">
              <a:lnSpc>
                <a:spcPct val="100000"/>
              </a:lnSpc>
              <a:spcBef>
                <a:spcPts val="0"/>
              </a:spcBef>
              <a:spcAft>
                <a:spcPts val="0"/>
              </a:spcAft>
              <a:buClr>
                <a:srgbClr val="888888"/>
              </a:buClr>
              <a:buSzPts val="900"/>
              <a:buFont typeface="Arial"/>
              <a:buNone/>
            </a:pPr>
            <a:fld id="{00000000-1234-1234-1234-123412341234}" type="slidenum">
              <a:rPr lang="zh-CN"/>
              <a:t>‹#›</a:t>
            </a:fld>
            <a:endParaRPr/>
          </a:p>
        </p:txBody>
      </p:sp>
      <p:pic>
        <p:nvPicPr>
          <p:cNvPr id="122" name="Google Shape;122;p21"/>
          <p:cNvPicPr preferRelativeResize="0"/>
          <p:nvPr/>
        </p:nvPicPr>
        <p:blipFill rotWithShape="1">
          <a:blip r:embed="rId3">
            <a:alphaModFix/>
          </a:blip>
          <a:srcRect b="0" l="0" r="0" t="0"/>
          <a:stretch/>
        </p:blipFill>
        <p:spPr>
          <a:xfrm>
            <a:off x="4922571" y="539750"/>
            <a:ext cx="2514600" cy="4064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552450" y="47625"/>
            <a:ext cx="8058300" cy="435300"/>
          </a:xfrm>
          <a:prstGeom prst="rect">
            <a:avLst/>
          </a:prstGeom>
          <a:noFill/>
          <a:ln>
            <a:noFill/>
          </a:ln>
        </p:spPr>
        <p:txBody>
          <a:bodyPr anchorCtr="0" anchor="b" bIns="51425" lIns="51425" spcFirstLastPara="1" rIns="51425" wrap="square" tIns="51425">
            <a:noAutofit/>
          </a:bodyPr>
          <a:lstStyle/>
          <a:p>
            <a:pPr indent="0" lvl="0" marL="0" rtl="0" algn="l">
              <a:lnSpc>
                <a:spcPct val="90000"/>
              </a:lnSpc>
              <a:spcBef>
                <a:spcPts val="0"/>
              </a:spcBef>
              <a:spcAft>
                <a:spcPts val="0"/>
              </a:spcAft>
              <a:buSzPts val="1400"/>
              <a:buNone/>
            </a:pPr>
            <a:r>
              <a:rPr lang="zh-CN"/>
              <a:t>Java基础 – 反射</a:t>
            </a:r>
            <a:endParaRPr/>
          </a:p>
        </p:txBody>
      </p:sp>
      <p:sp>
        <p:nvSpPr>
          <p:cNvPr id="128" name="Google Shape;128;p22"/>
          <p:cNvSpPr txBox="1"/>
          <p:nvPr>
            <p:ph idx="1" type="body"/>
          </p:nvPr>
        </p:nvSpPr>
        <p:spPr>
          <a:xfrm>
            <a:off x="552450" y="1017299"/>
            <a:ext cx="7370100" cy="329400"/>
          </a:xfrm>
          <a:prstGeom prst="rect">
            <a:avLst/>
          </a:prstGeom>
          <a:noFill/>
          <a:ln>
            <a:noFill/>
          </a:ln>
        </p:spPr>
        <p:txBody>
          <a:bodyPr anchorCtr="0" anchor="t" bIns="34275" lIns="34275" spcFirstLastPara="1" rIns="34275" wrap="square" tIns="34275">
            <a:noAutofit/>
          </a:bodyPr>
          <a:lstStyle/>
          <a:p>
            <a:pPr indent="0" lvl="0" marL="0" rtl="0" algn="l">
              <a:lnSpc>
                <a:spcPct val="114000"/>
              </a:lnSpc>
              <a:spcBef>
                <a:spcPts val="0"/>
              </a:spcBef>
              <a:spcAft>
                <a:spcPts val="500"/>
              </a:spcAft>
              <a:buSzPts val="1400"/>
              <a:buNone/>
            </a:pPr>
            <a:r>
              <a:rPr lang="zh-CN" sz="1050">
                <a:solidFill>
                  <a:srgbClr val="4D5156"/>
                </a:solidFill>
                <a:highlight>
                  <a:srgbClr val="FFFFFF"/>
                </a:highlight>
              </a:rPr>
              <a:t>Kotlin is a cross-platform, statically typed, general-purpose programming language with type inference</a:t>
            </a:r>
            <a:endParaRPr/>
          </a:p>
        </p:txBody>
      </p:sp>
      <p:sp>
        <p:nvSpPr>
          <p:cNvPr id="129" name="Google Shape;129;p22"/>
          <p:cNvSpPr txBox="1"/>
          <p:nvPr>
            <p:ph idx="12" type="sldNum"/>
          </p:nvPr>
        </p:nvSpPr>
        <p:spPr>
          <a:xfrm>
            <a:off x="8721834" y="4800325"/>
            <a:ext cx="274200" cy="207600"/>
          </a:xfrm>
          <a:prstGeom prst="rect">
            <a:avLst/>
          </a:prstGeom>
          <a:noFill/>
          <a:ln>
            <a:noFill/>
          </a:ln>
        </p:spPr>
        <p:txBody>
          <a:bodyPr anchorCtr="0" anchor="ctr" bIns="34275" lIns="34275" spcFirstLastPara="1" rIns="34275" wrap="square" tIns="34275">
            <a:noAutofit/>
          </a:bodyPr>
          <a:lstStyle/>
          <a:p>
            <a:pPr indent="0" lvl="0" marL="0" rtl="0" algn="r">
              <a:lnSpc>
                <a:spcPct val="100000"/>
              </a:lnSpc>
              <a:spcBef>
                <a:spcPts val="0"/>
              </a:spcBef>
              <a:spcAft>
                <a:spcPts val="0"/>
              </a:spcAft>
              <a:buClr>
                <a:srgbClr val="888888"/>
              </a:buClr>
              <a:buSzPts val="900"/>
              <a:buFont typeface="Arial"/>
              <a:buNone/>
            </a:pPr>
            <a:fld id="{00000000-1234-1234-1234-123412341234}" type="slidenum">
              <a:rPr lang="zh-C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552450" y="47625"/>
            <a:ext cx="8058300" cy="435300"/>
          </a:xfrm>
          <a:prstGeom prst="rect">
            <a:avLst/>
          </a:prstGeom>
          <a:noFill/>
          <a:ln>
            <a:noFill/>
          </a:ln>
        </p:spPr>
        <p:txBody>
          <a:bodyPr anchorCtr="0" anchor="b" bIns="51425" lIns="51425" spcFirstLastPara="1" rIns="51425" wrap="square" tIns="51425">
            <a:noAutofit/>
          </a:bodyPr>
          <a:lstStyle/>
          <a:p>
            <a:pPr indent="0" lvl="0" marL="0" rtl="0" algn="l">
              <a:lnSpc>
                <a:spcPct val="90000"/>
              </a:lnSpc>
              <a:spcBef>
                <a:spcPts val="0"/>
              </a:spcBef>
              <a:spcAft>
                <a:spcPts val="0"/>
              </a:spcAft>
              <a:buSzPts val="1400"/>
              <a:buNone/>
            </a:pPr>
            <a:r>
              <a:rPr lang="zh-CN"/>
              <a:t>Java基础 - I/O</a:t>
            </a:r>
            <a:endParaRPr/>
          </a:p>
        </p:txBody>
      </p:sp>
      <p:sp>
        <p:nvSpPr>
          <p:cNvPr id="135" name="Google Shape;135;p23"/>
          <p:cNvSpPr txBox="1"/>
          <p:nvPr>
            <p:ph idx="1" type="body"/>
          </p:nvPr>
        </p:nvSpPr>
        <p:spPr>
          <a:xfrm>
            <a:off x="552450" y="1017299"/>
            <a:ext cx="7370100" cy="329400"/>
          </a:xfrm>
          <a:prstGeom prst="rect">
            <a:avLst/>
          </a:prstGeom>
          <a:noFill/>
          <a:ln>
            <a:noFill/>
          </a:ln>
        </p:spPr>
        <p:txBody>
          <a:bodyPr anchorCtr="0" anchor="t" bIns="34275" lIns="34275" spcFirstLastPara="1" rIns="34275" wrap="square" tIns="34275">
            <a:noAutofit/>
          </a:bodyPr>
          <a:lstStyle/>
          <a:p>
            <a:pPr indent="0" lvl="0" marL="0" rtl="0" algn="l">
              <a:lnSpc>
                <a:spcPct val="114000"/>
              </a:lnSpc>
              <a:spcBef>
                <a:spcPts val="0"/>
              </a:spcBef>
              <a:spcAft>
                <a:spcPts val="500"/>
              </a:spcAft>
              <a:buSzPts val="1400"/>
              <a:buNone/>
            </a:pPr>
            <a:r>
              <a:rPr lang="zh-CN" sz="1050">
                <a:solidFill>
                  <a:srgbClr val="4D5156"/>
                </a:solidFill>
                <a:highlight>
                  <a:srgbClr val="FFFFFF"/>
                </a:highlight>
              </a:rPr>
              <a:t>Kotlin is a cross-platform, statically typed, general-purpose programming language with type inference</a:t>
            </a:r>
            <a:endParaRPr/>
          </a:p>
        </p:txBody>
      </p:sp>
      <p:sp>
        <p:nvSpPr>
          <p:cNvPr id="136" name="Google Shape;136;p23"/>
          <p:cNvSpPr txBox="1"/>
          <p:nvPr>
            <p:ph idx="12" type="sldNum"/>
          </p:nvPr>
        </p:nvSpPr>
        <p:spPr>
          <a:xfrm>
            <a:off x="8721834" y="4800325"/>
            <a:ext cx="274200" cy="207600"/>
          </a:xfrm>
          <a:prstGeom prst="rect">
            <a:avLst/>
          </a:prstGeom>
          <a:noFill/>
          <a:ln>
            <a:noFill/>
          </a:ln>
        </p:spPr>
        <p:txBody>
          <a:bodyPr anchorCtr="0" anchor="ctr" bIns="34275" lIns="34275" spcFirstLastPara="1" rIns="34275" wrap="square" tIns="34275">
            <a:noAutofit/>
          </a:bodyPr>
          <a:lstStyle/>
          <a:p>
            <a:pPr indent="0" lvl="0" marL="0" rtl="0" algn="r">
              <a:lnSpc>
                <a:spcPct val="100000"/>
              </a:lnSpc>
              <a:spcBef>
                <a:spcPts val="0"/>
              </a:spcBef>
              <a:spcAft>
                <a:spcPts val="0"/>
              </a:spcAft>
              <a:buClr>
                <a:srgbClr val="888888"/>
              </a:buClr>
              <a:buSzPts val="900"/>
              <a:buFont typeface="Arial"/>
              <a:buNone/>
            </a:pPr>
            <a:fld id="{00000000-1234-1234-1234-123412341234}" type="slidenum">
              <a:rPr lang="zh-C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552450" y="47625"/>
            <a:ext cx="8058300" cy="435300"/>
          </a:xfrm>
          <a:prstGeom prst="rect">
            <a:avLst/>
          </a:prstGeom>
          <a:noFill/>
          <a:ln>
            <a:noFill/>
          </a:ln>
        </p:spPr>
        <p:txBody>
          <a:bodyPr anchorCtr="0" anchor="b" bIns="51425" lIns="51425" spcFirstLastPara="1" rIns="51425" wrap="square" tIns="51425">
            <a:noAutofit/>
          </a:bodyPr>
          <a:lstStyle/>
          <a:p>
            <a:pPr indent="0" lvl="0" marL="0" rtl="0" algn="l">
              <a:lnSpc>
                <a:spcPct val="90000"/>
              </a:lnSpc>
              <a:spcBef>
                <a:spcPts val="0"/>
              </a:spcBef>
              <a:spcAft>
                <a:spcPts val="0"/>
              </a:spcAft>
              <a:buSzPts val="1400"/>
              <a:buNone/>
            </a:pPr>
            <a:r>
              <a:rPr lang="zh-CN"/>
              <a:t>Java基础 - 集合</a:t>
            </a:r>
            <a:endParaRPr/>
          </a:p>
        </p:txBody>
      </p:sp>
      <p:sp>
        <p:nvSpPr>
          <p:cNvPr id="142" name="Google Shape;142;p24"/>
          <p:cNvSpPr txBox="1"/>
          <p:nvPr>
            <p:ph idx="12" type="sldNum"/>
          </p:nvPr>
        </p:nvSpPr>
        <p:spPr>
          <a:xfrm>
            <a:off x="8721834" y="4800325"/>
            <a:ext cx="274200" cy="207600"/>
          </a:xfrm>
          <a:prstGeom prst="rect">
            <a:avLst/>
          </a:prstGeom>
          <a:noFill/>
          <a:ln>
            <a:noFill/>
          </a:ln>
        </p:spPr>
        <p:txBody>
          <a:bodyPr anchorCtr="0" anchor="ctr" bIns="34275" lIns="34275" spcFirstLastPara="1" rIns="34275" wrap="square" tIns="34275">
            <a:noAutofit/>
          </a:bodyPr>
          <a:lstStyle/>
          <a:p>
            <a:pPr indent="0" lvl="0" marL="0" rtl="0" algn="r">
              <a:lnSpc>
                <a:spcPct val="100000"/>
              </a:lnSpc>
              <a:spcBef>
                <a:spcPts val="0"/>
              </a:spcBef>
              <a:spcAft>
                <a:spcPts val="0"/>
              </a:spcAft>
              <a:buClr>
                <a:srgbClr val="888888"/>
              </a:buClr>
              <a:buSzPts val="900"/>
              <a:buFont typeface="Arial"/>
              <a:buNone/>
            </a:pPr>
            <a:fld id="{00000000-1234-1234-1234-123412341234}" type="slidenum">
              <a:rPr lang="zh-CN"/>
              <a:t>‹#›</a:t>
            </a:fld>
            <a:endParaRPr/>
          </a:p>
        </p:txBody>
      </p:sp>
      <p:graphicFrame>
        <p:nvGraphicFramePr>
          <p:cNvPr id="143" name="Google Shape;143;p24"/>
          <p:cNvGraphicFramePr/>
          <p:nvPr/>
        </p:nvGraphicFramePr>
        <p:xfrm>
          <a:off x="552448" y="711586"/>
          <a:ext cx="3000000" cy="3000000"/>
        </p:xfrm>
        <a:graphic>
          <a:graphicData uri="http://schemas.openxmlformats.org/drawingml/2006/table">
            <a:tbl>
              <a:tblPr bandRow="1" firstRow="1">
                <a:noFill/>
                <a:tableStyleId>{F6E8D962-9E0A-4438-8030-AD8451B98B7E}</a:tableStyleId>
              </a:tblPr>
              <a:tblGrid>
                <a:gridCol w="1135200"/>
                <a:gridCol w="1399225"/>
                <a:gridCol w="1546500"/>
                <a:gridCol w="2424075"/>
                <a:gridCol w="1938575"/>
              </a:tblGrid>
              <a:tr h="253875">
                <a:tc>
                  <a:txBody>
                    <a:bodyPr/>
                    <a:lstStyle/>
                    <a:p>
                      <a:pPr indent="0" lvl="0" marL="0" marR="0" rtl="0" algn="ctr">
                        <a:lnSpc>
                          <a:spcPct val="100000"/>
                        </a:lnSpc>
                        <a:spcBef>
                          <a:spcPts val="0"/>
                        </a:spcBef>
                        <a:spcAft>
                          <a:spcPts val="0"/>
                        </a:spcAft>
                        <a:buNone/>
                      </a:pPr>
                      <a:r>
                        <a:rPr lang="zh-CN" sz="1400" u="none" cap="none" strike="noStrike"/>
                        <a:t>父接口</a:t>
                      </a:r>
                      <a:endParaRPr/>
                    </a:p>
                  </a:txBody>
                  <a:tcPr marT="45725" marB="45725" marR="91450" marL="91450"/>
                </a:tc>
                <a:tc>
                  <a:txBody>
                    <a:bodyPr/>
                    <a:lstStyle/>
                    <a:p>
                      <a:pPr indent="0" lvl="0" marL="0" marR="0" rtl="0" algn="ctr">
                        <a:lnSpc>
                          <a:spcPct val="100000"/>
                        </a:lnSpc>
                        <a:spcBef>
                          <a:spcPts val="0"/>
                        </a:spcBef>
                        <a:spcAft>
                          <a:spcPts val="0"/>
                        </a:spcAft>
                        <a:buNone/>
                      </a:pPr>
                      <a:r>
                        <a:rPr lang="zh-CN" sz="1400" u="none" cap="none" strike="noStrike"/>
                        <a:t>接口</a:t>
                      </a:r>
                      <a:endParaRPr/>
                    </a:p>
                  </a:txBody>
                  <a:tcPr marT="45725" marB="45725" marR="91450" marL="91450"/>
                </a:tc>
                <a:tc>
                  <a:txBody>
                    <a:bodyPr/>
                    <a:lstStyle/>
                    <a:p>
                      <a:pPr indent="0" lvl="0" marL="0" marR="0" rtl="0" algn="ctr">
                        <a:lnSpc>
                          <a:spcPct val="100000"/>
                        </a:lnSpc>
                        <a:spcBef>
                          <a:spcPts val="0"/>
                        </a:spcBef>
                        <a:spcAft>
                          <a:spcPts val="0"/>
                        </a:spcAft>
                        <a:buNone/>
                      </a:pPr>
                      <a:r>
                        <a:rPr lang="zh-CN" sz="1400" u="none" cap="none" strike="noStrike"/>
                        <a:t>类</a:t>
                      </a:r>
                      <a:endParaRPr/>
                    </a:p>
                  </a:txBody>
                  <a:tcPr marT="45725" marB="45725" marR="91450" marL="91450"/>
                </a:tc>
                <a:tc>
                  <a:txBody>
                    <a:bodyPr/>
                    <a:lstStyle/>
                    <a:p>
                      <a:pPr indent="0" lvl="0" marL="0" marR="0" rtl="0" algn="ctr">
                        <a:lnSpc>
                          <a:spcPct val="100000"/>
                        </a:lnSpc>
                        <a:spcBef>
                          <a:spcPts val="0"/>
                        </a:spcBef>
                        <a:spcAft>
                          <a:spcPts val="0"/>
                        </a:spcAft>
                        <a:buNone/>
                      </a:pPr>
                      <a:r>
                        <a:rPr lang="zh-CN" sz="1400" u="none" cap="none" strike="noStrike"/>
                        <a:t>特点</a:t>
                      </a:r>
                      <a:endParaRPr/>
                    </a:p>
                  </a:txBody>
                  <a:tcPr marT="45725" marB="45725" marR="91450" marL="91450"/>
                </a:tc>
                <a:tc>
                  <a:txBody>
                    <a:bodyPr/>
                    <a:lstStyle/>
                    <a:p>
                      <a:pPr indent="0" lvl="0" marL="0" marR="0" rtl="0" algn="ctr">
                        <a:lnSpc>
                          <a:spcPct val="100000"/>
                        </a:lnSpc>
                        <a:spcBef>
                          <a:spcPts val="0"/>
                        </a:spcBef>
                        <a:spcAft>
                          <a:spcPts val="0"/>
                        </a:spcAft>
                        <a:buNone/>
                      </a:pPr>
                      <a:r>
                        <a:rPr lang="zh-CN" sz="1400" u="none" cap="none" strike="noStrike"/>
                        <a:t>常见用法</a:t>
                      </a:r>
                      <a:endParaRPr/>
                    </a:p>
                  </a:txBody>
                  <a:tcPr marT="45725" marB="45725" marR="91450" marL="91450"/>
                </a:tc>
              </a:tr>
              <a:tr h="431600">
                <a:tc rowSpan="5">
                  <a:txBody>
                    <a:bodyPr/>
                    <a:lstStyle/>
                    <a:p>
                      <a:pPr indent="0" lvl="0" marL="0" marR="0" rtl="0" algn="ctr">
                        <a:lnSpc>
                          <a:spcPct val="100000"/>
                        </a:lnSpc>
                        <a:spcBef>
                          <a:spcPts val="0"/>
                        </a:spcBef>
                        <a:spcAft>
                          <a:spcPts val="0"/>
                        </a:spcAft>
                        <a:buNone/>
                      </a:pPr>
                      <a:r>
                        <a:rPr lang="zh-CN" sz="1200" u="none" cap="none" strike="noStrike"/>
                        <a:t>Collections</a:t>
                      </a:r>
                      <a:endParaRPr sz="1200" u="none" cap="none" strike="noStrike"/>
                    </a:p>
                  </a:txBody>
                  <a:tcPr marT="45725" marB="45725" marR="91450" marL="91450"/>
                </a:tc>
                <a:tc rowSpan="2">
                  <a:txBody>
                    <a:bodyPr/>
                    <a:lstStyle/>
                    <a:p>
                      <a:pPr indent="0" lvl="0" marL="0" marR="0" rtl="0" algn="ctr">
                        <a:lnSpc>
                          <a:spcPct val="100000"/>
                        </a:lnSpc>
                        <a:spcBef>
                          <a:spcPts val="0"/>
                        </a:spcBef>
                        <a:spcAft>
                          <a:spcPts val="0"/>
                        </a:spcAft>
                        <a:buNone/>
                      </a:pPr>
                      <a:r>
                        <a:rPr lang="zh-CN" sz="1200" u="none" cap="none" strike="noStrike"/>
                        <a:t>List</a:t>
                      </a:r>
                      <a:endParaRPr sz="12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zh-CN" sz="1200" u="none" cap="none" strike="noStrike"/>
                        <a:t>ArrayList</a:t>
                      </a:r>
                      <a:endParaRPr sz="12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zh-CN" sz="1200" u="none" cap="none" strike="noStrike"/>
                        <a:t>按下标查找快</a:t>
                      </a:r>
                      <a:endParaRPr sz="1200" u="none" cap="none" strike="noStrike"/>
                    </a:p>
                    <a:p>
                      <a:pPr indent="0" lvl="0" marL="0" marR="0" rtl="0" algn="ctr">
                        <a:lnSpc>
                          <a:spcPct val="100000"/>
                        </a:lnSpc>
                        <a:spcBef>
                          <a:spcPts val="0"/>
                        </a:spcBef>
                        <a:spcAft>
                          <a:spcPts val="0"/>
                        </a:spcAft>
                        <a:buNone/>
                      </a:pPr>
                      <a:r>
                        <a:rPr lang="zh-CN" sz="1200" u="none" cap="none" strike="noStrike"/>
                        <a:t>插入、删除慢</a:t>
                      </a:r>
                      <a:endParaRPr/>
                    </a:p>
                  </a:txBody>
                  <a:tcPr marT="45725" marB="45725" marR="91450" marL="91450"/>
                </a:tc>
                <a:tc>
                  <a:txBody>
                    <a:bodyPr/>
                    <a:lstStyle/>
                    <a:p>
                      <a:pPr indent="0" lvl="0" marL="0" marR="0" rtl="0" algn="ctr">
                        <a:lnSpc>
                          <a:spcPct val="100000"/>
                        </a:lnSpc>
                        <a:spcBef>
                          <a:spcPts val="0"/>
                        </a:spcBef>
                        <a:spcAft>
                          <a:spcPts val="0"/>
                        </a:spcAft>
                        <a:buNone/>
                      </a:pPr>
                      <a:r>
                        <a:rPr lang="zh-CN" sz="1200" u="none" cap="none" strike="noStrike"/>
                        <a:t>别告诉我你不认识这个</a:t>
                      </a:r>
                      <a:endParaRPr/>
                    </a:p>
                  </a:txBody>
                  <a:tcPr marT="45725" marB="45725" marR="91450" marL="91450"/>
                </a:tc>
              </a:tr>
              <a:tr h="431600">
                <a:tc vMerge="1"/>
                <a:tc vMerge="1"/>
                <a:tc>
                  <a:txBody>
                    <a:bodyPr/>
                    <a:lstStyle/>
                    <a:p>
                      <a:pPr indent="0" lvl="0" marL="0" marR="0" rtl="0" algn="ctr">
                        <a:lnSpc>
                          <a:spcPct val="100000"/>
                        </a:lnSpc>
                        <a:spcBef>
                          <a:spcPts val="0"/>
                        </a:spcBef>
                        <a:spcAft>
                          <a:spcPts val="0"/>
                        </a:spcAft>
                        <a:buNone/>
                      </a:pPr>
                      <a:r>
                        <a:rPr lang="zh-CN" sz="1200" u="none" cap="none" strike="noStrike"/>
                        <a:t>LinkedList</a:t>
                      </a:r>
                      <a:endParaRPr sz="12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zh-CN" sz="1200" u="none" cap="none" strike="noStrike"/>
                        <a:t>按下标查找慢</a:t>
                      </a:r>
                      <a:endParaRPr sz="1200" u="none" cap="none" strike="noStrike"/>
                    </a:p>
                    <a:p>
                      <a:pPr indent="0" lvl="0" marL="0" marR="0" rtl="0" algn="ctr">
                        <a:lnSpc>
                          <a:spcPct val="100000"/>
                        </a:lnSpc>
                        <a:spcBef>
                          <a:spcPts val="0"/>
                        </a:spcBef>
                        <a:spcAft>
                          <a:spcPts val="0"/>
                        </a:spcAft>
                        <a:buNone/>
                      </a:pPr>
                      <a:r>
                        <a:rPr lang="zh-CN" sz="1200" u="none" cap="none" strike="noStrike"/>
                        <a:t>插入、删除快</a:t>
                      </a:r>
                      <a:endParaRPr/>
                    </a:p>
                  </a:txBody>
                  <a:tcPr marT="45725" marB="45725" marR="91450" marL="91450"/>
                </a:tc>
                <a:tc>
                  <a:txBody>
                    <a:bodyPr/>
                    <a:lstStyle/>
                    <a:p>
                      <a:pPr indent="0" lvl="0" marL="0" marR="0" rtl="0" algn="ctr">
                        <a:lnSpc>
                          <a:spcPct val="100000"/>
                        </a:lnSpc>
                        <a:spcBef>
                          <a:spcPts val="0"/>
                        </a:spcBef>
                        <a:spcAft>
                          <a:spcPts val="0"/>
                        </a:spcAft>
                        <a:buNone/>
                      </a:pPr>
                      <a:r>
                        <a:rPr lang="zh-CN" sz="1200" u="none" cap="none" strike="noStrike"/>
                        <a:t>FIFO队列</a:t>
                      </a:r>
                      <a:endParaRPr/>
                    </a:p>
                  </a:txBody>
                  <a:tcPr marT="45725" marB="45725" marR="91450" marL="91450"/>
                </a:tc>
              </a:tr>
              <a:tr h="431600">
                <a:tc vMerge="1"/>
                <a:tc rowSpan="2">
                  <a:txBody>
                    <a:bodyPr/>
                    <a:lstStyle/>
                    <a:p>
                      <a:pPr indent="0" lvl="0" marL="0" marR="0" rtl="0" algn="ctr">
                        <a:lnSpc>
                          <a:spcPct val="100000"/>
                        </a:lnSpc>
                        <a:spcBef>
                          <a:spcPts val="0"/>
                        </a:spcBef>
                        <a:spcAft>
                          <a:spcPts val="0"/>
                        </a:spcAft>
                        <a:buNone/>
                      </a:pPr>
                      <a:r>
                        <a:rPr lang="zh-CN" sz="1200" u="none" cap="none" strike="noStrike"/>
                        <a:t>Set</a:t>
                      </a:r>
                      <a:endParaRPr sz="12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zh-CN" sz="1200" u="none" cap="none" strike="noStrike"/>
                        <a:t>HashSet</a:t>
                      </a:r>
                      <a:endParaRPr sz="12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zh-CN" sz="1200" u="none" cap="none" strike="noStrike"/>
                        <a:t>无序</a:t>
                      </a:r>
                      <a:endParaRPr/>
                    </a:p>
                  </a:txBody>
                  <a:tcPr marT="45725" marB="45725" marR="91450" marL="91450"/>
                </a:tc>
                <a:tc>
                  <a:txBody>
                    <a:bodyPr/>
                    <a:lstStyle/>
                    <a:p>
                      <a:pPr indent="0" lvl="0" marL="0" marR="0" rtl="0" algn="ctr">
                        <a:lnSpc>
                          <a:spcPct val="100000"/>
                        </a:lnSpc>
                        <a:spcBef>
                          <a:spcPts val="0"/>
                        </a:spcBef>
                        <a:spcAft>
                          <a:spcPts val="0"/>
                        </a:spcAft>
                        <a:buNone/>
                      </a:pPr>
                      <a:r>
                        <a:rPr lang="zh-CN" sz="1200" u="none" cap="none" strike="noStrike"/>
                        <a:t>检查某个东西是否存在</a:t>
                      </a:r>
                      <a:endParaRPr/>
                    </a:p>
                  </a:txBody>
                  <a:tcPr marT="45725" marB="45725" marR="91450" marL="91450"/>
                </a:tc>
              </a:tr>
              <a:tr h="431600">
                <a:tc vMerge="1"/>
                <a:tc vMerge="1"/>
                <a:tc>
                  <a:txBody>
                    <a:bodyPr/>
                    <a:lstStyle/>
                    <a:p>
                      <a:pPr indent="0" lvl="0" marL="0" marR="0" rtl="0" algn="ctr">
                        <a:lnSpc>
                          <a:spcPct val="100000"/>
                        </a:lnSpc>
                        <a:spcBef>
                          <a:spcPts val="0"/>
                        </a:spcBef>
                        <a:spcAft>
                          <a:spcPts val="0"/>
                        </a:spcAft>
                        <a:buNone/>
                      </a:pPr>
                      <a:r>
                        <a:rPr lang="zh-CN" sz="1200" u="none" cap="none" strike="noStrike"/>
                        <a:t>TreeSet</a:t>
                      </a:r>
                      <a:endParaRPr sz="12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zh-CN" sz="1200" u="none" cap="none" strike="noStrike"/>
                        <a:t>有序</a:t>
                      </a:r>
                      <a:endParaRPr sz="1200" u="none" cap="none" strike="noStrike"/>
                    </a:p>
                    <a:p>
                      <a:pPr indent="0" lvl="0" marL="0" marR="0" rtl="0" algn="ctr">
                        <a:lnSpc>
                          <a:spcPct val="100000"/>
                        </a:lnSpc>
                        <a:spcBef>
                          <a:spcPts val="0"/>
                        </a:spcBef>
                        <a:spcAft>
                          <a:spcPts val="0"/>
                        </a:spcAft>
                        <a:buNone/>
                      </a:pPr>
                      <a:r>
                        <a:rPr lang="zh-CN" sz="1200" u="none" cap="none" strike="noStrike"/>
                        <a:t>可自定义排序</a:t>
                      </a:r>
                      <a:endParaRPr/>
                    </a:p>
                  </a:txBody>
                  <a:tcPr marT="45725" marB="45725" marR="91450" marL="91450"/>
                </a:tc>
                <a:tc>
                  <a:txBody>
                    <a:bodyPr/>
                    <a:lstStyle/>
                    <a:p>
                      <a:pPr indent="0" lvl="0" marL="0" marR="0" rtl="0" algn="ctr">
                        <a:lnSpc>
                          <a:spcPct val="100000"/>
                        </a:lnSpc>
                        <a:spcBef>
                          <a:spcPts val="0"/>
                        </a:spcBef>
                        <a:spcAft>
                          <a:spcPts val="0"/>
                        </a:spcAft>
                        <a:buNone/>
                      </a:pPr>
                      <a:r>
                        <a:rPr lang="zh-CN" sz="1200" u="none" cap="none" strike="noStrike"/>
                        <a:t>Set需要有序存储的情况</a:t>
                      </a:r>
                      <a:endParaRPr/>
                    </a:p>
                  </a:txBody>
                  <a:tcPr marT="45725" marB="45725" marR="91450" marL="91450"/>
                </a:tc>
              </a:tr>
              <a:tr h="253875">
                <a:tc vMerge="1"/>
                <a:tc>
                  <a:txBody>
                    <a:bodyPr/>
                    <a:lstStyle/>
                    <a:p>
                      <a:pPr indent="0" lvl="0" marL="0" marR="0" rtl="0" algn="ctr">
                        <a:lnSpc>
                          <a:spcPct val="100000"/>
                        </a:lnSpc>
                        <a:spcBef>
                          <a:spcPts val="0"/>
                        </a:spcBef>
                        <a:spcAft>
                          <a:spcPts val="0"/>
                        </a:spcAft>
                        <a:buNone/>
                      </a:pPr>
                      <a:r>
                        <a:rPr lang="zh-CN" sz="1200" u="none" cap="none" strike="noStrike"/>
                        <a:t>Queue</a:t>
                      </a:r>
                      <a:endParaRPr sz="12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zh-CN" sz="1200" u="none" cap="none" strike="noStrike"/>
                        <a:t>LinkedList</a:t>
                      </a:r>
                      <a:endParaRPr sz="12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zh-CN" sz="1200" u="none" cap="none" strike="noStrike"/>
                        <a:t>（同时实现了List和Queue接口）</a:t>
                      </a:r>
                      <a:endParaRPr/>
                    </a:p>
                  </a:txBody>
                  <a:tcPr marT="45725" marB="45725" marR="91450" marL="91450"/>
                </a:tc>
                <a:tc>
                  <a:txBody>
                    <a:bodyPr/>
                    <a:lstStyle/>
                    <a:p>
                      <a:pPr indent="0" lvl="0" marL="0" marR="0" rtl="0" algn="ctr">
                        <a:lnSpc>
                          <a:spcPct val="100000"/>
                        </a:lnSpc>
                        <a:spcBef>
                          <a:spcPts val="0"/>
                        </a:spcBef>
                        <a:spcAft>
                          <a:spcPts val="0"/>
                        </a:spcAft>
                        <a:buNone/>
                      </a:pPr>
                      <a:r>
                        <a:t/>
                      </a:r>
                      <a:endParaRPr sz="1200" u="none" cap="none" strike="noStrike"/>
                    </a:p>
                  </a:txBody>
                  <a:tcPr marT="45725" marB="45725" marR="91450" marL="91450"/>
                </a:tc>
              </a:tr>
              <a:tr h="253875">
                <a:tc rowSpan="3">
                  <a:txBody>
                    <a:bodyPr/>
                    <a:lstStyle/>
                    <a:p>
                      <a:pPr indent="0" lvl="0" marL="0" marR="0" rtl="0" algn="ctr">
                        <a:lnSpc>
                          <a:spcPct val="100000"/>
                        </a:lnSpc>
                        <a:spcBef>
                          <a:spcPts val="0"/>
                        </a:spcBef>
                        <a:spcAft>
                          <a:spcPts val="0"/>
                        </a:spcAft>
                        <a:buNone/>
                      </a:pPr>
                      <a:r>
                        <a:rPr lang="zh-CN" sz="1200" u="none" cap="none" strike="noStrike"/>
                        <a:t>Map</a:t>
                      </a:r>
                      <a:endParaRPr sz="1200" u="none" cap="none" strike="noStrike"/>
                    </a:p>
                  </a:txBody>
                  <a:tcPr marT="45725" marB="45725" marR="91450" marL="91450"/>
                </a:tc>
                <a:tc>
                  <a:txBody>
                    <a:bodyPr/>
                    <a:lstStyle/>
                    <a:p>
                      <a:pPr indent="0" lvl="0" marL="0" marR="0" rtl="0" algn="ctr">
                        <a:lnSpc>
                          <a:spcPct val="100000"/>
                        </a:lnSpc>
                        <a:spcBef>
                          <a:spcPts val="0"/>
                        </a:spcBef>
                        <a:spcAft>
                          <a:spcPts val="0"/>
                        </a:spcAft>
                        <a:buNone/>
                      </a:pPr>
                      <a:r>
                        <a:t/>
                      </a:r>
                      <a:endParaRPr sz="12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zh-CN" sz="1200" u="none" cap="none" strike="noStrike"/>
                        <a:t>HashMap</a:t>
                      </a:r>
                      <a:endParaRPr sz="12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zh-CN" sz="1200" u="none" cap="none" strike="noStrike"/>
                        <a:t>无序</a:t>
                      </a:r>
                      <a:endParaRPr/>
                    </a:p>
                  </a:txBody>
                  <a:tcPr marT="45725" marB="45725" marR="91450" marL="91450"/>
                </a:tc>
                <a:tc>
                  <a:txBody>
                    <a:bodyPr/>
                    <a:lstStyle/>
                    <a:p>
                      <a:pPr indent="0" lvl="0" marL="0" marR="0" rtl="0" algn="ctr">
                        <a:lnSpc>
                          <a:spcPct val="100000"/>
                        </a:lnSpc>
                        <a:spcBef>
                          <a:spcPts val="0"/>
                        </a:spcBef>
                        <a:spcAft>
                          <a:spcPts val="0"/>
                        </a:spcAft>
                        <a:buNone/>
                      </a:pPr>
                      <a:r>
                        <a:rPr lang="zh-CN" sz="1200" u="none" cap="none" strike="noStrike"/>
                        <a:t>键值对</a:t>
                      </a:r>
                      <a:endParaRPr/>
                    </a:p>
                  </a:txBody>
                  <a:tcPr marT="45725" marB="45725" marR="91450" marL="91450"/>
                </a:tc>
              </a:tr>
              <a:tr h="431600">
                <a:tc vMerge="1"/>
                <a:tc>
                  <a:txBody>
                    <a:bodyPr/>
                    <a:lstStyle/>
                    <a:p>
                      <a:pPr indent="0" lvl="0" marL="0" marR="0" rtl="0" algn="ctr">
                        <a:lnSpc>
                          <a:spcPct val="100000"/>
                        </a:lnSpc>
                        <a:spcBef>
                          <a:spcPts val="0"/>
                        </a:spcBef>
                        <a:spcAft>
                          <a:spcPts val="0"/>
                        </a:spcAft>
                        <a:buNone/>
                      </a:pPr>
                      <a:r>
                        <a:t/>
                      </a:r>
                      <a:endParaRPr sz="12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zh-CN" sz="1200" u="none" cap="none" strike="noStrike"/>
                        <a:t>TreeMap</a:t>
                      </a:r>
                      <a:endParaRPr sz="12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zh-CN" sz="1200" u="none" cap="none" strike="noStrike"/>
                        <a:t>有序</a:t>
                      </a:r>
                      <a:endParaRPr sz="1200" u="none" cap="none" strike="noStrike"/>
                    </a:p>
                    <a:p>
                      <a:pPr indent="0" lvl="0" marL="0" marR="0" rtl="0" algn="ctr">
                        <a:lnSpc>
                          <a:spcPct val="100000"/>
                        </a:lnSpc>
                        <a:spcBef>
                          <a:spcPts val="0"/>
                        </a:spcBef>
                        <a:spcAft>
                          <a:spcPts val="0"/>
                        </a:spcAft>
                        <a:buNone/>
                      </a:pPr>
                      <a:r>
                        <a:rPr lang="zh-CN" sz="1200" u="none" cap="none" strike="noStrike"/>
                        <a:t>可自定义排序</a:t>
                      </a:r>
                      <a:endParaRPr/>
                    </a:p>
                  </a:txBody>
                  <a:tcPr marT="45725" marB="45725" marR="91450" marL="91450"/>
                </a:tc>
                <a:tc>
                  <a:txBody>
                    <a:bodyPr/>
                    <a:lstStyle/>
                    <a:p>
                      <a:pPr indent="0" lvl="0" marL="0" marR="0" rtl="0" algn="ctr">
                        <a:lnSpc>
                          <a:spcPct val="100000"/>
                        </a:lnSpc>
                        <a:spcBef>
                          <a:spcPts val="0"/>
                        </a:spcBef>
                        <a:spcAft>
                          <a:spcPts val="0"/>
                        </a:spcAft>
                        <a:buNone/>
                      </a:pPr>
                      <a:r>
                        <a:rPr lang="zh-CN" sz="1200" u="none" cap="none" strike="noStrike"/>
                        <a:t>Map需要有序存储的情况</a:t>
                      </a:r>
                      <a:endParaRPr/>
                    </a:p>
                  </a:txBody>
                  <a:tcPr marT="45725" marB="45725" marR="91450" marL="91450"/>
                </a:tc>
              </a:tr>
              <a:tr h="609325">
                <a:tc vMerge="1"/>
                <a:tc>
                  <a:txBody>
                    <a:bodyPr/>
                    <a:lstStyle/>
                    <a:p>
                      <a:pPr indent="0" lvl="0" marL="0" marR="0" rtl="0" algn="ctr">
                        <a:lnSpc>
                          <a:spcPct val="100000"/>
                        </a:lnSpc>
                        <a:spcBef>
                          <a:spcPts val="0"/>
                        </a:spcBef>
                        <a:spcAft>
                          <a:spcPts val="0"/>
                        </a:spcAft>
                        <a:buNone/>
                      </a:pPr>
                      <a:r>
                        <a:t/>
                      </a:r>
                      <a:endParaRPr sz="12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zh-CN" sz="1200" u="none" cap="none" strike="noStrike"/>
                        <a:t>LinkedHashMap</a:t>
                      </a:r>
                      <a:endParaRPr sz="12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lang="zh-CN" sz="1200" u="none" cap="none" strike="noStrike"/>
                        <a:t>有序</a:t>
                      </a:r>
                      <a:endParaRPr sz="1200" u="none" cap="none" strike="noStrike"/>
                    </a:p>
                    <a:p>
                      <a:pPr indent="0" lvl="0" marL="0" marR="0" rtl="0" algn="ctr">
                        <a:lnSpc>
                          <a:spcPct val="100000"/>
                        </a:lnSpc>
                        <a:spcBef>
                          <a:spcPts val="0"/>
                        </a:spcBef>
                        <a:spcAft>
                          <a:spcPts val="0"/>
                        </a:spcAft>
                        <a:buNone/>
                      </a:pPr>
                      <a:r>
                        <a:rPr lang="zh-CN" sz="1200" u="none" cap="none" strike="noStrike"/>
                        <a:t>可按照插入顺序或访问顺序排序</a:t>
                      </a:r>
                      <a:endParaRPr/>
                    </a:p>
                  </a:txBody>
                  <a:tcPr marT="45725" marB="45725" marR="91450" marL="91450"/>
                </a:tc>
                <a:tc>
                  <a:txBody>
                    <a:bodyPr/>
                    <a:lstStyle/>
                    <a:p>
                      <a:pPr indent="0" lvl="0" marL="0" marR="0" rtl="0" algn="ctr">
                        <a:lnSpc>
                          <a:spcPct val="100000"/>
                        </a:lnSpc>
                        <a:spcBef>
                          <a:spcPts val="0"/>
                        </a:spcBef>
                        <a:spcAft>
                          <a:spcPts val="0"/>
                        </a:spcAft>
                        <a:buNone/>
                      </a:pPr>
                      <a:r>
                        <a:rPr lang="zh-CN" sz="1200" u="none" cap="none" strike="noStrike"/>
                        <a:t>LRU</a:t>
                      </a:r>
                      <a:endParaRPr sz="1200" u="none" cap="none" strike="noStrike"/>
                    </a:p>
                  </a:txBody>
                  <a:tcPr marT="45725" marB="45725" marR="91450" marL="9145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552450" y="47625"/>
            <a:ext cx="8058300" cy="435300"/>
          </a:xfrm>
          <a:prstGeom prst="rect">
            <a:avLst/>
          </a:prstGeom>
          <a:noFill/>
          <a:ln>
            <a:noFill/>
          </a:ln>
        </p:spPr>
        <p:txBody>
          <a:bodyPr anchorCtr="0" anchor="b" bIns="51425" lIns="51425" spcFirstLastPara="1" rIns="51425" wrap="square" tIns="51425">
            <a:noAutofit/>
          </a:bodyPr>
          <a:lstStyle/>
          <a:p>
            <a:pPr indent="0" lvl="0" marL="0" rtl="0" algn="l">
              <a:lnSpc>
                <a:spcPct val="90000"/>
              </a:lnSpc>
              <a:spcBef>
                <a:spcPts val="0"/>
              </a:spcBef>
              <a:spcAft>
                <a:spcPts val="0"/>
              </a:spcAft>
              <a:buClr>
                <a:srgbClr val="000000"/>
              </a:buClr>
              <a:buSzPts val="1400"/>
              <a:buNone/>
            </a:pPr>
            <a:r>
              <a:rPr lang="zh-CN"/>
              <a:t>目录</a:t>
            </a:r>
            <a:endParaRPr/>
          </a:p>
        </p:txBody>
      </p:sp>
      <p:sp>
        <p:nvSpPr>
          <p:cNvPr id="149" name="Google Shape;149;p25"/>
          <p:cNvSpPr txBox="1"/>
          <p:nvPr>
            <p:ph idx="1" type="body"/>
          </p:nvPr>
        </p:nvSpPr>
        <p:spPr>
          <a:xfrm>
            <a:off x="552450" y="985966"/>
            <a:ext cx="8058300" cy="3429000"/>
          </a:xfrm>
          <a:prstGeom prst="rect">
            <a:avLst/>
          </a:prstGeom>
          <a:noFill/>
          <a:ln>
            <a:noFill/>
          </a:ln>
        </p:spPr>
        <p:txBody>
          <a:bodyPr anchorCtr="0" anchor="t" bIns="34275" lIns="34275" spcFirstLastPara="1" rIns="34275" wrap="square" tIns="34275">
            <a:noAutofit/>
          </a:bodyPr>
          <a:lstStyle/>
          <a:p>
            <a:pPr indent="-254000" lvl="0" marL="342900" rtl="0" algn="l">
              <a:lnSpc>
                <a:spcPct val="114000"/>
              </a:lnSpc>
              <a:spcBef>
                <a:spcPts val="0"/>
              </a:spcBef>
              <a:spcAft>
                <a:spcPts val="0"/>
              </a:spcAft>
              <a:buSzPts val="1400"/>
              <a:buChar char="▪"/>
            </a:pPr>
            <a:r>
              <a:rPr lang="zh-CN"/>
              <a:t>Java基础</a:t>
            </a:r>
            <a:endParaRPr/>
          </a:p>
          <a:p>
            <a:pPr indent="-254000" lvl="0" marL="342900" rtl="0" algn="l">
              <a:lnSpc>
                <a:spcPct val="114000"/>
              </a:lnSpc>
              <a:spcBef>
                <a:spcPts val="0"/>
              </a:spcBef>
              <a:spcAft>
                <a:spcPts val="0"/>
              </a:spcAft>
              <a:buSzPts val="1400"/>
              <a:buChar char="▪"/>
            </a:pPr>
            <a:r>
              <a:rPr lang="zh-CN">
                <a:solidFill>
                  <a:schemeClr val="accent2"/>
                </a:solidFill>
              </a:rPr>
              <a:t>Java多线程</a:t>
            </a:r>
            <a:endParaRPr/>
          </a:p>
          <a:p>
            <a:pPr indent="-254000" lvl="0" marL="342900" rtl="0" algn="l">
              <a:lnSpc>
                <a:spcPct val="114000"/>
              </a:lnSpc>
              <a:spcBef>
                <a:spcPts val="0"/>
              </a:spcBef>
              <a:spcAft>
                <a:spcPts val="0"/>
              </a:spcAft>
              <a:buSzPts val="1400"/>
              <a:buChar char="▪"/>
            </a:pPr>
            <a:r>
              <a:rPr lang="zh-CN"/>
              <a:t>JVM虚拟机</a:t>
            </a:r>
            <a:endParaRPr/>
          </a:p>
          <a:p>
            <a:pPr indent="-254000" lvl="0" marL="342900" rtl="0" algn="l">
              <a:lnSpc>
                <a:spcPct val="114000"/>
              </a:lnSpc>
              <a:spcBef>
                <a:spcPts val="0"/>
              </a:spcBef>
              <a:spcAft>
                <a:spcPts val="0"/>
              </a:spcAft>
              <a:buSzPts val="1400"/>
              <a:buChar char="▪"/>
            </a:pPr>
            <a:r>
              <a:rPr lang="zh-CN"/>
              <a:t>程序架构</a:t>
            </a:r>
            <a:endParaRPr/>
          </a:p>
          <a:p>
            <a:pPr indent="-254000" lvl="0" marL="342900" rtl="0" algn="l">
              <a:lnSpc>
                <a:spcPct val="114000"/>
              </a:lnSpc>
              <a:spcBef>
                <a:spcPts val="0"/>
              </a:spcBef>
              <a:spcAft>
                <a:spcPts val="0"/>
              </a:spcAft>
              <a:buSzPts val="1400"/>
              <a:buChar char="▪"/>
            </a:pPr>
            <a:r>
              <a:rPr lang="zh-CN"/>
              <a:t>应用</a:t>
            </a:r>
            <a:endParaRPr/>
          </a:p>
          <a:p>
            <a:pPr indent="-254000" lvl="0" marL="342900" rtl="0" algn="l">
              <a:lnSpc>
                <a:spcPct val="114000"/>
              </a:lnSpc>
              <a:spcBef>
                <a:spcPts val="0"/>
              </a:spcBef>
              <a:spcAft>
                <a:spcPts val="0"/>
              </a:spcAft>
              <a:buSzPts val="1400"/>
              <a:buChar char="▪"/>
            </a:pPr>
            <a:r>
              <a:rPr lang="zh-CN"/>
              <a:t>开发工具推荐</a:t>
            </a:r>
            <a:endParaRPr/>
          </a:p>
        </p:txBody>
      </p:sp>
      <p:sp>
        <p:nvSpPr>
          <p:cNvPr id="150" name="Google Shape;150;p25"/>
          <p:cNvSpPr txBox="1"/>
          <p:nvPr>
            <p:ph idx="12" type="sldNum"/>
          </p:nvPr>
        </p:nvSpPr>
        <p:spPr>
          <a:xfrm>
            <a:off x="8721834" y="4800325"/>
            <a:ext cx="274200" cy="207600"/>
          </a:xfrm>
          <a:prstGeom prst="rect">
            <a:avLst/>
          </a:prstGeom>
          <a:noFill/>
          <a:ln>
            <a:noFill/>
          </a:ln>
        </p:spPr>
        <p:txBody>
          <a:bodyPr anchorCtr="0" anchor="ctr" bIns="34275" lIns="34275" spcFirstLastPara="1" rIns="34275" wrap="square" tIns="34275">
            <a:noAutofit/>
          </a:bodyPr>
          <a:lstStyle/>
          <a:p>
            <a:pPr indent="0" lvl="0" marL="0" rtl="0" algn="r">
              <a:lnSpc>
                <a:spcPct val="100000"/>
              </a:lnSpc>
              <a:spcBef>
                <a:spcPts val="0"/>
              </a:spcBef>
              <a:spcAft>
                <a:spcPts val="0"/>
              </a:spcAft>
              <a:buSzPts val="900"/>
              <a:buNone/>
            </a:pPr>
            <a:fld id="{00000000-1234-1234-1234-123412341234}" type="slidenum">
              <a:rPr lang="zh-C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hopee ID Marketing">
  <a:themeElements>
    <a:clrScheme name="Office Theme">
      <a:dk1>
        <a:srgbClr val="000000"/>
      </a:dk1>
      <a:lt1>
        <a:srgbClr val="FFFFFF"/>
      </a:lt1>
      <a:dk2>
        <a:srgbClr val="A7A7A7"/>
      </a:dk2>
      <a:lt2>
        <a:srgbClr val="535353"/>
      </a:lt2>
      <a:accent1>
        <a:srgbClr val="EE4D2D"/>
      </a:accent1>
      <a:accent2>
        <a:srgbClr val="ED7D31"/>
      </a:accent2>
      <a:accent3>
        <a:srgbClr val="FFC000"/>
      </a:accent3>
      <a:accent4>
        <a:srgbClr val="5B87D5"/>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