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12192000"/>
  <p:notesSz cx="7103725" cy="102342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hHH8xBMxxhD6AGB+ytZT2XEKmj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290" cy="513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3812" y="0"/>
            <a:ext cx="3078290" cy="513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81584" y="1279287"/>
            <a:ext cx="6140577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0804"/>
            <a:ext cx="3078290" cy="5134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:notes"/>
          <p:cNvSpPr/>
          <p:nvPr>
            <p:ph idx="2" type="sldImg"/>
          </p:nvPr>
        </p:nvSpPr>
        <p:spPr>
          <a:xfrm>
            <a:off x="481584" y="1279287"/>
            <a:ext cx="6140577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0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0:notes"/>
          <p:cNvSpPr/>
          <p:nvPr>
            <p:ph idx="2" type="sldImg"/>
          </p:nvPr>
        </p:nvSpPr>
        <p:spPr>
          <a:xfrm>
            <a:off x="481584" y="1279287"/>
            <a:ext cx="6140577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1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1:notes"/>
          <p:cNvSpPr/>
          <p:nvPr>
            <p:ph idx="2" type="sldImg"/>
          </p:nvPr>
        </p:nvSpPr>
        <p:spPr>
          <a:xfrm>
            <a:off x="481584" y="1279287"/>
            <a:ext cx="6140577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2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2:notes"/>
          <p:cNvSpPr/>
          <p:nvPr>
            <p:ph idx="2" type="sldImg"/>
          </p:nvPr>
        </p:nvSpPr>
        <p:spPr>
          <a:xfrm>
            <a:off x="481584" y="1279287"/>
            <a:ext cx="6140577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3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3:notes"/>
          <p:cNvSpPr/>
          <p:nvPr>
            <p:ph idx="2" type="sldImg"/>
          </p:nvPr>
        </p:nvSpPr>
        <p:spPr>
          <a:xfrm>
            <a:off x="481584" y="1279287"/>
            <a:ext cx="6140577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4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4:notes"/>
          <p:cNvSpPr/>
          <p:nvPr>
            <p:ph idx="2" type="sldImg"/>
          </p:nvPr>
        </p:nvSpPr>
        <p:spPr>
          <a:xfrm>
            <a:off x="481584" y="1279287"/>
            <a:ext cx="6140577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5:notes"/>
          <p:cNvSpPr/>
          <p:nvPr>
            <p:ph idx="2" type="sldImg"/>
          </p:nvPr>
        </p:nvSpPr>
        <p:spPr>
          <a:xfrm>
            <a:off x="481584" y="1279287"/>
            <a:ext cx="6140577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6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6:notes"/>
          <p:cNvSpPr/>
          <p:nvPr>
            <p:ph idx="2" type="sldImg"/>
          </p:nvPr>
        </p:nvSpPr>
        <p:spPr>
          <a:xfrm>
            <a:off x="481584" y="1279287"/>
            <a:ext cx="6140577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7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:notes"/>
          <p:cNvSpPr/>
          <p:nvPr>
            <p:ph idx="2" type="sldImg"/>
          </p:nvPr>
        </p:nvSpPr>
        <p:spPr>
          <a:xfrm>
            <a:off x="481584" y="1279287"/>
            <a:ext cx="6140577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8:notes"/>
          <p:cNvSpPr/>
          <p:nvPr>
            <p:ph idx="2" type="sldImg"/>
          </p:nvPr>
        </p:nvSpPr>
        <p:spPr>
          <a:xfrm>
            <a:off x="481584" y="1279287"/>
            <a:ext cx="6140577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18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现场实战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9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9:notes"/>
          <p:cNvSpPr/>
          <p:nvPr>
            <p:ph idx="2" type="sldImg"/>
          </p:nvPr>
        </p:nvSpPr>
        <p:spPr>
          <a:xfrm>
            <a:off x="481584" y="1279287"/>
            <a:ext cx="6140577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:notes"/>
          <p:cNvSpPr/>
          <p:nvPr>
            <p:ph idx="2" type="sldImg"/>
          </p:nvPr>
        </p:nvSpPr>
        <p:spPr>
          <a:xfrm>
            <a:off x="481584" y="1279287"/>
            <a:ext cx="6140577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0:notes"/>
          <p:cNvSpPr/>
          <p:nvPr>
            <p:ph idx="2" type="sldImg"/>
          </p:nvPr>
        </p:nvSpPr>
        <p:spPr>
          <a:xfrm>
            <a:off x="481584" y="1279287"/>
            <a:ext cx="6140577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20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0:notes"/>
          <p:cNvSpPr txBox="1"/>
          <p:nvPr>
            <p:ph idx="12" type="sldNum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1:notes"/>
          <p:cNvSpPr/>
          <p:nvPr>
            <p:ph idx="2" type="sldImg"/>
          </p:nvPr>
        </p:nvSpPr>
        <p:spPr>
          <a:xfrm>
            <a:off x="481584" y="1279287"/>
            <a:ext cx="6140577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21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1:notes"/>
          <p:cNvSpPr txBox="1"/>
          <p:nvPr>
            <p:ph idx="12" type="sldNum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2:notes"/>
          <p:cNvSpPr/>
          <p:nvPr>
            <p:ph idx="2" type="sldImg"/>
          </p:nvPr>
        </p:nvSpPr>
        <p:spPr>
          <a:xfrm>
            <a:off x="481584" y="1279287"/>
            <a:ext cx="6140577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3:notes"/>
          <p:cNvSpPr/>
          <p:nvPr>
            <p:ph idx="2" type="sldImg"/>
          </p:nvPr>
        </p:nvSpPr>
        <p:spPr>
          <a:xfrm>
            <a:off x="481584" y="1279287"/>
            <a:ext cx="6140577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p23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直接实战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4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4:notes"/>
          <p:cNvSpPr/>
          <p:nvPr>
            <p:ph idx="2" type="sldImg"/>
          </p:nvPr>
        </p:nvSpPr>
        <p:spPr>
          <a:xfrm>
            <a:off x="481584" y="1279287"/>
            <a:ext cx="6140577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5:notes"/>
          <p:cNvSpPr/>
          <p:nvPr>
            <p:ph idx="2" type="sldImg"/>
          </p:nvPr>
        </p:nvSpPr>
        <p:spPr>
          <a:xfrm>
            <a:off x="481584" y="1279287"/>
            <a:ext cx="6140577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6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6:notes"/>
          <p:cNvSpPr/>
          <p:nvPr>
            <p:ph idx="2" type="sldImg"/>
          </p:nvPr>
        </p:nvSpPr>
        <p:spPr>
          <a:xfrm>
            <a:off x="481584" y="1279287"/>
            <a:ext cx="6140577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7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7:notes"/>
          <p:cNvSpPr/>
          <p:nvPr>
            <p:ph idx="2" type="sldImg"/>
          </p:nvPr>
        </p:nvSpPr>
        <p:spPr>
          <a:xfrm>
            <a:off x="481584" y="1279287"/>
            <a:ext cx="6140577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8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8:notes"/>
          <p:cNvSpPr/>
          <p:nvPr>
            <p:ph idx="2" type="sldImg"/>
          </p:nvPr>
        </p:nvSpPr>
        <p:spPr>
          <a:xfrm>
            <a:off x="481584" y="1279287"/>
            <a:ext cx="6140577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9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9:notes"/>
          <p:cNvSpPr/>
          <p:nvPr>
            <p:ph idx="2" type="sldImg"/>
          </p:nvPr>
        </p:nvSpPr>
        <p:spPr>
          <a:xfrm>
            <a:off x="481584" y="1279287"/>
            <a:ext cx="6140577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:notes"/>
          <p:cNvSpPr/>
          <p:nvPr>
            <p:ph idx="2" type="sldImg"/>
          </p:nvPr>
        </p:nvSpPr>
        <p:spPr>
          <a:xfrm>
            <a:off x="481584" y="1279287"/>
            <a:ext cx="6140577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0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0:notes"/>
          <p:cNvSpPr/>
          <p:nvPr>
            <p:ph idx="2" type="sldImg"/>
          </p:nvPr>
        </p:nvSpPr>
        <p:spPr>
          <a:xfrm>
            <a:off x="481584" y="1279287"/>
            <a:ext cx="6140577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1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1:notes"/>
          <p:cNvSpPr/>
          <p:nvPr>
            <p:ph idx="2" type="sldImg"/>
          </p:nvPr>
        </p:nvSpPr>
        <p:spPr>
          <a:xfrm>
            <a:off x="481584" y="1279287"/>
            <a:ext cx="6140577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:notes"/>
          <p:cNvSpPr/>
          <p:nvPr>
            <p:ph idx="2" type="sldImg"/>
          </p:nvPr>
        </p:nvSpPr>
        <p:spPr>
          <a:xfrm>
            <a:off x="481584" y="1279287"/>
            <a:ext cx="6140577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5:notes"/>
          <p:cNvSpPr/>
          <p:nvPr>
            <p:ph idx="2" type="sldImg"/>
          </p:nvPr>
        </p:nvSpPr>
        <p:spPr>
          <a:xfrm>
            <a:off x="481584" y="1279287"/>
            <a:ext cx="6140577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6:notes"/>
          <p:cNvSpPr/>
          <p:nvPr>
            <p:ph idx="2" type="sldImg"/>
          </p:nvPr>
        </p:nvSpPr>
        <p:spPr>
          <a:xfrm>
            <a:off x="481584" y="1279287"/>
            <a:ext cx="6140577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7:notes"/>
          <p:cNvSpPr/>
          <p:nvPr>
            <p:ph idx="2" type="sldImg"/>
          </p:nvPr>
        </p:nvSpPr>
        <p:spPr>
          <a:xfrm>
            <a:off x="481584" y="1279287"/>
            <a:ext cx="6140577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8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8:notes"/>
          <p:cNvSpPr/>
          <p:nvPr>
            <p:ph idx="2" type="sldImg"/>
          </p:nvPr>
        </p:nvSpPr>
        <p:spPr>
          <a:xfrm>
            <a:off x="481584" y="1279287"/>
            <a:ext cx="6140577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9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9:notes"/>
          <p:cNvSpPr/>
          <p:nvPr>
            <p:ph idx="2" type="sldImg"/>
          </p:nvPr>
        </p:nvSpPr>
        <p:spPr>
          <a:xfrm>
            <a:off x="481584" y="1279287"/>
            <a:ext cx="6140577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bg>
      <p:bgPr>
        <a:solidFill>
          <a:schemeClr val="l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/>
          <p:nvPr/>
        </p:nvSpPr>
        <p:spPr>
          <a:xfrm>
            <a:off x="9324975" y="587375"/>
            <a:ext cx="2647950" cy="1809750"/>
          </a:xfrm>
          <a:custGeom>
            <a:rect b="b" l="l" r="r" t="t"/>
            <a:pathLst>
              <a:path extrusionOk="0" h="1809750" w="2647950">
                <a:moveTo>
                  <a:pt x="2644775" y="1806575"/>
                </a:moveTo>
                <a:lnTo>
                  <a:pt x="701675" y="166687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3"/>
          <p:cNvSpPr/>
          <p:nvPr/>
        </p:nvSpPr>
        <p:spPr>
          <a:xfrm>
            <a:off x="9686925" y="4530725"/>
            <a:ext cx="2082800" cy="2108200"/>
          </a:xfrm>
          <a:custGeom>
            <a:rect b="b" l="l" r="r" t="t"/>
            <a:pathLst>
              <a:path extrusionOk="0" h="2108200" w="20828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3"/>
          <p:cNvSpPr/>
          <p:nvPr/>
        </p:nvSpPr>
        <p:spPr>
          <a:xfrm>
            <a:off x="9197975" y="4321175"/>
            <a:ext cx="2997200" cy="2540000"/>
          </a:xfrm>
          <a:custGeom>
            <a:rect b="b" l="l" r="r" t="t"/>
            <a:pathLst>
              <a:path extrusionOk="0" h="2540000" w="29972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3"/>
          <p:cNvSpPr/>
          <p:nvPr/>
        </p:nvSpPr>
        <p:spPr>
          <a:xfrm>
            <a:off x="-3175" y="407670"/>
            <a:ext cx="1955800" cy="1987550"/>
          </a:xfrm>
          <a:custGeom>
            <a:rect b="b" l="l" r="r" t="t"/>
            <a:pathLst>
              <a:path extrusionOk="0" h="1987550" w="195580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rgbClr val="93A1F2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3"/>
          <p:cNvSpPr/>
          <p:nvPr/>
        </p:nvSpPr>
        <p:spPr>
          <a:xfrm>
            <a:off x="-3175" y="-3175"/>
            <a:ext cx="1816100" cy="1066800"/>
          </a:xfrm>
          <a:custGeom>
            <a:rect b="b" l="l" r="r" t="t"/>
            <a:pathLst>
              <a:path extrusionOk="0" h="1066800" w="18161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3"/>
          <p:cNvSpPr/>
          <p:nvPr/>
        </p:nvSpPr>
        <p:spPr>
          <a:xfrm>
            <a:off x="7755890" y="4530725"/>
            <a:ext cx="1911350" cy="2330450"/>
          </a:xfrm>
          <a:custGeom>
            <a:rect b="b" l="l" r="r" t="t"/>
            <a:pathLst>
              <a:path extrusionOk="0" h="2330450" w="1911350">
                <a:moveTo>
                  <a:pt x="328295" y="2327275"/>
                </a:moveTo>
                <a:lnTo>
                  <a:pt x="1910715" y="2327275"/>
                </a:lnTo>
                <a:lnTo>
                  <a:pt x="334010" y="3175"/>
                </a:lnTo>
                <a:lnTo>
                  <a:pt x="3175" y="1880870"/>
                </a:lnTo>
                <a:lnTo>
                  <a:pt x="797560" y="1927225"/>
                </a:lnTo>
                <a:close/>
              </a:path>
            </a:pathLst>
          </a:custGeom>
          <a:solidFill>
            <a:srgbClr val="93A1F2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3"/>
          <p:cNvSpPr/>
          <p:nvPr/>
        </p:nvSpPr>
        <p:spPr>
          <a:xfrm>
            <a:off x="6412230" y="6334125"/>
            <a:ext cx="2139950" cy="527050"/>
          </a:xfrm>
          <a:custGeom>
            <a:rect b="b" l="l" r="r" t="t"/>
            <a:pathLst>
              <a:path extrusionOk="0" h="527050" w="2139950">
                <a:moveTo>
                  <a:pt x="1346835" y="77470"/>
                </a:moveTo>
                <a:lnTo>
                  <a:pt x="64770" y="3175"/>
                </a:lnTo>
                <a:lnTo>
                  <a:pt x="3175" y="523875"/>
                </a:lnTo>
                <a:lnTo>
                  <a:pt x="1268730" y="523875"/>
                </a:lnTo>
                <a:lnTo>
                  <a:pt x="1671955" y="523875"/>
                </a:lnTo>
                <a:lnTo>
                  <a:pt x="2141220" y="12382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3"/>
          <p:cNvSpPr/>
          <p:nvPr/>
        </p:nvSpPr>
        <p:spPr>
          <a:xfrm>
            <a:off x="10302875" y="-3175"/>
            <a:ext cx="1892300" cy="2940050"/>
          </a:xfrm>
          <a:custGeom>
            <a:rect b="b" l="l" r="r" t="t"/>
            <a:pathLst>
              <a:path extrusionOk="0" h="2940050" w="1892300">
                <a:moveTo>
                  <a:pt x="910590" y="3175"/>
                </a:moveTo>
                <a:lnTo>
                  <a:pt x="519430" y="3175"/>
                </a:lnTo>
                <a:lnTo>
                  <a:pt x="3175" y="2936875"/>
                </a:lnTo>
                <a:lnTo>
                  <a:pt x="1889125" y="2212975"/>
                </a:lnTo>
                <a:lnTo>
                  <a:pt x="1889125" y="1445895"/>
                </a:lnTo>
                <a:close/>
              </a:path>
            </a:pathLst>
          </a:custGeom>
          <a:solidFill>
            <a:srgbClr val="93A1F2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3"/>
          <p:cNvSpPr txBox="1"/>
          <p:nvPr>
            <p:ph idx="1" type="subTitle"/>
          </p:nvPr>
        </p:nvSpPr>
        <p:spPr>
          <a:xfrm>
            <a:off x="2299949" y="3475170"/>
            <a:ext cx="8002926" cy="916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0800" spcFirstLastPara="1" rIns="82800" wrap="square" tIns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33"/>
          <p:cNvSpPr txBox="1"/>
          <p:nvPr>
            <p:ph type="ctrTitle"/>
          </p:nvPr>
        </p:nvSpPr>
        <p:spPr>
          <a:xfrm>
            <a:off x="2299949" y="1859872"/>
            <a:ext cx="8002926" cy="1495696"/>
          </a:xfrm>
          <a:prstGeom prst="rect">
            <a:avLst/>
          </a:prstGeom>
          <a:noFill/>
          <a:ln>
            <a:noFill/>
          </a:ln>
        </p:spPr>
        <p:txBody>
          <a:bodyPr anchorCtr="0" anchor="b" bIns="39600" lIns="100800" spcFirstLastPara="1" rIns="75600" wrap="square" tIns="396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rial"/>
              <a:buNone/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2" type="body"/>
          </p:nvPr>
        </p:nvSpPr>
        <p:spPr>
          <a:xfrm>
            <a:off x="2299949" y="4559027"/>
            <a:ext cx="180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0800" spcFirstLastPara="1" rIns="8280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3"/>
          <p:cNvSpPr txBox="1"/>
          <p:nvPr>
            <p:ph idx="3" type="body"/>
          </p:nvPr>
        </p:nvSpPr>
        <p:spPr>
          <a:xfrm>
            <a:off x="2299949" y="5078879"/>
            <a:ext cx="180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0800" spcFirstLastPara="1" rIns="8280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3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3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3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">
  <p:cSld name="内容">
    <p:bg>
      <p:bgPr>
        <a:solidFill>
          <a:schemeClr val="lt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42"/>
          <p:cNvGrpSpPr/>
          <p:nvPr/>
        </p:nvGrpSpPr>
        <p:grpSpPr>
          <a:xfrm>
            <a:off x="-291513" y="-466285"/>
            <a:ext cx="12918189" cy="7959619"/>
            <a:chOff x="-291513" y="-466285"/>
            <a:chExt cx="12918189" cy="7959619"/>
          </a:xfrm>
        </p:grpSpPr>
        <p:sp>
          <p:nvSpPr>
            <p:cNvPr id="118" name="Google Shape;118;p42"/>
            <p:cNvSpPr/>
            <p:nvPr/>
          </p:nvSpPr>
          <p:spPr>
            <a:xfrm rot="-8977385">
              <a:off x="69071" y="-240753"/>
              <a:ext cx="1380916" cy="1801005"/>
            </a:xfrm>
            <a:custGeom>
              <a:rect b="b" l="l" r="r" t="t"/>
              <a:pathLst>
                <a:path extrusionOk="0" h="1801005" w="1380916">
                  <a:moveTo>
                    <a:pt x="1380916" y="1270279"/>
                  </a:moveTo>
                  <a:lnTo>
                    <a:pt x="475479" y="1801005"/>
                  </a:lnTo>
                  <a:lnTo>
                    <a:pt x="0" y="1801005"/>
                  </a:lnTo>
                  <a:lnTo>
                    <a:pt x="809771" y="0"/>
                  </a:lnTo>
                  <a:close/>
                </a:path>
              </a:pathLst>
            </a:custGeom>
            <a:solidFill>
              <a:schemeClr val="accen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2"/>
            <p:cNvSpPr/>
            <p:nvPr/>
          </p:nvSpPr>
          <p:spPr>
            <a:xfrm rot="7762903">
              <a:off x="50564" y="191256"/>
              <a:ext cx="717119" cy="469955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2"/>
            <p:cNvSpPr/>
            <p:nvPr/>
          </p:nvSpPr>
          <p:spPr>
            <a:xfrm rot="-1272462">
              <a:off x="11258186" y="4922768"/>
              <a:ext cx="1079280" cy="1801005"/>
            </a:xfrm>
            <a:custGeom>
              <a:rect b="b" l="l" r="r" t="t"/>
              <a:pathLst>
                <a:path extrusionOk="0" h="1801005" w="1079280">
                  <a:moveTo>
                    <a:pt x="809771" y="0"/>
                  </a:moveTo>
                  <a:lnTo>
                    <a:pt x="1079280" y="599414"/>
                  </a:lnTo>
                  <a:lnTo>
                    <a:pt x="613028" y="1801005"/>
                  </a:lnTo>
                  <a:lnTo>
                    <a:pt x="0" y="1801005"/>
                  </a:lnTo>
                  <a:close/>
                </a:path>
              </a:pathLst>
            </a:custGeom>
            <a:solidFill>
              <a:schemeClr val="accen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2"/>
            <p:cNvSpPr/>
            <p:nvPr/>
          </p:nvSpPr>
          <p:spPr>
            <a:xfrm rot="3843558">
              <a:off x="10687917" y="5511216"/>
              <a:ext cx="1456971" cy="1846378"/>
            </a:xfrm>
            <a:custGeom>
              <a:rect b="b" l="l" r="r" t="t"/>
              <a:pathLst>
                <a:path extrusionOk="0" h="1846378" w="1456971">
                  <a:moveTo>
                    <a:pt x="607477" y="0"/>
                  </a:moveTo>
                  <a:lnTo>
                    <a:pt x="1456971" y="413238"/>
                  </a:lnTo>
                  <a:lnTo>
                    <a:pt x="759818" y="1846378"/>
                  </a:lnTo>
                  <a:lnTo>
                    <a:pt x="0" y="1846378"/>
                  </a:lnTo>
                  <a:close/>
                </a:path>
              </a:pathLst>
            </a:custGeom>
            <a:solidFill>
              <a:schemeClr val="accen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42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2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2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42"/>
          <p:cNvSpPr txBox="1"/>
          <p:nvPr>
            <p:ph idx="1" type="body"/>
          </p:nvPr>
        </p:nvSpPr>
        <p:spPr>
          <a:xfrm>
            <a:off x="669930" y="952508"/>
            <a:ext cx="10852237" cy="5388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0800" spcFirstLastPara="1" rIns="82800" wrap="square" tIns="0">
            <a:normAutofit/>
          </a:bodyPr>
          <a:lstStyle>
            <a:lvl1pPr indent="-3302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末尾幻灯片">
  <p:cSld name="末尾幻灯片">
    <p:bg>
      <p:bgPr>
        <a:solidFill>
          <a:schemeClr val="lt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3"/>
          <p:cNvSpPr/>
          <p:nvPr/>
        </p:nvSpPr>
        <p:spPr>
          <a:xfrm flipH="1">
            <a:off x="9749155" y="3810"/>
            <a:ext cx="1495425" cy="1818640"/>
          </a:xfrm>
          <a:custGeom>
            <a:rect b="b" l="l" r="r" t="t"/>
            <a:pathLst>
              <a:path extrusionOk="0" h="1818661" w="1495484">
                <a:moveTo>
                  <a:pt x="1498646" y="3162"/>
                </a:moveTo>
                <a:lnTo>
                  <a:pt x="91877" y="1523993"/>
                </a:lnTo>
                <a:lnTo>
                  <a:pt x="3162" y="1821823"/>
                </a:lnTo>
                <a:lnTo>
                  <a:pt x="1422605" y="1328820"/>
                </a:lnTo>
                <a:close/>
              </a:path>
            </a:pathLst>
          </a:custGeom>
          <a:solidFill>
            <a:srgbClr val="93A1F2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3"/>
          <p:cNvSpPr/>
          <p:nvPr/>
        </p:nvSpPr>
        <p:spPr>
          <a:xfrm flipH="1">
            <a:off x="9749155" y="3810"/>
            <a:ext cx="2439670" cy="2648585"/>
          </a:xfrm>
          <a:custGeom>
            <a:rect b="b" l="l" r="r" t="t"/>
            <a:pathLst>
              <a:path extrusionOk="0" h="2648781" w="2439667">
                <a:moveTo>
                  <a:pt x="3162" y="3162"/>
                </a:moveTo>
                <a:lnTo>
                  <a:pt x="2442829" y="3162"/>
                </a:lnTo>
                <a:lnTo>
                  <a:pt x="3162" y="2651944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3"/>
          <p:cNvSpPr/>
          <p:nvPr/>
        </p:nvSpPr>
        <p:spPr>
          <a:xfrm flipH="1">
            <a:off x="218440" y="593090"/>
            <a:ext cx="2635885" cy="1799590"/>
          </a:xfrm>
          <a:custGeom>
            <a:rect b="b" l="l" r="r" t="t"/>
            <a:pathLst>
              <a:path extrusionOk="0" h="1799650" w="2636108">
                <a:moveTo>
                  <a:pt x="2639270" y="1802813"/>
                </a:moveTo>
                <a:lnTo>
                  <a:pt x="700210" y="1663403"/>
                </a:lnTo>
                <a:lnTo>
                  <a:pt x="3162" y="3162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3"/>
          <p:cNvSpPr/>
          <p:nvPr/>
        </p:nvSpPr>
        <p:spPr>
          <a:xfrm flipH="1">
            <a:off x="421640" y="4540885"/>
            <a:ext cx="2072005" cy="2097405"/>
          </a:xfrm>
          <a:custGeom>
            <a:rect b="b" l="l" r="r" t="t"/>
            <a:pathLst>
              <a:path extrusionOk="0" h="2097480" w="2072133">
                <a:moveTo>
                  <a:pt x="2075295" y="123561"/>
                </a:moveTo>
                <a:lnTo>
                  <a:pt x="883977" y="2100642"/>
                </a:lnTo>
                <a:lnTo>
                  <a:pt x="3162" y="3162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3"/>
          <p:cNvSpPr/>
          <p:nvPr/>
        </p:nvSpPr>
        <p:spPr>
          <a:xfrm flipH="1">
            <a:off x="-3175" y="4331970"/>
            <a:ext cx="2984500" cy="2528570"/>
          </a:xfrm>
          <a:custGeom>
            <a:rect b="b" l="l" r="r" t="t"/>
            <a:pathLst>
              <a:path extrusionOk="0" h="2528382" w="2984632">
                <a:moveTo>
                  <a:pt x="2987794" y="2531544"/>
                </a:moveTo>
                <a:lnTo>
                  <a:pt x="3162" y="2531544"/>
                </a:lnTo>
                <a:lnTo>
                  <a:pt x="2987794" y="3162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3"/>
          <p:cNvSpPr/>
          <p:nvPr/>
        </p:nvSpPr>
        <p:spPr>
          <a:xfrm flipH="1">
            <a:off x="2513330" y="4540885"/>
            <a:ext cx="1907540" cy="2319020"/>
          </a:xfrm>
          <a:custGeom>
            <a:rect b="b" l="l" r="r" t="t"/>
            <a:pathLst>
              <a:path extrusionOk="0" h="2319268" w="1907376">
                <a:moveTo>
                  <a:pt x="327606" y="2322430"/>
                </a:moveTo>
                <a:lnTo>
                  <a:pt x="1906736" y="2322430"/>
                </a:lnTo>
                <a:lnTo>
                  <a:pt x="333309" y="3162"/>
                </a:lnTo>
                <a:lnTo>
                  <a:pt x="3162" y="1876953"/>
                </a:lnTo>
                <a:lnTo>
                  <a:pt x="795895" y="1923212"/>
                </a:lnTo>
                <a:close/>
              </a:path>
            </a:pathLst>
          </a:custGeom>
          <a:solidFill>
            <a:srgbClr val="93A1F2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3"/>
          <p:cNvSpPr/>
          <p:nvPr/>
        </p:nvSpPr>
        <p:spPr>
          <a:xfrm flipH="1">
            <a:off x="3625850" y="6340475"/>
            <a:ext cx="2135505" cy="519430"/>
          </a:xfrm>
          <a:custGeom>
            <a:rect b="b" l="l" r="r" t="t"/>
            <a:pathLst>
              <a:path extrusionOk="0" h="519617" w="2135501">
                <a:moveTo>
                  <a:pt x="1344029" y="77302"/>
                </a:moveTo>
                <a:lnTo>
                  <a:pt x="64629" y="3162"/>
                </a:lnTo>
                <a:lnTo>
                  <a:pt x="3162" y="522779"/>
                </a:lnTo>
                <a:lnTo>
                  <a:pt x="1266086" y="522779"/>
                </a:lnTo>
                <a:lnTo>
                  <a:pt x="1668472" y="522779"/>
                </a:lnTo>
                <a:lnTo>
                  <a:pt x="2136762" y="123561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3"/>
          <p:cNvSpPr/>
          <p:nvPr/>
        </p:nvSpPr>
        <p:spPr>
          <a:xfrm flipH="1">
            <a:off x="-3175" y="3810"/>
            <a:ext cx="1882140" cy="2927350"/>
          </a:xfrm>
          <a:custGeom>
            <a:rect b="b" l="l" r="r" t="t"/>
            <a:pathLst>
              <a:path extrusionOk="0" h="2927600" w="1882029">
                <a:moveTo>
                  <a:pt x="908690" y="3162"/>
                </a:moveTo>
                <a:lnTo>
                  <a:pt x="518344" y="3162"/>
                </a:lnTo>
                <a:lnTo>
                  <a:pt x="3162" y="2930763"/>
                </a:lnTo>
                <a:lnTo>
                  <a:pt x="1885191" y="2208368"/>
                </a:lnTo>
                <a:lnTo>
                  <a:pt x="1885191" y="1442882"/>
                </a:lnTo>
                <a:close/>
              </a:path>
            </a:pathLst>
          </a:custGeom>
          <a:solidFill>
            <a:srgbClr val="93A1F2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3"/>
          <p:cNvSpPr/>
          <p:nvPr/>
        </p:nvSpPr>
        <p:spPr>
          <a:xfrm flipH="1">
            <a:off x="10693400" y="3810"/>
            <a:ext cx="1495425" cy="2256155"/>
          </a:xfrm>
          <a:custGeom>
            <a:rect b="b" l="l" r="r" t="t"/>
            <a:pathLst>
              <a:path extrusionOk="0" h="2255900" w="1495484">
                <a:moveTo>
                  <a:pt x="1498646" y="3162"/>
                </a:moveTo>
                <a:lnTo>
                  <a:pt x="3162" y="3162"/>
                </a:lnTo>
                <a:lnTo>
                  <a:pt x="3162" y="1821823"/>
                </a:lnTo>
                <a:lnTo>
                  <a:pt x="814272" y="2259062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3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3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3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43"/>
          <p:cNvSpPr txBox="1"/>
          <p:nvPr>
            <p:ph type="ctrTitle"/>
          </p:nvPr>
        </p:nvSpPr>
        <p:spPr>
          <a:xfrm>
            <a:off x="3991916" y="2293124"/>
            <a:ext cx="5968684" cy="1783660"/>
          </a:xfrm>
          <a:prstGeom prst="rect">
            <a:avLst/>
          </a:prstGeom>
          <a:noFill/>
          <a:ln>
            <a:noFill/>
          </a:ln>
        </p:spPr>
        <p:txBody>
          <a:bodyPr anchorCtr="0" anchor="b" bIns="39600" lIns="100800" spcFirstLastPara="1" rIns="75600" wrap="square" tIns="396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  <a:defRPr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通用">
  <p:cSld name="通用">
    <p:bg>
      <p:bgPr>
        <a:solidFill>
          <a:schemeClr val="lt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44"/>
          <p:cNvGrpSpPr/>
          <p:nvPr/>
        </p:nvGrpSpPr>
        <p:grpSpPr>
          <a:xfrm>
            <a:off x="-291513" y="-466285"/>
            <a:ext cx="12918189" cy="7959619"/>
            <a:chOff x="-291513" y="-466285"/>
            <a:chExt cx="12918189" cy="7959619"/>
          </a:xfrm>
        </p:grpSpPr>
        <p:sp>
          <p:nvSpPr>
            <p:cNvPr id="142" name="Google Shape;142;p44"/>
            <p:cNvSpPr/>
            <p:nvPr/>
          </p:nvSpPr>
          <p:spPr>
            <a:xfrm rot="-8977385">
              <a:off x="69071" y="-240753"/>
              <a:ext cx="1380916" cy="1801005"/>
            </a:xfrm>
            <a:custGeom>
              <a:rect b="b" l="l" r="r" t="t"/>
              <a:pathLst>
                <a:path extrusionOk="0" h="1801005" w="1380916">
                  <a:moveTo>
                    <a:pt x="1380916" y="1270279"/>
                  </a:moveTo>
                  <a:lnTo>
                    <a:pt x="475479" y="1801005"/>
                  </a:lnTo>
                  <a:lnTo>
                    <a:pt x="0" y="1801005"/>
                  </a:lnTo>
                  <a:lnTo>
                    <a:pt x="809771" y="0"/>
                  </a:lnTo>
                  <a:close/>
                </a:path>
              </a:pathLst>
            </a:custGeom>
            <a:solidFill>
              <a:schemeClr val="accen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4"/>
            <p:cNvSpPr/>
            <p:nvPr/>
          </p:nvSpPr>
          <p:spPr>
            <a:xfrm rot="7762903">
              <a:off x="50564" y="191256"/>
              <a:ext cx="717119" cy="469955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4"/>
            <p:cNvSpPr/>
            <p:nvPr/>
          </p:nvSpPr>
          <p:spPr>
            <a:xfrm rot="-1272462">
              <a:off x="11258186" y="4922768"/>
              <a:ext cx="1079280" cy="1801005"/>
            </a:xfrm>
            <a:custGeom>
              <a:rect b="b" l="l" r="r" t="t"/>
              <a:pathLst>
                <a:path extrusionOk="0" h="1801005" w="1079280">
                  <a:moveTo>
                    <a:pt x="809771" y="0"/>
                  </a:moveTo>
                  <a:lnTo>
                    <a:pt x="1079280" y="599414"/>
                  </a:lnTo>
                  <a:lnTo>
                    <a:pt x="613028" y="1801005"/>
                  </a:lnTo>
                  <a:lnTo>
                    <a:pt x="0" y="1801005"/>
                  </a:lnTo>
                  <a:close/>
                </a:path>
              </a:pathLst>
            </a:custGeom>
            <a:solidFill>
              <a:schemeClr val="accen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4"/>
            <p:cNvSpPr/>
            <p:nvPr/>
          </p:nvSpPr>
          <p:spPr>
            <a:xfrm rot="3843558">
              <a:off x="10687917" y="5511216"/>
              <a:ext cx="1456971" cy="1846378"/>
            </a:xfrm>
            <a:custGeom>
              <a:rect b="b" l="l" r="r" t="t"/>
              <a:pathLst>
                <a:path extrusionOk="0" h="1846378" w="1456971">
                  <a:moveTo>
                    <a:pt x="607477" y="0"/>
                  </a:moveTo>
                  <a:lnTo>
                    <a:pt x="1456971" y="413238"/>
                  </a:lnTo>
                  <a:lnTo>
                    <a:pt x="759818" y="1846378"/>
                  </a:lnTo>
                  <a:lnTo>
                    <a:pt x="0" y="1846378"/>
                  </a:lnTo>
                  <a:close/>
                </a:path>
              </a:pathLst>
            </a:custGeom>
            <a:solidFill>
              <a:schemeClr val="accen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44"/>
          <p:cNvSpPr txBox="1"/>
          <p:nvPr>
            <p:ph type="title"/>
          </p:nvPr>
        </p:nvSpPr>
        <p:spPr>
          <a:xfrm>
            <a:off x="669882" y="443230"/>
            <a:ext cx="10852237" cy="441964"/>
          </a:xfrm>
          <a:prstGeom prst="rect">
            <a:avLst/>
          </a:prstGeom>
          <a:noFill/>
          <a:ln>
            <a:noFill/>
          </a:ln>
        </p:spPr>
        <p:txBody>
          <a:bodyPr anchorCtr="0" anchor="t" bIns="39600" lIns="100800" spcFirstLastPara="1" rIns="75600" wrap="square" tIns="39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4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4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4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相框">
  <p:cSld name="相框">
    <p:bg>
      <p:bgPr>
        <a:solidFill>
          <a:schemeClr val="dk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45"/>
          <p:cNvGrpSpPr/>
          <p:nvPr/>
        </p:nvGrpSpPr>
        <p:grpSpPr>
          <a:xfrm>
            <a:off x="1" y="0"/>
            <a:ext cx="12191999" cy="6857999"/>
            <a:chOff x="1" y="0"/>
            <a:chExt cx="12191999" cy="6857999"/>
          </a:xfrm>
        </p:grpSpPr>
        <p:sp>
          <p:nvSpPr>
            <p:cNvPr id="152" name="Google Shape;152;p45"/>
            <p:cNvSpPr/>
            <p:nvPr/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5"/>
            <p:cNvSpPr/>
            <p:nvPr/>
          </p:nvSpPr>
          <p:spPr>
            <a:xfrm rot="7762903">
              <a:off x="50564" y="191256"/>
              <a:ext cx="717119" cy="469955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5"/>
            <p:cNvSpPr/>
            <p:nvPr/>
          </p:nvSpPr>
          <p:spPr>
            <a:xfrm rot="-3037097">
              <a:off x="11424317" y="6196789"/>
              <a:ext cx="717119" cy="469955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45"/>
          <p:cNvSpPr txBox="1"/>
          <p:nvPr>
            <p:ph type="title"/>
          </p:nvPr>
        </p:nvSpPr>
        <p:spPr>
          <a:xfrm>
            <a:off x="1281600" y="1249200"/>
            <a:ext cx="96264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600" lIns="100800" spcFirstLastPara="1" rIns="75600" wrap="square" tIns="39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5"/>
          <p:cNvSpPr txBox="1"/>
          <p:nvPr>
            <p:ph idx="1" type="body"/>
          </p:nvPr>
        </p:nvSpPr>
        <p:spPr>
          <a:xfrm>
            <a:off x="1281113" y="2163600"/>
            <a:ext cx="9626600" cy="3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0800" spcFirstLastPara="1" rIns="82800" wrap="square" tIns="0">
            <a:normAutofit/>
          </a:bodyPr>
          <a:lstStyle>
            <a:lvl1pPr indent="-3302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45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5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5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左右">
  <p:cSld name="左右">
    <p:bg>
      <p:bgPr>
        <a:solidFill>
          <a:schemeClr val="lt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6"/>
          <p:cNvSpPr/>
          <p:nvPr/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46"/>
          <p:cNvGrpSpPr/>
          <p:nvPr/>
        </p:nvGrpSpPr>
        <p:grpSpPr>
          <a:xfrm>
            <a:off x="-291513" y="-466285"/>
            <a:ext cx="12918189" cy="7959619"/>
            <a:chOff x="-291513" y="-466285"/>
            <a:chExt cx="12918189" cy="7959619"/>
          </a:xfrm>
        </p:grpSpPr>
        <p:sp>
          <p:nvSpPr>
            <p:cNvPr id="163" name="Google Shape;163;p46"/>
            <p:cNvSpPr/>
            <p:nvPr/>
          </p:nvSpPr>
          <p:spPr>
            <a:xfrm rot="-8977385">
              <a:off x="69071" y="-240753"/>
              <a:ext cx="1380916" cy="1801005"/>
            </a:xfrm>
            <a:custGeom>
              <a:rect b="b" l="l" r="r" t="t"/>
              <a:pathLst>
                <a:path extrusionOk="0" h="1801005" w="1380916">
                  <a:moveTo>
                    <a:pt x="1380916" y="1270279"/>
                  </a:moveTo>
                  <a:lnTo>
                    <a:pt x="475479" y="1801005"/>
                  </a:lnTo>
                  <a:lnTo>
                    <a:pt x="0" y="1801005"/>
                  </a:lnTo>
                  <a:lnTo>
                    <a:pt x="809771" y="0"/>
                  </a:lnTo>
                  <a:close/>
                </a:path>
              </a:pathLst>
            </a:custGeom>
            <a:solidFill>
              <a:schemeClr val="accen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46"/>
            <p:cNvSpPr/>
            <p:nvPr/>
          </p:nvSpPr>
          <p:spPr>
            <a:xfrm rot="7762903">
              <a:off x="50564" y="191256"/>
              <a:ext cx="717119" cy="469955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46"/>
            <p:cNvSpPr/>
            <p:nvPr/>
          </p:nvSpPr>
          <p:spPr>
            <a:xfrm rot="-1272462">
              <a:off x="11258186" y="4922768"/>
              <a:ext cx="1079280" cy="1801005"/>
            </a:xfrm>
            <a:custGeom>
              <a:rect b="b" l="l" r="r" t="t"/>
              <a:pathLst>
                <a:path extrusionOk="0" h="1801005" w="1079280">
                  <a:moveTo>
                    <a:pt x="809771" y="0"/>
                  </a:moveTo>
                  <a:lnTo>
                    <a:pt x="1079280" y="599414"/>
                  </a:lnTo>
                  <a:lnTo>
                    <a:pt x="613028" y="1801005"/>
                  </a:lnTo>
                  <a:lnTo>
                    <a:pt x="0" y="1801005"/>
                  </a:lnTo>
                  <a:close/>
                </a:path>
              </a:pathLst>
            </a:custGeom>
            <a:solidFill>
              <a:schemeClr val="accen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46"/>
            <p:cNvSpPr/>
            <p:nvPr/>
          </p:nvSpPr>
          <p:spPr>
            <a:xfrm rot="3843558">
              <a:off x="10687917" y="5511216"/>
              <a:ext cx="1456971" cy="1846378"/>
            </a:xfrm>
            <a:custGeom>
              <a:rect b="b" l="l" r="r" t="t"/>
              <a:pathLst>
                <a:path extrusionOk="0" h="1846378" w="1456971">
                  <a:moveTo>
                    <a:pt x="607477" y="0"/>
                  </a:moveTo>
                  <a:lnTo>
                    <a:pt x="1456971" y="413238"/>
                  </a:lnTo>
                  <a:lnTo>
                    <a:pt x="759818" y="1846378"/>
                  </a:lnTo>
                  <a:lnTo>
                    <a:pt x="0" y="1846378"/>
                  </a:lnTo>
                  <a:close/>
                </a:path>
              </a:pathLst>
            </a:custGeom>
            <a:solidFill>
              <a:schemeClr val="accen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46"/>
          <p:cNvSpPr txBox="1"/>
          <p:nvPr>
            <p:ph type="title"/>
          </p:nvPr>
        </p:nvSpPr>
        <p:spPr>
          <a:xfrm>
            <a:off x="583200" y="770400"/>
            <a:ext cx="39600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600" lIns="100800" spcFirstLastPara="1" rIns="75600" wrap="square" tIns="39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  <a:defRPr sz="3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6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46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46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46"/>
          <p:cNvSpPr txBox="1"/>
          <p:nvPr>
            <p:ph idx="1" type="body"/>
          </p:nvPr>
        </p:nvSpPr>
        <p:spPr>
          <a:xfrm>
            <a:off x="586800" y="1764000"/>
            <a:ext cx="3956400" cy="40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0800" spcFirstLastPara="1" rIns="82800" wrap="square" tIns="0">
            <a:normAutofit/>
          </a:bodyPr>
          <a:lstStyle>
            <a:lvl1pPr indent="-3302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46"/>
          <p:cNvSpPr txBox="1"/>
          <p:nvPr>
            <p:ph idx="2" type="body"/>
          </p:nvPr>
        </p:nvSpPr>
        <p:spPr>
          <a:xfrm>
            <a:off x="5101200" y="769938"/>
            <a:ext cx="6480000" cy="5087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0800" spcFirstLastPara="1" rIns="82800" wrap="square" tIns="0">
            <a:normAutofit/>
          </a:bodyPr>
          <a:lstStyle>
            <a:lvl1pPr indent="-3302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上下">
  <p:cSld name="上下">
    <p:bg>
      <p:bgPr>
        <a:solidFill>
          <a:schemeClr val="lt2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7"/>
          <p:cNvSpPr/>
          <p:nvPr/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47"/>
          <p:cNvGrpSpPr/>
          <p:nvPr/>
        </p:nvGrpSpPr>
        <p:grpSpPr>
          <a:xfrm>
            <a:off x="-291513" y="-466285"/>
            <a:ext cx="12918189" cy="7959619"/>
            <a:chOff x="-291513" y="-466285"/>
            <a:chExt cx="12918189" cy="7959619"/>
          </a:xfrm>
        </p:grpSpPr>
        <p:sp>
          <p:nvSpPr>
            <p:cNvPr id="176" name="Google Shape;176;p47"/>
            <p:cNvSpPr/>
            <p:nvPr/>
          </p:nvSpPr>
          <p:spPr>
            <a:xfrm rot="-8977385">
              <a:off x="69071" y="-240753"/>
              <a:ext cx="1380916" cy="1801005"/>
            </a:xfrm>
            <a:custGeom>
              <a:rect b="b" l="l" r="r" t="t"/>
              <a:pathLst>
                <a:path extrusionOk="0" h="1801005" w="1380916">
                  <a:moveTo>
                    <a:pt x="1380916" y="1270279"/>
                  </a:moveTo>
                  <a:lnTo>
                    <a:pt x="475479" y="1801005"/>
                  </a:lnTo>
                  <a:lnTo>
                    <a:pt x="0" y="1801005"/>
                  </a:lnTo>
                  <a:lnTo>
                    <a:pt x="809771" y="0"/>
                  </a:lnTo>
                  <a:close/>
                </a:path>
              </a:pathLst>
            </a:custGeom>
            <a:solidFill>
              <a:schemeClr val="accen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7"/>
            <p:cNvSpPr/>
            <p:nvPr/>
          </p:nvSpPr>
          <p:spPr>
            <a:xfrm rot="7762903">
              <a:off x="50564" y="191256"/>
              <a:ext cx="717119" cy="469955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47"/>
            <p:cNvSpPr/>
            <p:nvPr/>
          </p:nvSpPr>
          <p:spPr>
            <a:xfrm rot="-1272462">
              <a:off x="11258186" y="4922768"/>
              <a:ext cx="1079280" cy="1801005"/>
            </a:xfrm>
            <a:custGeom>
              <a:rect b="b" l="l" r="r" t="t"/>
              <a:pathLst>
                <a:path extrusionOk="0" h="1801005" w="1079280">
                  <a:moveTo>
                    <a:pt x="809771" y="0"/>
                  </a:moveTo>
                  <a:lnTo>
                    <a:pt x="1079280" y="599414"/>
                  </a:lnTo>
                  <a:lnTo>
                    <a:pt x="613028" y="1801005"/>
                  </a:lnTo>
                  <a:lnTo>
                    <a:pt x="0" y="1801005"/>
                  </a:lnTo>
                  <a:close/>
                </a:path>
              </a:pathLst>
            </a:custGeom>
            <a:solidFill>
              <a:schemeClr val="accen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47"/>
            <p:cNvSpPr/>
            <p:nvPr/>
          </p:nvSpPr>
          <p:spPr>
            <a:xfrm rot="3843558">
              <a:off x="10687917" y="5511216"/>
              <a:ext cx="1456971" cy="1846378"/>
            </a:xfrm>
            <a:custGeom>
              <a:rect b="b" l="l" r="r" t="t"/>
              <a:pathLst>
                <a:path extrusionOk="0" h="1846378" w="1456971">
                  <a:moveTo>
                    <a:pt x="607477" y="0"/>
                  </a:moveTo>
                  <a:lnTo>
                    <a:pt x="1456971" y="413238"/>
                  </a:lnTo>
                  <a:lnTo>
                    <a:pt x="759818" y="1846378"/>
                  </a:lnTo>
                  <a:lnTo>
                    <a:pt x="0" y="1846378"/>
                  </a:lnTo>
                  <a:close/>
                </a:path>
              </a:pathLst>
            </a:custGeom>
            <a:solidFill>
              <a:schemeClr val="accen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Google Shape;180;p47"/>
          <p:cNvSpPr txBox="1"/>
          <p:nvPr>
            <p:ph type="title"/>
          </p:nvPr>
        </p:nvSpPr>
        <p:spPr>
          <a:xfrm>
            <a:off x="612000" y="781200"/>
            <a:ext cx="109764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600" lIns="100800" spcFirstLastPara="1" rIns="75600" wrap="square" tIns="396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  <a:defRPr sz="3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7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47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47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47"/>
          <p:cNvSpPr txBox="1"/>
          <p:nvPr>
            <p:ph idx="1" type="body"/>
          </p:nvPr>
        </p:nvSpPr>
        <p:spPr>
          <a:xfrm>
            <a:off x="612000" y="1659600"/>
            <a:ext cx="10975975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0800" spcFirstLastPara="1" rIns="82800" wrap="square" tIns="0">
            <a:normAutofit/>
          </a:bodyPr>
          <a:lstStyle>
            <a:lvl1pPr indent="-330200" lvl="0" marL="4572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47"/>
          <p:cNvSpPr txBox="1"/>
          <p:nvPr>
            <p:ph idx="2" type="body"/>
          </p:nvPr>
        </p:nvSpPr>
        <p:spPr>
          <a:xfrm>
            <a:off x="612775" y="2808000"/>
            <a:ext cx="10965600" cy="3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0800" spcFirstLastPara="1" rIns="82800" wrap="square" tIns="0">
            <a:normAutofit/>
          </a:bodyPr>
          <a:lstStyle>
            <a:lvl1pPr indent="-3302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下上">
  <p:cSld name="下上">
    <p:bg>
      <p:bgPr>
        <a:solidFill>
          <a:schemeClr val="lt2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8"/>
          <p:cNvSpPr/>
          <p:nvPr/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p48"/>
          <p:cNvGrpSpPr/>
          <p:nvPr/>
        </p:nvGrpSpPr>
        <p:grpSpPr>
          <a:xfrm>
            <a:off x="-291513" y="-466285"/>
            <a:ext cx="12918189" cy="7959619"/>
            <a:chOff x="-291513" y="-466285"/>
            <a:chExt cx="12918189" cy="7959619"/>
          </a:xfrm>
        </p:grpSpPr>
        <p:sp>
          <p:nvSpPr>
            <p:cNvPr id="189" name="Google Shape;189;p48"/>
            <p:cNvSpPr/>
            <p:nvPr/>
          </p:nvSpPr>
          <p:spPr>
            <a:xfrm rot="-8977385">
              <a:off x="69071" y="-240753"/>
              <a:ext cx="1380916" cy="1801005"/>
            </a:xfrm>
            <a:custGeom>
              <a:rect b="b" l="l" r="r" t="t"/>
              <a:pathLst>
                <a:path extrusionOk="0" h="1801005" w="1380916">
                  <a:moveTo>
                    <a:pt x="1380916" y="1270279"/>
                  </a:moveTo>
                  <a:lnTo>
                    <a:pt x="475479" y="1801005"/>
                  </a:lnTo>
                  <a:lnTo>
                    <a:pt x="0" y="1801005"/>
                  </a:lnTo>
                  <a:lnTo>
                    <a:pt x="809771" y="0"/>
                  </a:lnTo>
                  <a:close/>
                </a:path>
              </a:pathLst>
            </a:custGeom>
            <a:solidFill>
              <a:schemeClr val="accen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8"/>
            <p:cNvSpPr/>
            <p:nvPr/>
          </p:nvSpPr>
          <p:spPr>
            <a:xfrm rot="7762903">
              <a:off x="50564" y="191256"/>
              <a:ext cx="717119" cy="469955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8"/>
            <p:cNvSpPr/>
            <p:nvPr/>
          </p:nvSpPr>
          <p:spPr>
            <a:xfrm rot="-1272462">
              <a:off x="11258186" y="4922768"/>
              <a:ext cx="1079280" cy="1801005"/>
            </a:xfrm>
            <a:custGeom>
              <a:rect b="b" l="l" r="r" t="t"/>
              <a:pathLst>
                <a:path extrusionOk="0" h="1801005" w="1079280">
                  <a:moveTo>
                    <a:pt x="809771" y="0"/>
                  </a:moveTo>
                  <a:lnTo>
                    <a:pt x="1079280" y="599414"/>
                  </a:lnTo>
                  <a:lnTo>
                    <a:pt x="613028" y="1801005"/>
                  </a:lnTo>
                  <a:lnTo>
                    <a:pt x="0" y="1801005"/>
                  </a:lnTo>
                  <a:close/>
                </a:path>
              </a:pathLst>
            </a:custGeom>
            <a:solidFill>
              <a:schemeClr val="accen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8"/>
            <p:cNvSpPr/>
            <p:nvPr/>
          </p:nvSpPr>
          <p:spPr>
            <a:xfrm rot="3843558">
              <a:off x="10687917" y="5511216"/>
              <a:ext cx="1456971" cy="1846378"/>
            </a:xfrm>
            <a:custGeom>
              <a:rect b="b" l="l" r="r" t="t"/>
              <a:pathLst>
                <a:path extrusionOk="0" h="1846378" w="1456971">
                  <a:moveTo>
                    <a:pt x="607477" y="0"/>
                  </a:moveTo>
                  <a:lnTo>
                    <a:pt x="1456971" y="413238"/>
                  </a:lnTo>
                  <a:lnTo>
                    <a:pt x="759818" y="1846378"/>
                  </a:lnTo>
                  <a:lnTo>
                    <a:pt x="0" y="1846378"/>
                  </a:lnTo>
                  <a:close/>
                </a:path>
              </a:pathLst>
            </a:custGeom>
            <a:solidFill>
              <a:schemeClr val="accen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" name="Google Shape;193;p48"/>
          <p:cNvSpPr txBox="1"/>
          <p:nvPr>
            <p:ph type="title"/>
          </p:nvPr>
        </p:nvSpPr>
        <p:spPr>
          <a:xfrm>
            <a:off x="604800" y="669600"/>
            <a:ext cx="109764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600" lIns="100800" spcFirstLastPara="1" rIns="75600" wrap="square" tIns="396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8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8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8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48"/>
          <p:cNvSpPr txBox="1"/>
          <p:nvPr>
            <p:ph idx="1" type="body"/>
          </p:nvPr>
        </p:nvSpPr>
        <p:spPr>
          <a:xfrm>
            <a:off x="604837" y="1681200"/>
            <a:ext cx="10990800" cy="3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0800" spcFirstLastPara="1" rIns="82800" wrap="square" tIns="0">
            <a:normAutofit/>
          </a:bodyPr>
          <a:lstStyle>
            <a:lvl1pPr indent="-3302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48"/>
          <p:cNvSpPr txBox="1"/>
          <p:nvPr>
            <p:ph idx="2" type="body"/>
          </p:nvPr>
        </p:nvSpPr>
        <p:spPr>
          <a:xfrm>
            <a:off x="594000" y="5180400"/>
            <a:ext cx="11001600" cy="10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0800" spcFirstLastPara="1" rIns="82800" wrap="square" tIns="0">
            <a:normAutofit/>
          </a:bodyPr>
          <a:lstStyle>
            <a:lvl1pPr indent="-3302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导航">
  <p:cSld name="导航">
    <p:bg>
      <p:bgPr>
        <a:solidFill>
          <a:schemeClr val="lt2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9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p49"/>
          <p:cNvGrpSpPr/>
          <p:nvPr/>
        </p:nvGrpSpPr>
        <p:grpSpPr>
          <a:xfrm>
            <a:off x="1" y="0"/>
            <a:ext cx="12626675" cy="7493334"/>
            <a:chOff x="1" y="0"/>
            <a:chExt cx="12626675" cy="7493334"/>
          </a:xfrm>
        </p:grpSpPr>
        <p:sp>
          <p:nvSpPr>
            <p:cNvPr id="202" name="Google Shape;202;p49"/>
            <p:cNvSpPr/>
            <p:nvPr/>
          </p:nvSpPr>
          <p:spPr>
            <a:xfrm rot="7762903">
              <a:off x="50564" y="191256"/>
              <a:ext cx="717119" cy="469955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49"/>
            <p:cNvSpPr/>
            <p:nvPr/>
          </p:nvSpPr>
          <p:spPr>
            <a:xfrm rot="-1272462">
              <a:off x="11258186" y="4922768"/>
              <a:ext cx="1079280" cy="1801005"/>
            </a:xfrm>
            <a:custGeom>
              <a:rect b="b" l="l" r="r" t="t"/>
              <a:pathLst>
                <a:path extrusionOk="0" h="1801005" w="1079280">
                  <a:moveTo>
                    <a:pt x="809771" y="0"/>
                  </a:moveTo>
                  <a:lnTo>
                    <a:pt x="1079280" y="599414"/>
                  </a:lnTo>
                  <a:lnTo>
                    <a:pt x="613028" y="1801005"/>
                  </a:lnTo>
                  <a:lnTo>
                    <a:pt x="0" y="1801005"/>
                  </a:lnTo>
                  <a:close/>
                </a:path>
              </a:pathLst>
            </a:custGeom>
            <a:solidFill>
              <a:schemeClr val="accen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49"/>
            <p:cNvSpPr/>
            <p:nvPr/>
          </p:nvSpPr>
          <p:spPr>
            <a:xfrm rot="3843558">
              <a:off x="10687917" y="5511216"/>
              <a:ext cx="1456971" cy="1846378"/>
            </a:xfrm>
            <a:custGeom>
              <a:rect b="b" l="l" r="r" t="t"/>
              <a:pathLst>
                <a:path extrusionOk="0" h="1846378" w="1456971">
                  <a:moveTo>
                    <a:pt x="607477" y="0"/>
                  </a:moveTo>
                  <a:lnTo>
                    <a:pt x="1456971" y="413238"/>
                  </a:lnTo>
                  <a:lnTo>
                    <a:pt x="759818" y="1846378"/>
                  </a:lnTo>
                  <a:lnTo>
                    <a:pt x="0" y="1846378"/>
                  </a:lnTo>
                  <a:close/>
                </a:path>
              </a:pathLst>
            </a:custGeom>
            <a:solidFill>
              <a:schemeClr val="accen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" name="Google Shape;205;p49"/>
          <p:cNvSpPr txBox="1"/>
          <p:nvPr>
            <p:ph type="title"/>
          </p:nvPr>
        </p:nvSpPr>
        <p:spPr>
          <a:xfrm>
            <a:off x="579600" y="237600"/>
            <a:ext cx="11037600" cy="441964"/>
          </a:xfrm>
          <a:prstGeom prst="rect">
            <a:avLst/>
          </a:prstGeom>
          <a:noFill/>
          <a:ln>
            <a:noFill/>
          </a:ln>
        </p:spPr>
        <p:txBody>
          <a:bodyPr anchorCtr="0" anchor="t" bIns="39600" lIns="100800" spcFirstLastPara="1" rIns="75600" wrap="square" tIns="39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9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49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49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49"/>
          <p:cNvSpPr txBox="1"/>
          <p:nvPr>
            <p:ph idx="1" type="body"/>
          </p:nvPr>
        </p:nvSpPr>
        <p:spPr>
          <a:xfrm>
            <a:off x="579600" y="1663200"/>
            <a:ext cx="5342400" cy="28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0800" spcFirstLastPara="1" rIns="82800" wrap="square" tIns="0">
            <a:normAutofit/>
          </a:bodyPr>
          <a:lstStyle>
            <a:lvl1pPr indent="-3302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49"/>
          <p:cNvSpPr txBox="1"/>
          <p:nvPr>
            <p:ph idx="2" type="body"/>
          </p:nvPr>
        </p:nvSpPr>
        <p:spPr>
          <a:xfrm>
            <a:off x="6242400" y="1663200"/>
            <a:ext cx="5367600" cy="28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0800" spcFirstLastPara="1" rIns="82800" wrap="square" tIns="0">
            <a:normAutofit/>
          </a:bodyPr>
          <a:lstStyle>
            <a:lvl1pPr indent="-3302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49"/>
          <p:cNvSpPr txBox="1"/>
          <p:nvPr>
            <p:ph idx="3" type="body"/>
          </p:nvPr>
        </p:nvSpPr>
        <p:spPr>
          <a:xfrm>
            <a:off x="572400" y="4816800"/>
            <a:ext cx="53424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0800" spcFirstLastPara="1" rIns="82800" wrap="square" tIns="0">
            <a:normAutofit/>
          </a:bodyPr>
          <a:lstStyle>
            <a:lvl1pPr indent="-3302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49"/>
          <p:cNvSpPr txBox="1"/>
          <p:nvPr>
            <p:ph idx="4" type="body"/>
          </p:nvPr>
        </p:nvSpPr>
        <p:spPr>
          <a:xfrm>
            <a:off x="6253200" y="4813200"/>
            <a:ext cx="53676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0800" spcFirstLastPara="1" rIns="82800" wrap="square" tIns="0">
            <a:normAutofit/>
          </a:bodyPr>
          <a:lstStyle>
            <a:lvl1pPr indent="-3302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腰带">
  <p:cSld name="腰带">
    <p:bg>
      <p:bgPr>
        <a:solidFill>
          <a:schemeClr val="dk2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50"/>
          <p:cNvGrpSpPr/>
          <p:nvPr/>
        </p:nvGrpSpPr>
        <p:grpSpPr>
          <a:xfrm>
            <a:off x="711892" y="-810252"/>
            <a:ext cx="11916697" cy="9897597"/>
            <a:chOff x="711892" y="-810252"/>
            <a:chExt cx="11916697" cy="9897597"/>
          </a:xfrm>
        </p:grpSpPr>
        <p:sp>
          <p:nvSpPr>
            <p:cNvPr id="215" name="Google Shape;215;p50"/>
            <p:cNvSpPr/>
            <p:nvPr/>
          </p:nvSpPr>
          <p:spPr>
            <a:xfrm rot="-1272462">
              <a:off x="9598362" y="3430239"/>
              <a:ext cx="2461733" cy="3603894"/>
            </a:xfrm>
            <a:custGeom>
              <a:rect b="b" l="l" r="r" t="t"/>
              <a:pathLst>
                <a:path extrusionOk="0" h="3603894" w="2461733">
                  <a:moveTo>
                    <a:pt x="1379554" y="0"/>
                  </a:moveTo>
                  <a:lnTo>
                    <a:pt x="2461733" y="2406866"/>
                  </a:lnTo>
                  <a:lnTo>
                    <a:pt x="1997251" y="3603894"/>
                  </a:lnTo>
                  <a:lnTo>
                    <a:pt x="1380408" y="3603894"/>
                  </a:lnTo>
                  <a:lnTo>
                    <a:pt x="0" y="3068256"/>
                  </a:lnTo>
                  <a:close/>
                </a:path>
              </a:pathLst>
            </a:custGeom>
            <a:solidFill>
              <a:schemeClr val="accen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50"/>
            <p:cNvSpPr/>
            <p:nvPr/>
          </p:nvSpPr>
          <p:spPr>
            <a:xfrm rot="3843558">
              <a:off x="3611662" y="1074388"/>
              <a:ext cx="5196909" cy="7897792"/>
            </a:xfrm>
            <a:custGeom>
              <a:rect b="b" l="l" r="r" t="t"/>
              <a:pathLst>
                <a:path extrusionOk="0" h="7897792" w="5196909">
                  <a:moveTo>
                    <a:pt x="5196908" y="7897792"/>
                  </a:moveTo>
                  <a:lnTo>
                    <a:pt x="5196909" y="7897790"/>
                  </a:lnTo>
                  <a:lnTo>
                    <a:pt x="5196909" y="7897792"/>
                  </a:lnTo>
                  <a:close/>
                  <a:moveTo>
                    <a:pt x="2598455" y="0"/>
                  </a:moveTo>
                  <a:lnTo>
                    <a:pt x="4196670" y="4857646"/>
                  </a:lnTo>
                  <a:lnTo>
                    <a:pt x="2717785" y="7897792"/>
                  </a:lnTo>
                  <a:lnTo>
                    <a:pt x="0" y="7897792"/>
                  </a:lnTo>
                  <a:close/>
                </a:path>
              </a:pathLst>
            </a:custGeom>
            <a:solidFill>
              <a:schemeClr val="accen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50"/>
            <p:cNvSpPr/>
            <p:nvPr/>
          </p:nvSpPr>
          <p:spPr>
            <a:xfrm rot="-8977385">
              <a:off x="1390141" y="704847"/>
              <a:ext cx="3191281" cy="3548851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50"/>
            <p:cNvSpPr/>
            <p:nvPr/>
          </p:nvSpPr>
          <p:spPr>
            <a:xfrm rot="-6790568">
              <a:off x="6325376" y="-1657194"/>
              <a:ext cx="3097954" cy="7489319"/>
            </a:xfrm>
            <a:custGeom>
              <a:rect b="b" l="l" r="r" t="t"/>
              <a:pathLst>
                <a:path extrusionOk="0" h="7489319" w="3097954">
                  <a:moveTo>
                    <a:pt x="3097954" y="5457090"/>
                  </a:moveTo>
                  <a:lnTo>
                    <a:pt x="2227941" y="7489318"/>
                  </a:lnTo>
                  <a:lnTo>
                    <a:pt x="0" y="7489319"/>
                  </a:lnTo>
                  <a:lnTo>
                    <a:pt x="1792124" y="0"/>
                  </a:lnTo>
                  <a:close/>
                </a:path>
              </a:pathLst>
            </a:custGeom>
            <a:solidFill>
              <a:schemeClr val="accen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50"/>
          <p:cNvSpPr/>
          <p:nvPr/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50"/>
          <p:cNvSpPr txBox="1"/>
          <p:nvPr>
            <p:ph type="title"/>
          </p:nvPr>
        </p:nvSpPr>
        <p:spPr>
          <a:xfrm>
            <a:off x="1522800" y="1339200"/>
            <a:ext cx="914400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9600" lIns="100800" spcFirstLastPara="1" rIns="75600" wrap="square" tIns="396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50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50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50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50"/>
          <p:cNvSpPr txBox="1"/>
          <p:nvPr>
            <p:ph idx="1" type="body"/>
          </p:nvPr>
        </p:nvSpPr>
        <p:spPr>
          <a:xfrm>
            <a:off x="1522413" y="3862800"/>
            <a:ext cx="9144000" cy="16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0800" spcFirstLastPara="1" rIns="82800" wrap="square" tIns="0">
            <a:normAutofit/>
          </a:bodyPr>
          <a:lstStyle>
            <a:lvl1pPr indent="-330200" lvl="0" marL="4572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25" name="Google Shape;225;p50"/>
          <p:cNvGrpSpPr/>
          <p:nvPr/>
        </p:nvGrpSpPr>
        <p:grpSpPr>
          <a:xfrm>
            <a:off x="345211" y="257417"/>
            <a:ext cx="11738460" cy="6217393"/>
            <a:chOff x="345211" y="257417"/>
            <a:chExt cx="11738460" cy="6217393"/>
          </a:xfrm>
        </p:grpSpPr>
        <p:sp>
          <p:nvSpPr>
            <p:cNvPr id="226" name="Google Shape;226;p50"/>
            <p:cNvSpPr/>
            <p:nvPr/>
          </p:nvSpPr>
          <p:spPr>
            <a:xfrm rot="-1483537">
              <a:off x="10890894" y="5352995"/>
              <a:ext cx="1042465" cy="947218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50"/>
            <p:cNvSpPr/>
            <p:nvPr/>
          </p:nvSpPr>
          <p:spPr>
            <a:xfrm rot="9316463">
              <a:off x="495523" y="432015"/>
              <a:ext cx="1042465" cy="947218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标题幻灯片">
  <p:cSld name="1_标题幻灯片">
    <p:bg>
      <p:bgPr>
        <a:solidFill>
          <a:schemeClr val="lt2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1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51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51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" name="Google Shape;232;p51"/>
          <p:cNvSpPr txBox="1"/>
          <p:nvPr>
            <p:ph type="ctrTitle"/>
          </p:nvPr>
        </p:nvSpPr>
        <p:spPr>
          <a:xfrm>
            <a:off x="3139137" y="2323224"/>
            <a:ext cx="6038283" cy="1764959"/>
          </a:xfrm>
          <a:prstGeom prst="rect">
            <a:avLst/>
          </a:prstGeom>
          <a:noFill/>
          <a:ln>
            <a:noFill/>
          </a:ln>
        </p:spPr>
        <p:txBody>
          <a:bodyPr anchorCtr="0" anchor="b" bIns="39600" lIns="100800" spcFirstLastPara="1" rIns="75600" wrap="square" tIns="396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51"/>
          <p:cNvSpPr txBox="1"/>
          <p:nvPr>
            <p:ph idx="1" type="subTitle"/>
          </p:nvPr>
        </p:nvSpPr>
        <p:spPr>
          <a:xfrm>
            <a:off x="3139137" y="4180259"/>
            <a:ext cx="6038283" cy="12676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0800" spcFirstLastPara="1" rIns="82800" wrap="square" tIns="0">
            <a:norm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bg>
      <p:bgPr>
        <a:solidFill>
          <a:schemeClr val="lt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4"/>
          <p:cNvGrpSpPr/>
          <p:nvPr/>
        </p:nvGrpSpPr>
        <p:grpSpPr>
          <a:xfrm>
            <a:off x="-291513" y="-466285"/>
            <a:ext cx="12918189" cy="7959619"/>
            <a:chOff x="-291513" y="-466285"/>
            <a:chExt cx="12918189" cy="7959619"/>
          </a:xfrm>
        </p:grpSpPr>
        <p:sp>
          <p:nvSpPr>
            <p:cNvPr id="33" name="Google Shape;33;p34"/>
            <p:cNvSpPr/>
            <p:nvPr/>
          </p:nvSpPr>
          <p:spPr>
            <a:xfrm rot="-8977385">
              <a:off x="69071" y="-240753"/>
              <a:ext cx="1380916" cy="1801005"/>
            </a:xfrm>
            <a:custGeom>
              <a:rect b="b" l="l" r="r" t="t"/>
              <a:pathLst>
                <a:path extrusionOk="0" h="1801005" w="1380916">
                  <a:moveTo>
                    <a:pt x="1380916" y="1270279"/>
                  </a:moveTo>
                  <a:lnTo>
                    <a:pt x="475479" y="1801005"/>
                  </a:lnTo>
                  <a:lnTo>
                    <a:pt x="0" y="1801005"/>
                  </a:lnTo>
                  <a:lnTo>
                    <a:pt x="809771" y="0"/>
                  </a:lnTo>
                  <a:close/>
                </a:path>
              </a:pathLst>
            </a:custGeom>
            <a:solidFill>
              <a:schemeClr val="accen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4"/>
            <p:cNvSpPr/>
            <p:nvPr/>
          </p:nvSpPr>
          <p:spPr>
            <a:xfrm rot="7762903">
              <a:off x="50564" y="191256"/>
              <a:ext cx="717119" cy="469955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4"/>
            <p:cNvSpPr/>
            <p:nvPr/>
          </p:nvSpPr>
          <p:spPr>
            <a:xfrm rot="-1272462">
              <a:off x="11258186" y="4922768"/>
              <a:ext cx="1079280" cy="1801005"/>
            </a:xfrm>
            <a:custGeom>
              <a:rect b="b" l="l" r="r" t="t"/>
              <a:pathLst>
                <a:path extrusionOk="0" h="1801005" w="1079280">
                  <a:moveTo>
                    <a:pt x="809771" y="0"/>
                  </a:moveTo>
                  <a:lnTo>
                    <a:pt x="1079280" y="599414"/>
                  </a:lnTo>
                  <a:lnTo>
                    <a:pt x="613028" y="1801005"/>
                  </a:lnTo>
                  <a:lnTo>
                    <a:pt x="0" y="1801005"/>
                  </a:lnTo>
                  <a:close/>
                </a:path>
              </a:pathLst>
            </a:custGeom>
            <a:solidFill>
              <a:schemeClr val="accen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4"/>
            <p:cNvSpPr/>
            <p:nvPr/>
          </p:nvSpPr>
          <p:spPr>
            <a:xfrm rot="3843558">
              <a:off x="10687917" y="5511216"/>
              <a:ext cx="1456971" cy="1846378"/>
            </a:xfrm>
            <a:custGeom>
              <a:rect b="b" l="l" r="r" t="t"/>
              <a:pathLst>
                <a:path extrusionOk="0" h="1846378" w="1456971">
                  <a:moveTo>
                    <a:pt x="607477" y="0"/>
                  </a:moveTo>
                  <a:lnTo>
                    <a:pt x="1456971" y="413238"/>
                  </a:lnTo>
                  <a:lnTo>
                    <a:pt x="759818" y="1846378"/>
                  </a:lnTo>
                  <a:lnTo>
                    <a:pt x="0" y="1846378"/>
                  </a:lnTo>
                  <a:close/>
                </a:path>
              </a:pathLst>
            </a:custGeom>
            <a:solidFill>
              <a:schemeClr val="accen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34"/>
          <p:cNvSpPr txBox="1"/>
          <p:nvPr>
            <p:ph type="title"/>
          </p:nvPr>
        </p:nvSpPr>
        <p:spPr>
          <a:xfrm>
            <a:off x="669882" y="443234"/>
            <a:ext cx="10852237" cy="441964"/>
          </a:xfrm>
          <a:prstGeom prst="rect">
            <a:avLst/>
          </a:prstGeom>
          <a:noFill/>
          <a:ln>
            <a:noFill/>
          </a:ln>
        </p:spPr>
        <p:txBody>
          <a:bodyPr anchorCtr="0" anchor="t" bIns="39600" lIns="100800" spcFirstLastPara="1" rIns="75600" wrap="square" tIns="396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" type="body"/>
          </p:nvPr>
        </p:nvSpPr>
        <p:spPr>
          <a:xfrm>
            <a:off x="669882" y="952508"/>
            <a:ext cx="10852237" cy="5388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0800" spcFirstLastPara="1" rIns="82800" wrap="square" tIns="0">
            <a:normAutofit/>
          </a:bodyPr>
          <a:lstStyle>
            <a:lvl1pPr indent="-330200" lvl="0" marL="4572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34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4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bg>
      <p:bgPr>
        <a:solidFill>
          <a:schemeClr val="lt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5"/>
          <p:cNvSpPr/>
          <p:nvPr/>
        </p:nvSpPr>
        <p:spPr>
          <a:xfrm>
            <a:off x="9324975" y="587375"/>
            <a:ext cx="2647950" cy="1809750"/>
          </a:xfrm>
          <a:custGeom>
            <a:rect b="b" l="l" r="r" t="t"/>
            <a:pathLst>
              <a:path extrusionOk="0" h="1809750" w="2647950">
                <a:moveTo>
                  <a:pt x="2644775" y="1806575"/>
                </a:moveTo>
                <a:lnTo>
                  <a:pt x="701675" y="166687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5"/>
          <p:cNvSpPr/>
          <p:nvPr/>
        </p:nvSpPr>
        <p:spPr>
          <a:xfrm>
            <a:off x="9686925" y="4530725"/>
            <a:ext cx="2082800" cy="2108200"/>
          </a:xfrm>
          <a:custGeom>
            <a:rect b="b" l="l" r="r" t="t"/>
            <a:pathLst>
              <a:path extrusionOk="0" h="2108200" w="20828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5"/>
          <p:cNvSpPr/>
          <p:nvPr/>
        </p:nvSpPr>
        <p:spPr>
          <a:xfrm>
            <a:off x="9197975" y="4321175"/>
            <a:ext cx="2997200" cy="2540000"/>
          </a:xfrm>
          <a:custGeom>
            <a:rect b="b" l="l" r="r" t="t"/>
            <a:pathLst>
              <a:path extrusionOk="0" h="2540000" w="29972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5"/>
          <p:cNvSpPr/>
          <p:nvPr/>
        </p:nvSpPr>
        <p:spPr>
          <a:xfrm>
            <a:off x="7755890" y="4530725"/>
            <a:ext cx="1911350" cy="2330450"/>
          </a:xfrm>
          <a:custGeom>
            <a:rect b="b" l="l" r="r" t="t"/>
            <a:pathLst>
              <a:path extrusionOk="0" h="2330450" w="1911350">
                <a:moveTo>
                  <a:pt x="328295" y="2327275"/>
                </a:moveTo>
                <a:lnTo>
                  <a:pt x="1910715" y="2327275"/>
                </a:lnTo>
                <a:lnTo>
                  <a:pt x="334010" y="3175"/>
                </a:lnTo>
                <a:lnTo>
                  <a:pt x="3175" y="1880870"/>
                </a:lnTo>
                <a:lnTo>
                  <a:pt x="797560" y="1927225"/>
                </a:lnTo>
                <a:close/>
              </a:path>
            </a:pathLst>
          </a:custGeom>
          <a:solidFill>
            <a:srgbClr val="93A1F2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5"/>
          <p:cNvSpPr/>
          <p:nvPr/>
        </p:nvSpPr>
        <p:spPr>
          <a:xfrm>
            <a:off x="6412230" y="6334125"/>
            <a:ext cx="2139950" cy="527050"/>
          </a:xfrm>
          <a:custGeom>
            <a:rect b="b" l="l" r="r" t="t"/>
            <a:pathLst>
              <a:path extrusionOk="0" h="527050" w="2139950">
                <a:moveTo>
                  <a:pt x="1346835" y="77470"/>
                </a:moveTo>
                <a:lnTo>
                  <a:pt x="64770" y="3175"/>
                </a:lnTo>
                <a:lnTo>
                  <a:pt x="3175" y="523875"/>
                </a:lnTo>
                <a:lnTo>
                  <a:pt x="1268730" y="523875"/>
                </a:lnTo>
                <a:lnTo>
                  <a:pt x="1671955" y="523875"/>
                </a:lnTo>
                <a:lnTo>
                  <a:pt x="2141220" y="12382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5"/>
          <p:cNvSpPr/>
          <p:nvPr/>
        </p:nvSpPr>
        <p:spPr>
          <a:xfrm>
            <a:off x="10302875" y="-3175"/>
            <a:ext cx="1892300" cy="2940050"/>
          </a:xfrm>
          <a:custGeom>
            <a:rect b="b" l="l" r="r" t="t"/>
            <a:pathLst>
              <a:path extrusionOk="0" h="2940050" w="1892300">
                <a:moveTo>
                  <a:pt x="910590" y="3175"/>
                </a:moveTo>
                <a:lnTo>
                  <a:pt x="519430" y="3175"/>
                </a:lnTo>
                <a:lnTo>
                  <a:pt x="3175" y="2936875"/>
                </a:lnTo>
                <a:lnTo>
                  <a:pt x="1889125" y="2212975"/>
                </a:lnTo>
                <a:lnTo>
                  <a:pt x="1889125" y="1445895"/>
                </a:lnTo>
                <a:close/>
              </a:path>
            </a:pathLst>
          </a:custGeom>
          <a:solidFill>
            <a:srgbClr val="93A1F2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5"/>
          <p:cNvSpPr txBox="1"/>
          <p:nvPr>
            <p:ph type="title"/>
          </p:nvPr>
        </p:nvSpPr>
        <p:spPr>
          <a:xfrm>
            <a:off x="3447741" y="2489200"/>
            <a:ext cx="5419185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39600" lIns="100800" spcFirstLastPara="1" rIns="75600" wrap="square" tIns="396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  <a:defRPr b="1" sz="4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5"/>
          <p:cNvSpPr txBox="1"/>
          <p:nvPr>
            <p:ph idx="1" type="body"/>
          </p:nvPr>
        </p:nvSpPr>
        <p:spPr>
          <a:xfrm>
            <a:off x="3447741" y="3463836"/>
            <a:ext cx="5419185" cy="1015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0800" spcFirstLastPara="1" rIns="8280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35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36"/>
          <p:cNvGrpSpPr/>
          <p:nvPr/>
        </p:nvGrpSpPr>
        <p:grpSpPr>
          <a:xfrm>
            <a:off x="-291513" y="-466285"/>
            <a:ext cx="12918189" cy="7959619"/>
            <a:chOff x="-291513" y="-466285"/>
            <a:chExt cx="12918189" cy="7959619"/>
          </a:xfrm>
        </p:grpSpPr>
        <p:sp>
          <p:nvSpPr>
            <p:cNvPr id="56" name="Google Shape;56;p36"/>
            <p:cNvSpPr/>
            <p:nvPr/>
          </p:nvSpPr>
          <p:spPr>
            <a:xfrm rot="-8977385">
              <a:off x="69071" y="-240753"/>
              <a:ext cx="1380916" cy="1801005"/>
            </a:xfrm>
            <a:custGeom>
              <a:rect b="b" l="l" r="r" t="t"/>
              <a:pathLst>
                <a:path extrusionOk="0" h="1801005" w="1380916">
                  <a:moveTo>
                    <a:pt x="1380916" y="1270279"/>
                  </a:moveTo>
                  <a:lnTo>
                    <a:pt x="475479" y="1801005"/>
                  </a:lnTo>
                  <a:lnTo>
                    <a:pt x="0" y="1801005"/>
                  </a:lnTo>
                  <a:lnTo>
                    <a:pt x="809771" y="0"/>
                  </a:lnTo>
                  <a:close/>
                </a:path>
              </a:pathLst>
            </a:custGeom>
            <a:solidFill>
              <a:schemeClr val="accen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6"/>
            <p:cNvSpPr/>
            <p:nvPr/>
          </p:nvSpPr>
          <p:spPr>
            <a:xfrm rot="7762903">
              <a:off x="50564" y="191256"/>
              <a:ext cx="717119" cy="469955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6"/>
            <p:cNvSpPr/>
            <p:nvPr/>
          </p:nvSpPr>
          <p:spPr>
            <a:xfrm rot="-1272462">
              <a:off x="11258186" y="4922768"/>
              <a:ext cx="1079280" cy="1801005"/>
            </a:xfrm>
            <a:custGeom>
              <a:rect b="b" l="l" r="r" t="t"/>
              <a:pathLst>
                <a:path extrusionOk="0" h="1801005" w="1079280">
                  <a:moveTo>
                    <a:pt x="809771" y="0"/>
                  </a:moveTo>
                  <a:lnTo>
                    <a:pt x="1079280" y="599414"/>
                  </a:lnTo>
                  <a:lnTo>
                    <a:pt x="613028" y="1801005"/>
                  </a:lnTo>
                  <a:lnTo>
                    <a:pt x="0" y="1801005"/>
                  </a:lnTo>
                  <a:close/>
                </a:path>
              </a:pathLst>
            </a:custGeom>
            <a:solidFill>
              <a:schemeClr val="accen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6"/>
            <p:cNvSpPr/>
            <p:nvPr/>
          </p:nvSpPr>
          <p:spPr>
            <a:xfrm rot="3843558">
              <a:off x="10687917" y="5511216"/>
              <a:ext cx="1456971" cy="1846378"/>
            </a:xfrm>
            <a:custGeom>
              <a:rect b="b" l="l" r="r" t="t"/>
              <a:pathLst>
                <a:path extrusionOk="0" h="1846378" w="1456971">
                  <a:moveTo>
                    <a:pt x="607477" y="0"/>
                  </a:moveTo>
                  <a:lnTo>
                    <a:pt x="1456971" y="413238"/>
                  </a:lnTo>
                  <a:lnTo>
                    <a:pt x="759818" y="1846378"/>
                  </a:lnTo>
                  <a:lnTo>
                    <a:pt x="0" y="1846378"/>
                  </a:lnTo>
                  <a:close/>
                </a:path>
              </a:pathLst>
            </a:custGeom>
            <a:solidFill>
              <a:schemeClr val="accen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36"/>
          <p:cNvSpPr txBox="1"/>
          <p:nvPr>
            <p:ph type="title"/>
          </p:nvPr>
        </p:nvSpPr>
        <p:spPr>
          <a:xfrm>
            <a:off x="669882" y="443234"/>
            <a:ext cx="10852237" cy="44196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6"/>
          <p:cNvSpPr txBox="1"/>
          <p:nvPr>
            <p:ph idx="1" type="body"/>
          </p:nvPr>
        </p:nvSpPr>
        <p:spPr>
          <a:xfrm>
            <a:off x="669930" y="952508"/>
            <a:ext cx="5283242" cy="538890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330200" lvl="0" marL="4572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6"/>
          <p:cNvSpPr txBox="1"/>
          <p:nvPr>
            <p:ph idx="2" type="body"/>
          </p:nvPr>
        </p:nvSpPr>
        <p:spPr>
          <a:xfrm>
            <a:off x="6238877" y="952508"/>
            <a:ext cx="5283242" cy="5388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0800" spcFirstLastPara="1" rIns="82800" wrap="square" tIns="0">
            <a:normAutofit/>
          </a:bodyPr>
          <a:lstStyle>
            <a:lvl1pPr indent="-3302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6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bg>
      <p:bgPr>
        <a:solidFill>
          <a:schemeClr val="lt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37"/>
          <p:cNvGrpSpPr/>
          <p:nvPr/>
        </p:nvGrpSpPr>
        <p:grpSpPr>
          <a:xfrm>
            <a:off x="-291513" y="-466285"/>
            <a:ext cx="12918189" cy="7959619"/>
            <a:chOff x="-291513" y="-466285"/>
            <a:chExt cx="12918189" cy="7959619"/>
          </a:xfrm>
        </p:grpSpPr>
        <p:sp>
          <p:nvSpPr>
            <p:cNvPr id="68" name="Google Shape;68;p37"/>
            <p:cNvSpPr/>
            <p:nvPr/>
          </p:nvSpPr>
          <p:spPr>
            <a:xfrm rot="-8977385">
              <a:off x="69071" y="-240753"/>
              <a:ext cx="1380916" cy="1801005"/>
            </a:xfrm>
            <a:custGeom>
              <a:rect b="b" l="l" r="r" t="t"/>
              <a:pathLst>
                <a:path extrusionOk="0" h="1801005" w="1380916">
                  <a:moveTo>
                    <a:pt x="1380916" y="1270279"/>
                  </a:moveTo>
                  <a:lnTo>
                    <a:pt x="475479" y="1801005"/>
                  </a:lnTo>
                  <a:lnTo>
                    <a:pt x="0" y="1801005"/>
                  </a:lnTo>
                  <a:lnTo>
                    <a:pt x="809771" y="0"/>
                  </a:lnTo>
                  <a:close/>
                </a:path>
              </a:pathLst>
            </a:custGeom>
            <a:solidFill>
              <a:schemeClr val="accen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7"/>
            <p:cNvSpPr/>
            <p:nvPr/>
          </p:nvSpPr>
          <p:spPr>
            <a:xfrm rot="7762903">
              <a:off x="50564" y="191256"/>
              <a:ext cx="717119" cy="469955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7"/>
            <p:cNvSpPr/>
            <p:nvPr/>
          </p:nvSpPr>
          <p:spPr>
            <a:xfrm rot="-1272462">
              <a:off x="11258186" y="4922768"/>
              <a:ext cx="1079280" cy="1801005"/>
            </a:xfrm>
            <a:custGeom>
              <a:rect b="b" l="l" r="r" t="t"/>
              <a:pathLst>
                <a:path extrusionOk="0" h="1801005" w="1079280">
                  <a:moveTo>
                    <a:pt x="809771" y="0"/>
                  </a:moveTo>
                  <a:lnTo>
                    <a:pt x="1079280" y="599414"/>
                  </a:lnTo>
                  <a:lnTo>
                    <a:pt x="613028" y="1801005"/>
                  </a:lnTo>
                  <a:lnTo>
                    <a:pt x="0" y="1801005"/>
                  </a:lnTo>
                  <a:close/>
                </a:path>
              </a:pathLst>
            </a:custGeom>
            <a:solidFill>
              <a:schemeClr val="accen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7"/>
            <p:cNvSpPr/>
            <p:nvPr/>
          </p:nvSpPr>
          <p:spPr>
            <a:xfrm rot="3843558">
              <a:off x="10687917" y="5511216"/>
              <a:ext cx="1456971" cy="1846378"/>
            </a:xfrm>
            <a:custGeom>
              <a:rect b="b" l="l" r="r" t="t"/>
              <a:pathLst>
                <a:path extrusionOk="0" h="1846378" w="1456971">
                  <a:moveTo>
                    <a:pt x="607477" y="0"/>
                  </a:moveTo>
                  <a:lnTo>
                    <a:pt x="1456971" y="413238"/>
                  </a:lnTo>
                  <a:lnTo>
                    <a:pt x="759818" y="1846378"/>
                  </a:lnTo>
                  <a:lnTo>
                    <a:pt x="0" y="1846378"/>
                  </a:lnTo>
                  <a:close/>
                </a:path>
              </a:pathLst>
            </a:custGeom>
            <a:solidFill>
              <a:schemeClr val="accen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37"/>
          <p:cNvSpPr txBox="1"/>
          <p:nvPr>
            <p:ph type="title"/>
          </p:nvPr>
        </p:nvSpPr>
        <p:spPr>
          <a:xfrm>
            <a:off x="669882" y="443234"/>
            <a:ext cx="10852237" cy="44196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7"/>
          <p:cNvSpPr txBox="1"/>
          <p:nvPr>
            <p:ph idx="1" type="body"/>
          </p:nvPr>
        </p:nvSpPr>
        <p:spPr>
          <a:xfrm>
            <a:off x="669930" y="952508"/>
            <a:ext cx="5283242" cy="38100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0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37"/>
          <p:cNvSpPr txBox="1"/>
          <p:nvPr>
            <p:ph idx="2" type="body"/>
          </p:nvPr>
        </p:nvSpPr>
        <p:spPr>
          <a:xfrm>
            <a:off x="669925" y="1406525"/>
            <a:ext cx="5283200" cy="493475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330200" lvl="0" marL="4572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7"/>
          <p:cNvSpPr txBox="1"/>
          <p:nvPr>
            <p:ph idx="3" type="body"/>
          </p:nvPr>
        </p:nvSpPr>
        <p:spPr>
          <a:xfrm>
            <a:off x="6235750" y="952508"/>
            <a:ext cx="5283242" cy="38100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6" name="Google Shape;76;p37"/>
          <p:cNvSpPr txBox="1"/>
          <p:nvPr>
            <p:ph idx="4" type="body"/>
          </p:nvPr>
        </p:nvSpPr>
        <p:spPr>
          <a:xfrm>
            <a:off x="6235750" y="1406525"/>
            <a:ext cx="5283242" cy="493475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330200" lvl="0" marL="4572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7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7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8"/>
          <p:cNvSpPr/>
          <p:nvPr/>
        </p:nvSpPr>
        <p:spPr>
          <a:xfrm>
            <a:off x="10551064" y="5333609"/>
            <a:ext cx="1365235" cy="1381884"/>
          </a:xfrm>
          <a:custGeom>
            <a:rect b="b" l="l" r="r" t="t"/>
            <a:pathLst>
              <a:path extrusionOk="0" h="2108200" w="20828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8"/>
          <p:cNvSpPr/>
          <p:nvPr/>
        </p:nvSpPr>
        <p:spPr>
          <a:xfrm>
            <a:off x="10230567" y="5196253"/>
            <a:ext cx="1964607" cy="1664921"/>
          </a:xfrm>
          <a:custGeom>
            <a:rect b="b" l="l" r="r" t="t"/>
            <a:pathLst>
              <a:path extrusionOk="0" h="2540000" w="29972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8"/>
          <p:cNvSpPr/>
          <p:nvPr/>
        </p:nvSpPr>
        <p:spPr>
          <a:xfrm>
            <a:off x="-3175" y="407670"/>
            <a:ext cx="1955800" cy="1987550"/>
          </a:xfrm>
          <a:custGeom>
            <a:rect b="b" l="l" r="r" t="t"/>
            <a:pathLst>
              <a:path extrusionOk="0" h="1987550" w="195580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rgbClr val="93A1F2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8"/>
          <p:cNvSpPr/>
          <p:nvPr/>
        </p:nvSpPr>
        <p:spPr>
          <a:xfrm>
            <a:off x="-3175" y="-3175"/>
            <a:ext cx="1816100" cy="1066800"/>
          </a:xfrm>
          <a:custGeom>
            <a:rect b="b" l="l" r="r" t="t"/>
            <a:pathLst>
              <a:path extrusionOk="0" h="1066800" w="18161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8"/>
          <p:cNvSpPr txBox="1"/>
          <p:nvPr>
            <p:ph type="title"/>
          </p:nvPr>
        </p:nvSpPr>
        <p:spPr>
          <a:xfrm>
            <a:off x="1517301" y="443230"/>
            <a:ext cx="10004818" cy="44196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8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8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8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bg>
      <p:bgPr>
        <a:solidFill>
          <a:schemeClr val="l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9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9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9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>
  <p:cSld name="图片与标题">
    <p:bg>
      <p:bgPr>
        <a:solidFill>
          <a:schemeClr val="lt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40"/>
          <p:cNvGrpSpPr/>
          <p:nvPr/>
        </p:nvGrpSpPr>
        <p:grpSpPr>
          <a:xfrm>
            <a:off x="-291513" y="-466285"/>
            <a:ext cx="12918189" cy="7959619"/>
            <a:chOff x="-291513" y="-466285"/>
            <a:chExt cx="12918189" cy="7959619"/>
          </a:xfrm>
        </p:grpSpPr>
        <p:sp>
          <p:nvSpPr>
            <p:cNvPr id="95" name="Google Shape;95;p40"/>
            <p:cNvSpPr/>
            <p:nvPr/>
          </p:nvSpPr>
          <p:spPr>
            <a:xfrm rot="-8977385">
              <a:off x="69071" y="-240753"/>
              <a:ext cx="1380916" cy="1801005"/>
            </a:xfrm>
            <a:custGeom>
              <a:rect b="b" l="l" r="r" t="t"/>
              <a:pathLst>
                <a:path extrusionOk="0" h="1801005" w="1380916">
                  <a:moveTo>
                    <a:pt x="1380916" y="1270279"/>
                  </a:moveTo>
                  <a:lnTo>
                    <a:pt x="475479" y="1801005"/>
                  </a:lnTo>
                  <a:lnTo>
                    <a:pt x="0" y="1801005"/>
                  </a:lnTo>
                  <a:lnTo>
                    <a:pt x="809771" y="0"/>
                  </a:lnTo>
                  <a:close/>
                </a:path>
              </a:pathLst>
            </a:custGeom>
            <a:solidFill>
              <a:schemeClr val="accen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0"/>
            <p:cNvSpPr/>
            <p:nvPr/>
          </p:nvSpPr>
          <p:spPr>
            <a:xfrm rot="7762903">
              <a:off x="50564" y="191256"/>
              <a:ext cx="717119" cy="469955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0"/>
            <p:cNvSpPr/>
            <p:nvPr/>
          </p:nvSpPr>
          <p:spPr>
            <a:xfrm rot="-1272462">
              <a:off x="11258186" y="4922768"/>
              <a:ext cx="1079280" cy="1801005"/>
            </a:xfrm>
            <a:custGeom>
              <a:rect b="b" l="l" r="r" t="t"/>
              <a:pathLst>
                <a:path extrusionOk="0" h="1801005" w="1079280">
                  <a:moveTo>
                    <a:pt x="809771" y="0"/>
                  </a:moveTo>
                  <a:lnTo>
                    <a:pt x="1079280" y="599414"/>
                  </a:lnTo>
                  <a:lnTo>
                    <a:pt x="613028" y="1801005"/>
                  </a:lnTo>
                  <a:lnTo>
                    <a:pt x="0" y="1801005"/>
                  </a:lnTo>
                  <a:close/>
                </a:path>
              </a:pathLst>
            </a:custGeom>
            <a:solidFill>
              <a:schemeClr val="accen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0"/>
            <p:cNvSpPr/>
            <p:nvPr/>
          </p:nvSpPr>
          <p:spPr>
            <a:xfrm rot="3843558">
              <a:off x="10687917" y="5511216"/>
              <a:ext cx="1456971" cy="1846378"/>
            </a:xfrm>
            <a:custGeom>
              <a:rect b="b" l="l" r="r" t="t"/>
              <a:pathLst>
                <a:path extrusionOk="0" h="1846378" w="1456971">
                  <a:moveTo>
                    <a:pt x="607477" y="0"/>
                  </a:moveTo>
                  <a:lnTo>
                    <a:pt x="1456971" y="413238"/>
                  </a:lnTo>
                  <a:lnTo>
                    <a:pt x="759818" y="1846378"/>
                  </a:lnTo>
                  <a:lnTo>
                    <a:pt x="0" y="1846378"/>
                  </a:lnTo>
                  <a:close/>
                </a:path>
              </a:pathLst>
            </a:custGeom>
            <a:solidFill>
              <a:schemeClr val="accen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40"/>
          <p:cNvSpPr txBox="1"/>
          <p:nvPr>
            <p:ph type="title"/>
          </p:nvPr>
        </p:nvSpPr>
        <p:spPr>
          <a:xfrm>
            <a:off x="669930" y="443234"/>
            <a:ext cx="10852237" cy="44196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0"/>
          <p:cNvSpPr/>
          <p:nvPr>
            <p:ph idx="2" type="pic"/>
          </p:nvPr>
        </p:nvSpPr>
        <p:spPr>
          <a:xfrm>
            <a:off x="669930" y="952508"/>
            <a:ext cx="5283242" cy="5388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1600" spcFirstLastPara="1" rIns="8255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40"/>
          <p:cNvSpPr txBox="1"/>
          <p:nvPr>
            <p:ph idx="1" type="body"/>
          </p:nvPr>
        </p:nvSpPr>
        <p:spPr>
          <a:xfrm>
            <a:off x="6238925" y="952508"/>
            <a:ext cx="5283242" cy="538890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330200" lvl="0" marL="4572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40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0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0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bg>
      <p:bgPr>
        <a:solidFill>
          <a:schemeClr val="lt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41"/>
          <p:cNvGrpSpPr/>
          <p:nvPr/>
        </p:nvGrpSpPr>
        <p:grpSpPr>
          <a:xfrm>
            <a:off x="-291513" y="-466285"/>
            <a:ext cx="12918189" cy="7959619"/>
            <a:chOff x="-291513" y="-466285"/>
            <a:chExt cx="12918189" cy="7959619"/>
          </a:xfrm>
        </p:grpSpPr>
        <p:sp>
          <p:nvSpPr>
            <p:cNvPr id="107" name="Google Shape;107;p41"/>
            <p:cNvSpPr/>
            <p:nvPr/>
          </p:nvSpPr>
          <p:spPr>
            <a:xfrm rot="-8977385">
              <a:off x="69071" y="-240753"/>
              <a:ext cx="1380916" cy="1801005"/>
            </a:xfrm>
            <a:custGeom>
              <a:rect b="b" l="l" r="r" t="t"/>
              <a:pathLst>
                <a:path extrusionOk="0" h="1801005" w="1380916">
                  <a:moveTo>
                    <a:pt x="1380916" y="1270279"/>
                  </a:moveTo>
                  <a:lnTo>
                    <a:pt x="475479" y="1801005"/>
                  </a:lnTo>
                  <a:lnTo>
                    <a:pt x="0" y="1801005"/>
                  </a:lnTo>
                  <a:lnTo>
                    <a:pt x="809771" y="0"/>
                  </a:lnTo>
                  <a:close/>
                </a:path>
              </a:pathLst>
            </a:custGeom>
            <a:solidFill>
              <a:schemeClr val="accen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1"/>
            <p:cNvSpPr/>
            <p:nvPr/>
          </p:nvSpPr>
          <p:spPr>
            <a:xfrm rot="7762903">
              <a:off x="50564" y="191256"/>
              <a:ext cx="717119" cy="469955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1"/>
            <p:cNvSpPr/>
            <p:nvPr/>
          </p:nvSpPr>
          <p:spPr>
            <a:xfrm rot="-1272462">
              <a:off x="11258186" y="4922768"/>
              <a:ext cx="1079280" cy="1801005"/>
            </a:xfrm>
            <a:custGeom>
              <a:rect b="b" l="l" r="r" t="t"/>
              <a:pathLst>
                <a:path extrusionOk="0" h="1801005" w="1079280">
                  <a:moveTo>
                    <a:pt x="809771" y="0"/>
                  </a:moveTo>
                  <a:lnTo>
                    <a:pt x="1079280" y="599414"/>
                  </a:lnTo>
                  <a:lnTo>
                    <a:pt x="613028" y="1801005"/>
                  </a:lnTo>
                  <a:lnTo>
                    <a:pt x="0" y="1801005"/>
                  </a:lnTo>
                  <a:close/>
                </a:path>
              </a:pathLst>
            </a:custGeom>
            <a:solidFill>
              <a:schemeClr val="accen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1"/>
            <p:cNvSpPr/>
            <p:nvPr/>
          </p:nvSpPr>
          <p:spPr>
            <a:xfrm rot="3843558">
              <a:off x="10687917" y="5511216"/>
              <a:ext cx="1456971" cy="1846378"/>
            </a:xfrm>
            <a:custGeom>
              <a:rect b="b" l="l" r="r" t="t"/>
              <a:pathLst>
                <a:path extrusionOk="0" h="1846378" w="1456971">
                  <a:moveTo>
                    <a:pt x="607477" y="0"/>
                  </a:moveTo>
                  <a:lnTo>
                    <a:pt x="1456971" y="413238"/>
                  </a:lnTo>
                  <a:lnTo>
                    <a:pt x="759818" y="1846378"/>
                  </a:lnTo>
                  <a:lnTo>
                    <a:pt x="0" y="1846378"/>
                  </a:lnTo>
                  <a:close/>
                </a:path>
              </a:pathLst>
            </a:custGeom>
            <a:solidFill>
              <a:schemeClr val="accen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41"/>
          <p:cNvSpPr txBox="1"/>
          <p:nvPr>
            <p:ph type="title"/>
          </p:nvPr>
        </p:nvSpPr>
        <p:spPr>
          <a:xfrm rot="5400000">
            <a:off x="8352173" y="3171469"/>
            <a:ext cx="5388907" cy="950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1"/>
          <p:cNvSpPr txBox="1"/>
          <p:nvPr>
            <p:ph idx="1" type="body"/>
          </p:nvPr>
        </p:nvSpPr>
        <p:spPr>
          <a:xfrm rot="5400000">
            <a:off x="2889522" y="-1267097"/>
            <a:ext cx="5388907" cy="982810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3302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41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1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1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669882" y="443230"/>
            <a:ext cx="10852237" cy="441964"/>
          </a:xfrm>
          <a:prstGeom prst="rect">
            <a:avLst/>
          </a:prstGeom>
          <a:noFill/>
          <a:ln>
            <a:noFill/>
          </a:ln>
        </p:spPr>
        <p:txBody>
          <a:bodyPr anchorCtr="0" anchor="t" bIns="39600" lIns="100800" spcFirstLastPara="1" rIns="75600" wrap="square" tIns="396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669882" y="952508"/>
            <a:ext cx="10852237" cy="5388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0800" spcFirstLastPara="1" rIns="82800" wrap="square" tIns="0">
            <a:normAutofit/>
          </a:bodyPr>
          <a:lstStyle>
            <a:lvl1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2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2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2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0" lvl="0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flutter/flutter/wiki/Add-Flutter-to-existing-apps" TargetMode="External"/><Relationship Id="rId4" Type="http://schemas.openxmlformats.org/officeDocument/2006/relationships/hyperlink" Target="https://dart.dev/tools/pub/pubspec" TargetMode="External"/><Relationship Id="rId9" Type="http://schemas.openxmlformats.org/officeDocument/2006/relationships/image" Target="../media/image25.jpg"/><Relationship Id="rId5" Type="http://schemas.openxmlformats.org/officeDocument/2006/relationships/hyperlink" Target="https://dart.dev/tools/pub/pubspec" TargetMode="External"/><Relationship Id="rId6" Type="http://schemas.openxmlformats.org/officeDocument/2006/relationships/hyperlink" Target="https://dart.dev/tools/pub/pubspec" TargetMode="External"/><Relationship Id="rId7" Type="http://schemas.openxmlformats.org/officeDocument/2006/relationships/hyperlink" Target="https://www.jianshu.com/p/97222440cd08" TargetMode="External"/><Relationship Id="rId8" Type="http://schemas.openxmlformats.org/officeDocument/2006/relationships/hyperlink" Target="https://www.jianshu.com/p/97222440cd08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Relationship Id="rId4" Type="http://schemas.openxmlformats.org/officeDocument/2006/relationships/image" Target="../media/image32.jpg"/><Relationship Id="rId5" Type="http://schemas.openxmlformats.org/officeDocument/2006/relationships/image" Target="../media/image2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jpg"/><Relationship Id="rId4" Type="http://schemas.openxmlformats.org/officeDocument/2006/relationships/image" Target="../media/image2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flutterchina.club/tutorials/internationalization/" TargetMode="External"/><Relationship Id="rId4" Type="http://schemas.openxmlformats.org/officeDocument/2006/relationships/hyperlink" Target="https://flutterchina.club/tutorials/internationalization/" TargetMode="External"/><Relationship Id="rId5" Type="http://schemas.openxmlformats.org/officeDocument/2006/relationships/hyperlink" Target="https://github.com/long1eu/flutter_i18n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1" Type="http://schemas.openxmlformats.org/officeDocument/2006/relationships/hyperlink" Target="https://flutter-go.pub/website/" TargetMode="External"/><Relationship Id="rId10" Type="http://schemas.openxmlformats.org/officeDocument/2006/relationships/hyperlink" Target="https://flutter-go.pub/website/" TargetMode="External"/><Relationship Id="rId13" Type="http://schemas.openxmlformats.org/officeDocument/2006/relationships/hyperlink" Target="https://flutter-go.pub/website/" TargetMode="External"/><Relationship Id="rId12" Type="http://schemas.openxmlformats.org/officeDocument/2006/relationships/hyperlink" Target="https://flutter-go.pub/website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thub.com/flutter/flutter/wiki/Add-Flutter-to-existing-apps" TargetMode="External"/><Relationship Id="rId4" Type="http://schemas.openxmlformats.org/officeDocument/2006/relationships/hyperlink" Target="https://book.flutterchina.club/" TargetMode="External"/><Relationship Id="rId9" Type="http://schemas.openxmlformats.org/officeDocument/2006/relationships/hyperlink" Target="https://flutter.dev/docs" TargetMode="External"/><Relationship Id="rId14" Type="http://schemas.openxmlformats.org/officeDocument/2006/relationships/hyperlink" Target="https://flutter-go.pub/website/" TargetMode="External"/><Relationship Id="rId5" Type="http://schemas.openxmlformats.org/officeDocument/2006/relationships/hyperlink" Target="https://dart.dev/guides/language/language-tour" TargetMode="External"/><Relationship Id="rId6" Type="http://schemas.openxmlformats.org/officeDocument/2006/relationships/hyperlink" Target="https://dart.dev/guides/language/language-tour" TargetMode="External"/><Relationship Id="rId7" Type="http://schemas.openxmlformats.org/officeDocument/2006/relationships/hyperlink" Target="https://dart.dev/guides/language/effective-dart" TargetMode="External"/><Relationship Id="rId8" Type="http://schemas.openxmlformats.org/officeDocument/2006/relationships/hyperlink" Target="https://dart.dev/guides/language/effective-dar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youtu.be/WLvpROMUjYQ" TargetMode="External"/><Relationship Id="rId4" Type="http://schemas.openxmlformats.org/officeDocument/2006/relationships/hyperlink" Target="https://github.com/spritewidget/spaceblas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edium.com/hackernoon/why-flutter-uses-dart-dd635a054ebf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 txBox="1"/>
          <p:nvPr>
            <p:ph idx="1" type="subTitle"/>
          </p:nvPr>
        </p:nvSpPr>
        <p:spPr>
          <a:xfrm>
            <a:off x="2299949" y="3475170"/>
            <a:ext cx="8002926" cy="916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0800" spcFirstLastPara="1" rIns="82800" wrap="square" tIns="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39" name="Google Shape;239;p1"/>
          <p:cNvSpPr txBox="1"/>
          <p:nvPr>
            <p:ph type="ctrTitle"/>
          </p:nvPr>
        </p:nvSpPr>
        <p:spPr>
          <a:xfrm>
            <a:off x="1009650" y="1895475"/>
            <a:ext cx="10172065" cy="1495425"/>
          </a:xfrm>
          <a:prstGeom prst="rect">
            <a:avLst/>
          </a:prstGeom>
          <a:noFill/>
          <a:ln>
            <a:noFill/>
          </a:ln>
        </p:spPr>
        <p:txBody>
          <a:bodyPr anchorCtr="0" anchor="b" bIns="39600" lIns="100800" spcFirstLastPara="1" rIns="75600" wrap="square" tIns="396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</a:pPr>
            <a:r>
              <a:rPr lang="en-US" sz="5400"/>
              <a:t>Flutter简介与项目集成</a:t>
            </a:r>
            <a:endParaRPr sz="5400"/>
          </a:p>
        </p:txBody>
      </p:sp>
      <p:sp>
        <p:nvSpPr>
          <p:cNvPr id="240" name="Google Shape;240;p1"/>
          <p:cNvSpPr txBox="1"/>
          <p:nvPr>
            <p:ph idx="2" type="body"/>
          </p:nvPr>
        </p:nvSpPr>
        <p:spPr>
          <a:xfrm>
            <a:off x="2299949" y="4559027"/>
            <a:ext cx="180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0800" spcFirstLastPara="1" rIns="82800" wrap="square" tIns="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/>
              <a:t>Xiangping.liu</a:t>
            </a:r>
            <a:endParaRPr/>
          </a:p>
        </p:txBody>
      </p:sp>
      <p:sp>
        <p:nvSpPr>
          <p:cNvPr id="241" name="Google Shape;241;p1"/>
          <p:cNvSpPr txBox="1"/>
          <p:nvPr>
            <p:ph idx="3" type="body"/>
          </p:nvPr>
        </p:nvSpPr>
        <p:spPr>
          <a:xfrm>
            <a:off x="2299949" y="5078879"/>
            <a:ext cx="180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0800" spcFirstLastPara="1" rIns="82800" wrap="square" tIns="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0"/>
          <p:cNvSpPr txBox="1"/>
          <p:nvPr>
            <p:ph type="title"/>
          </p:nvPr>
        </p:nvSpPr>
        <p:spPr>
          <a:xfrm>
            <a:off x="669882" y="443234"/>
            <a:ext cx="10852237" cy="441964"/>
          </a:xfrm>
          <a:prstGeom prst="rect">
            <a:avLst/>
          </a:prstGeom>
          <a:noFill/>
          <a:ln>
            <a:noFill/>
          </a:ln>
        </p:spPr>
        <p:txBody>
          <a:bodyPr anchorCtr="0" anchor="t" bIns="39600" lIns="100800" spcFirstLastPara="1" rIns="75600" wrap="square" tIns="3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/>
              <a:t>Closure</a:t>
            </a:r>
            <a:endParaRPr/>
          </a:p>
        </p:txBody>
      </p:sp>
      <p:sp>
        <p:nvSpPr>
          <p:cNvPr id="303" name="Google Shape;303;p10"/>
          <p:cNvSpPr txBox="1"/>
          <p:nvPr>
            <p:ph idx="1" type="body"/>
          </p:nvPr>
        </p:nvSpPr>
        <p:spPr>
          <a:xfrm>
            <a:off x="669882" y="952508"/>
            <a:ext cx="10852237" cy="5388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0800" spcFirstLastPara="1" rIns="82800" wrap="square" tIns="0">
            <a:normAutofit/>
          </a:bodyPr>
          <a:lstStyle/>
          <a:p>
            <a:pPr indent="-1270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04" name="Google Shape;30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8610" y="2348865"/>
            <a:ext cx="3954780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1"/>
          <p:cNvSpPr txBox="1"/>
          <p:nvPr>
            <p:ph type="title"/>
          </p:nvPr>
        </p:nvSpPr>
        <p:spPr>
          <a:xfrm>
            <a:off x="669882" y="443234"/>
            <a:ext cx="10852237" cy="441964"/>
          </a:xfrm>
          <a:prstGeom prst="rect">
            <a:avLst/>
          </a:prstGeom>
          <a:noFill/>
          <a:ln>
            <a:noFill/>
          </a:ln>
        </p:spPr>
        <p:txBody>
          <a:bodyPr anchorCtr="0" anchor="t" bIns="39600" lIns="100800" spcFirstLastPara="1" rIns="75600" wrap="square" tIns="3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/>
              <a:t>运算符重载</a:t>
            </a:r>
            <a:endParaRPr/>
          </a:p>
        </p:txBody>
      </p:sp>
      <p:pic>
        <p:nvPicPr>
          <p:cNvPr id="310" name="Google Shape;31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435" y="2362200"/>
            <a:ext cx="4867275" cy="3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1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5385" y="1691640"/>
            <a:ext cx="5473700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1"/>
          <p:cNvSpPr/>
          <p:nvPr/>
        </p:nvSpPr>
        <p:spPr>
          <a:xfrm>
            <a:off x="669882" y="952508"/>
            <a:ext cx="10852237" cy="5388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0800" spcFirstLastPara="1" rIns="82800" wrap="square" tIns="0">
            <a:norm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Operators</a:t>
            </a:r>
            <a:endParaRPr b="0" i="0" sz="16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get/set</a:t>
            </a:r>
            <a:endParaRPr b="0" i="0" sz="16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2"/>
          <p:cNvSpPr txBox="1"/>
          <p:nvPr>
            <p:ph type="title"/>
          </p:nvPr>
        </p:nvSpPr>
        <p:spPr>
          <a:xfrm>
            <a:off x="669882" y="443234"/>
            <a:ext cx="10852237" cy="441964"/>
          </a:xfrm>
          <a:prstGeom prst="rect">
            <a:avLst/>
          </a:prstGeom>
          <a:noFill/>
          <a:ln>
            <a:noFill/>
          </a:ln>
        </p:spPr>
        <p:txBody>
          <a:bodyPr anchorCtr="0" anchor="t" bIns="39600" lIns="100800" spcFirstLastPara="1" rIns="75600" wrap="square" tIns="3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/>
              <a:t>可选参数列表</a:t>
            </a:r>
            <a:endParaRPr/>
          </a:p>
        </p:txBody>
      </p:sp>
      <p:sp>
        <p:nvSpPr>
          <p:cNvPr id="318" name="Google Shape;318;p12"/>
          <p:cNvSpPr txBox="1"/>
          <p:nvPr>
            <p:ph idx="1" type="body"/>
          </p:nvPr>
        </p:nvSpPr>
        <p:spPr>
          <a:xfrm>
            <a:off x="669882" y="952508"/>
            <a:ext cx="10852237" cy="5388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0800" spcFirstLastPara="1" rIns="82800" wrap="square" tIns="0">
            <a:normAutofit/>
          </a:bodyPr>
          <a:lstStyle/>
          <a:p>
            <a:pPr indent="-1270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19" name="Google Shape;31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1955" y="3339465"/>
            <a:ext cx="6308725" cy="1323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3"/>
          <p:cNvSpPr txBox="1"/>
          <p:nvPr>
            <p:ph type="title"/>
          </p:nvPr>
        </p:nvSpPr>
        <p:spPr>
          <a:xfrm>
            <a:off x="669882" y="443234"/>
            <a:ext cx="10852237" cy="441964"/>
          </a:xfrm>
          <a:prstGeom prst="rect">
            <a:avLst/>
          </a:prstGeom>
          <a:noFill/>
          <a:ln>
            <a:noFill/>
          </a:ln>
        </p:spPr>
        <p:txBody>
          <a:bodyPr anchorCtr="0" anchor="t" bIns="39600" lIns="100800" spcFirstLastPara="1" rIns="75600" wrap="square" tIns="3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其他</a:t>
            </a:r>
            <a:endParaRPr/>
          </a:p>
        </p:txBody>
      </p:sp>
      <p:sp>
        <p:nvSpPr>
          <p:cNvPr id="325" name="Google Shape;325;p13"/>
          <p:cNvSpPr txBox="1"/>
          <p:nvPr>
            <p:ph idx="1" type="body"/>
          </p:nvPr>
        </p:nvSpPr>
        <p:spPr>
          <a:xfrm>
            <a:off x="669882" y="952508"/>
            <a:ext cx="10852237" cy="5388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0800" spcFirstLastPara="1" rIns="82800" wrap="square" tIns="0">
            <a:norm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/>
              <a:t>反射(mirrors)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600"/>
              <a:buChar char="•"/>
            </a:pPr>
            <a:r>
              <a:rPr lang="en-US">
                <a:solidFill>
                  <a:srgbClr val="FF0000"/>
                </a:solidFill>
              </a:rPr>
              <a:t>not support in flutter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/>
              <a:t>级联运算符( obj..doA()..doB() )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/>
              <a:t>拼接运算符( [obj, ...list] )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/>
              <a:t>mixins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/>
              <a:t>List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</a:pPr>
            <a:r>
              <a:rPr lang="en-US"/>
              <a:t>var list = [1, 2, 3];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</a:pPr>
            <a:r>
              <a:rPr lang="en-US"/>
              <a:t>var list2 = [0, ...?list];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</a:pPr>
            <a:r>
              <a:rPr lang="en-US"/>
              <a:t>Set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</a:pPr>
            <a:r>
              <a:rPr lang="en-US"/>
              <a:t>var halogens = {'fluorine', 'chlorine', 'bromine', 'iodine', 'astatine'};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</a:pPr>
            <a:r>
              <a:rPr lang="en-US"/>
              <a:t>var names = &lt;String&gt;{};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/>
              <a:t>Map</a:t>
            </a:r>
            <a:endParaRPr/>
          </a:p>
          <a:p>
            <a:pPr indent="-127000" lvl="1" marL="6858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t/>
            </a:r>
            <a:endParaRPr/>
          </a:p>
          <a:p>
            <a:pPr indent="-127000" lvl="1" marL="6858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326" name="Google Shape;32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2805" y="1109345"/>
            <a:ext cx="3049270" cy="2186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18735" y="1109345"/>
            <a:ext cx="2603500" cy="29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"/>
          <p:cNvSpPr txBox="1"/>
          <p:nvPr>
            <p:ph type="title"/>
          </p:nvPr>
        </p:nvSpPr>
        <p:spPr>
          <a:xfrm>
            <a:off x="669882" y="443234"/>
            <a:ext cx="10852237" cy="441964"/>
          </a:xfrm>
          <a:prstGeom prst="rect">
            <a:avLst/>
          </a:prstGeom>
          <a:noFill/>
          <a:ln>
            <a:noFill/>
          </a:ln>
        </p:spPr>
        <p:txBody>
          <a:bodyPr anchorCtr="0" anchor="t" bIns="39600" lIns="100800" spcFirstLastPara="1" rIns="75600" wrap="square" tIns="396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/>
              <a:t>Flutter组件</a:t>
            </a:r>
            <a:endParaRPr/>
          </a:p>
        </p:txBody>
      </p:sp>
      <p:sp>
        <p:nvSpPr>
          <p:cNvPr id="333" name="Google Shape;333;p14"/>
          <p:cNvSpPr txBox="1"/>
          <p:nvPr>
            <p:ph idx="1" type="body"/>
          </p:nvPr>
        </p:nvSpPr>
        <p:spPr>
          <a:xfrm>
            <a:off x="372745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0800" spcFirstLastPara="1" rIns="82800" wrap="square" tIns="0">
            <a:norm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/>
              <a:t>Widget（State）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/>
              <a:t>Layout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/>
              <a:t>状态传递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/>
              <a:t>no reflection</a:t>
            </a:r>
            <a:endParaRPr/>
          </a:p>
        </p:txBody>
      </p:sp>
      <p:pic>
        <p:nvPicPr>
          <p:cNvPr id="334" name="Google Shape;33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4978" y="1825355"/>
            <a:ext cx="7829226" cy="3999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/>
          <p:nvPr>
            <p:ph type="title"/>
          </p:nvPr>
        </p:nvSpPr>
        <p:spPr>
          <a:xfrm>
            <a:off x="669882" y="443234"/>
            <a:ext cx="10852237" cy="441964"/>
          </a:xfrm>
          <a:prstGeom prst="rect">
            <a:avLst/>
          </a:prstGeom>
          <a:noFill/>
          <a:ln>
            <a:noFill/>
          </a:ln>
        </p:spPr>
        <p:txBody>
          <a:bodyPr anchorCtr="0" anchor="t" bIns="39600" lIns="100800" spcFirstLastPara="1" rIns="75600" wrap="square" tIns="3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/>
              <a:t>Widget</a:t>
            </a:r>
            <a:endParaRPr/>
          </a:p>
        </p:txBody>
      </p:sp>
      <p:sp>
        <p:nvSpPr>
          <p:cNvPr id="340" name="Google Shape;340;p15"/>
          <p:cNvSpPr txBox="1"/>
          <p:nvPr>
            <p:ph idx="1" type="body"/>
          </p:nvPr>
        </p:nvSpPr>
        <p:spPr>
          <a:xfrm>
            <a:off x="669882" y="952508"/>
            <a:ext cx="10852237" cy="5388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0800" spcFirstLastPara="1" rIns="82800" wrap="square" tIns="0">
            <a:norm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所有组件统一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逻辑组件也是</a:t>
            </a:r>
            <a:r>
              <a:rPr lang="en-US"/>
              <a:t>Widget</a:t>
            </a:r>
            <a:endParaRPr/>
          </a:p>
        </p:txBody>
      </p:sp>
      <p:pic>
        <p:nvPicPr>
          <p:cNvPr id="341" name="Google Shape;34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7350" y="952500"/>
            <a:ext cx="5505450" cy="5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6"/>
          <p:cNvSpPr txBox="1"/>
          <p:nvPr>
            <p:ph type="title"/>
          </p:nvPr>
        </p:nvSpPr>
        <p:spPr>
          <a:xfrm>
            <a:off x="669882" y="443234"/>
            <a:ext cx="10852237" cy="441964"/>
          </a:xfrm>
          <a:prstGeom prst="rect">
            <a:avLst/>
          </a:prstGeom>
          <a:noFill/>
          <a:ln>
            <a:noFill/>
          </a:ln>
        </p:spPr>
        <p:txBody>
          <a:bodyPr anchorCtr="0" anchor="t" bIns="39600" lIns="100800" spcFirstLastPara="1" rIns="75600" wrap="square" tIns="3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/>
              <a:t>Layout</a:t>
            </a:r>
            <a:endParaRPr/>
          </a:p>
        </p:txBody>
      </p:sp>
      <p:sp>
        <p:nvSpPr>
          <p:cNvPr id="347" name="Google Shape;347;p16"/>
          <p:cNvSpPr txBox="1"/>
          <p:nvPr>
            <p:ph idx="1" type="body"/>
          </p:nvPr>
        </p:nvSpPr>
        <p:spPr>
          <a:xfrm>
            <a:off x="669882" y="952508"/>
            <a:ext cx="10852237" cy="5388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0800" spcFirstLastPara="1" rIns="82800" wrap="square" tIns="0">
            <a:norm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/>
              <a:t>Row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/>
              <a:t>Colum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/>
              <a:t>Stack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/>
              <a:t>Align</a:t>
            </a:r>
            <a:endParaRPr/>
          </a:p>
          <a:p>
            <a:pPr indent="-1270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48" name="Google Shape;34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7325" y="2166620"/>
            <a:ext cx="470535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7"/>
          <p:cNvSpPr txBox="1"/>
          <p:nvPr>
            <p:ph type="title"/>
          </p:nvPr>
        </p:nvSpPr>
        <p:spPr>
          <a:xfrm>
            <a:off x="669882" y="443234"/>
            <a:ext cx="10852237" cy="441964"/>
          </a:xfrm>
          <a:prstGeom prst="rect">
            <a:avLst/>
          </a:prstGeom>
          <a:noFill/>
          <a:ln>
            <a:noFill/>
          </a:ln>
        </p:spPr>
        <p:txBody>
          <a:bodyPr anchorCtr="0" anchor="t" bIns="39600" lIns="100800" spcFirstLastPara="1" rIns="75600" wrap="square" tIns="3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/>
              <a:t>状态</a:t>
            </a:r>
            <a:endParaRPr/>
          </a:p>
        </p:txBody>
      </p:sp>
      <p:sp>
        <p:nvSpPr>
          <p:cNvPr id="354" name="Google Shape;354;p17"/>
          <p:cNvSpPr txBox="1"/>
          <p:nvPr>
            <p:ph idx="1" type="body"/>
          </p:nvPr>
        </p:nvSpPr>
        <p:spPr>
          <a:xfrm>
            <a:off x="669882" y="952508"/>
            <a:ext cx="10852237" cy="5388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0800" spcFirstLastPara="1" rIns="82800" wrap="square" tIns="0">
            <a:norm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/>
              <a:t>Stateless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/>
              <a:t>Stateful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355" name="Google Shape;35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3405" y="952500"/>
            <a:ext cx="5261610" cy="1706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2465" y="2879725"/>
            <a:ext cx="5062855" cy="82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61615" y="4050030"/>
            <a:ext cx="5965825" cy="1938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"/>
          <p:cNvSpPr txBox="1"/>
          <p:nvPr>
            <p:ph type="title"/>
          </p:nvPr>
        </p:nvSpPr>
        <p:spPr>
          <a:xfrm>
            <a:off x="669882" y="443234"/>
            <a:ext cx="10852237" cy="441964"/>
          </a:xfrm>
          <a:prstGeom prst="rect">
            <a:avLst/>
          </a:prstGeom>
          <a:noFill/>
          <a:ln>
            <a:noFill/>
          </a:ln>
        </p:spPr>
        <p:txBody>
          <a:bodyPr anchorCtr="0" anchor="t" bIns="39600" lIns="100800" spcFirstLastPara="1" rIns="75600" wrap="square" tIns="3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/>
              <a:t>实战演示</a:t>
            </a:r>
            <a:endParaRPr/>
          </a:p>
        </p:txBody>
      </p:sp>
      <p:sp>
        <p:nvSpPr>
          <p:cNvPr id="363" name="Google Shape;363;p18"/>
          <p:cNvSpPr txBox="1"/>
          <p:nvPr>
            <p:ph idx="1" type="body"/>
          </p:nvPr>
        </p:nvSpPr>
        <p:spPr>
          <a:xfrm>
            <a:off x="669882" y="952508"/>
            <a:ext cx="10852237" cy="5388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0800" spcFirstLastPara="1" rIns="82800" wrap="square" tIns="0">
            <a:normAutofit/>
          </a:bodyPr>
          <a:lstStyle/>
          <a:p>
            <a:pPr indent="-1270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64" name="Google Shape;36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1765" y="2354580"/>
            <a:ext cx="4269105" cy="2148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9"/>
          <p:cNvSpPr txBox="1"/>
          <p:nvPr>
            <p:ph type="title"/>
          </p:nvPr>
        </p:nvSpPr>
        <p:spPr>
          <a:xfrm>
            <a:off x="669882" y="443234"/>
            <a:ext cx="10852237" cy="441964"/>
          </a:xfrm>
          <a:prstGeom prst="rect">
            <a:avLst/>
          </a:prstGeom>
          <a:noFill/>
          <a:ln>
            <a:noFill/>
          </a:ln>
        </p:spPr>
        <p:txBody>
          <a:bodyPr anchorCtr="0" anchor="t" bIns="39600" lIns="100800" spcFirstLastPara="1" rIns="75600" wrap="square" tIns="3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/>
              <a:t>渲染框架</a:t>
            </a:r>
            <a:endParaRPr/>
          </a:p>
        </p:txBody>
      </p:sp>
      <p:sp>
        <p:nvSpPr>
          <p:cNvPr id="370" name="Google Shape;370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0800" spcFirstLastPara="1" rIns="82800" wrap="square" tIns="0">
            <a:normAutofit/>
          </a:bodyPr>
          <a:lstStyle/>
          <a:p>
            <a:pPr indent="-1270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71" name="Google Shape;371;p19"/>
          <p:cNvPicPr preferRelativeResize="0"/>
          <p:nvPr/>
        </p:nvPicPr>
        <p:blipFill rotWithShape="1">
          <a:blip r:embed="rId3">
            <a:alphaModFix/>
          </a:blip>
          <a:srcRect b="1220" l="49328" r="9618" t="39045"/>
          <a:stretch/>
        </p:blipFill>
        <p:spPr>
          <a:xfrm>
            <a:off x="2912110" y="914400"/>
            <a:ext cx="6368415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"/>
          <p:cNvSpPr txBox="1"/>
          <p:nvPr>
            <p:ph type="title"/>
          </p:nvPr>
        </p:nvSpPr>
        <p:spPr>
          <a:xfrm>
            <a:off x="669882" y="443234"/>
            <a:ext cx="10852237" cy="441964"/>
          </a:xfrm>
          <a:prstGeom prst="rect">
            <a:avLst/>
          </a:prstGeom>
          <a:noFill/>
          <a:ln>
            <a:noFill/>
          </a:ln>
        </p:spPr>
        <p:txBody>
          <a:bodyPr anchorCtr="0" anchor="t" bIns="39600" lIns="100800" spcFirstLastPara="1" rIns="75600" wrap="square" tIns="3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247" name="Google Shape;247;p2"/>
          <p:cNvSpPr txBox="1"/>
          <p:nvPr>
            <p:ph idx="1" type="body"/>
          </p:nvPr>
        </p:nvSpPr>
        <p:spPr>
          <a:xfrm>
            <a:off x="669882" y="952508"/>
            <a:ext cx="10852237" cy="5388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0800" spcFirstLastPara="1" rIns="82800" wrap="square" tIns="0">
            <a:norm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/>
              <a:t>简介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/>
              <a:t>Dart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/>
              <a:t>Flutter组件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/>
              <a:t>渲染框架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/>
              <a:t>项目集成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/>
              <a:t>动态更新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0"/>
          <p:cNvSpPr txBox="1"/>
          <p:nvPr>
            <p:ph type="title"/>
          </p:nvPr>
        </p:nvSpPr>
        <p:spPr>
          <a:xfrm>
            <a:off x="669882" y="443234"/>
            <a:ext cx="10852237" cy="441964"/>
          </a:xfrm>
          <a:prstGeom prst="rect">
            <a:avLst/>
          </a:prstGeom>
          <a:noFill/>
          <a:ln>
            <a:noFill/>
          </a:ln>
        </p:spPr>
        <p:txBody>
          <a:bodyPr anchorCtr="0" anchor="t" bIns="39600" lIns="100800" spcFirstLastPara="1" rIns="75600" wrap="square" tIns="3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 cap="none"/>
              <a:t>跨平台架构对比-React Native</a:t>
            </a:r>
            <a:endParaRPr cap="none"/>
          </a:p>
        </p:txBody>
      </p:sp>
      <p:pic>
        <p:nvPicPr>
          <p:cNvPr id="378" name="Google Shape;378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0399" y="2141538"/>
            <a:ext cx="8111203" cy="3649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1"/>
          <p:cNvSpPr txBox="1"/>
          <p:nvPr>
            <p:ph type="title"/>
          </p:nvPr>
        </p:nvSpPr>
        <p:spPr>
          <a:xfrm>
            <a:off x="669882" y="443234"/>
            <a:ext cx="10852237" cy="441964"/>
          </a:xfrm>
          <a:prstGeom prst="rect">
            <a:avLst/>
          </a:prstGeom>
          <a:noFill/>
          <a:ln>
            <a:noFill/>
          </a:ln>
        </p:spPr>
        <p:txBody>
          <a:bodyPr anchorCtr="0" anchor="t" bIns="39600" lIns="100800" spcFirstLastPara="1" rIns="75600" wrap="square" tIns="3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/>
              <a:t>跨平台架构对比-Flutter</a:t>
            </a:r>
            <a:endParaRPr/>
          </a:p>
        </p:txBody>
      </p:sp>
      <p:pic>
        <p:nvPicPr>
          <p:cNvPr id="385" name="Google Shape;385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8914" y="2141538"/>
            <a:ext cx="8054173" cy="3649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2"/>
          <p:cNvSpPr txBox="1"/>
          <p:nvPr>
            <p:ph type="title"/>
          </p:nvPr>
        </p:nvSpPr>
        <p:spPr>
          <a:xfrm>
            <a:off x="669882" y="443234"/>
            <a:ext cx="10852237" cy="441964"/>
          </a:xfrm>
          <a:prstGeom prst="rect">
            <a:avLst/>
          </a:prstGeom>
          <a:noFill/>
          <a:ln>
            <a:noFill/>
          </a:ln>
        </p:spPr>
        <p:txBody>
          <a:bodyPr anchorCtr="0" anchor="t" bIns="39600" lIns="100800" spcFirstLastPara="1" rIns="75600" wrap="square" tIns="3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/>
              <a:t>Flutter</a:t>
            </a:r>
            <a:r>
              <a:rPr b="1" i="0" lang="en-US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三棵树</a:t>
            </a:r>
            <a:endParaRPr/>
          </a:p>
        </p:txBody>
      </p:sp>
      <p:sp>
        <p:nvSpPr>
          <p:cNvPr id="391" name="Google Shape;391;p22"/>
          <p:cNvSpPr txBox="1"/>
          <p:nvPr>
            <p:ph idx="1" type="body"/>
          </p:nvPr>
        </p:nvSpPr>
        <p:spPr>
          <a:xfrm>
            <a:off x="669882" y="952508"/>
            <a:ext cx="10852237" cy="5388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0800" spcFirstLastPara="1" rIns="82800" wrap="square" tIns="0">
            <a:norm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/>
              <a:t>Widget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/>
              <a:t>Element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/>
              <a:t>RenderObject</a:t>
            </a:r>
            <a:endParaRPr/>
          </a:p>
        </p:txBody>
      </p:sp>
      <p:pic>
        <p:nvPicPr>
          <p:cNvPr id="392" name="Google Shape;39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8925" y="2395220"/>
            <a:ext cx="5940425" cy="3447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3625215"/>
            <a:ext cx="4258945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82030" y="642620"/>
            <a:ext cx="4514215" cy="1261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3"/>
          <p:cNvSpPr txBox="1"/>
          <p:nvPr>
            <p:ph type="title"/>
          </p:nvPr>
        </p:nvSpPr>
        <p:spPr>
          <a:xfrm>
            <a:off x="669882" y="443234"/>
            <a:ext cx="10852237" cy="441964"/>
          </a:xfrm>
          <a:prstGeom prst="rect">
            <a:avLst/>
          </a:prstGeom>
          <a:noFill/>
          <a:ln>
            <a:noFill/>
          </a:ln>
        </p:spPr>
        <p:txBody>
          <a:bodyPr anchorCtr="0" anchor="t" bIns="39600" lIns="100800" spcFirstLastPara="1" rIns="75600" wrap="square" tIns="3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现有工程集成</a:t>
            </a:r>
            <a:endParaRPr/>
          </a:p>
        </p:txBody>
      </p:sp>
      <p:sp>
        <p:nvSpPr>
          <p:cNvPr id="400" name="Google Shape;400;p23"/>
          <p:cNvSpPr txBox="1"/>
          <p:nvPr>
            <p:ph idx="1" type="body"/>
          </p:nvPr>
        </p:nvSpPr>
        <p:spPr>
          <a:xfrm>
            <a:off x="669882" y="952508"/>
            <a:ext cx="10852237" cy="5388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0800" spcFirstLastPara="1" rIns="82800" wrap="square" tIns="0">
            <a:norm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Add Flutter to existing apps</a:t>
            </a:r>
            <a:endParaRPr u="sng">
              <a:solidFill>
                <a:schemeClr val="hlink"/>
              </a:solidFill>
              <a:hlinkClick r:id="rId4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The pubspec file</a:t>
            </a:r>
            <a:endParaRPr u="sng">
              <a:solidFill>
                <a:schemeClr val="hlink"/>
              </a:solidFill>
              <a:hlinkClick r:id="rId6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7"/>
              </a:rPr>
              <a:t>yaml语法</a:t>
            </a:r>
            <a:endParaRPr u="sng">
              <a:solidFill>
                <a:schemeClr val="hlink"/>
              </a:solidFill>
              <a:hlinkClick r:id="rId8"/>
            </a:endParaRPr>
          </a:p>
        </p:txBody>
      </p:sp>
      <p:pic>
        <p:nvPicPr>
          <p:cNvPr id="401" name="Google Shape;401;p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803390" y="667385"/>
            <a:ext cx="3590925" cy="5523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4"/>
          <p:cNvSpPr txBox="1"/>
          <p:nvPr>
            <p:ph type="title"/>
          </p:nvPr>
        </p:nvSpPr>
        <p:spPr>
          <a:xfrm>
            <a:off x="669882" y="443234"/>
            <a:ext cx="10852237" cy="441964"/>
          </a:xfrm>
          <a:prstGeom prst="rect">
            <a:avLst/>
          </a:prstGeom>
          <a:noFill/>
          <a:ln>
            <a:noFill/>
          </a:ln>
        </p:spPr>
        <p:txBody>
          <a:bodyPr anchorCtr="0" anchor="t" bIns="39600" lIns="100800" spcFirstLastPara="1" rIns="75600" wrap="square" tIns="3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/>
              <a:t>编译框架</a:t>
            </a:r>
            <a:endParaRPr/>
          </a:p>
        </p:txBody>
      </p:sp>
      <p:sp>
        <p:nvSpPr>
          <p:cNvPr id="407" name="Google Shape;407;p24"/>
          <p:cNvSpPr txBox="1"/>
          <p:nvPr>
            <p:ph idx="1" type="body"/>
          </p:nvPr>
        </p:nvSpPr>
        <p:spPr>
          <a:xfrm>
            <a:off x="669882" y="952508"/>
            <a:ext cx="10852237" cy="5388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0800" spcFirstLastPara="1" rIns="82800" wrap="square" tIns="0">
            <a:normAutofit/>
          </a:bodyPr>
          <a:lstStyle/>
          <a:p>
            <a:pPr indent="-1270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408" name="Google Shape;40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1445" y="1270635"/>
            <a:ext cx="6849110" cy="4752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"/>
          <p:cNvSpPr txBox="1"/>
          <p:nvPr>
            <p:ph type="title"/>
          </p:nvPr>
        </p:nvSpPr>
        <p:spPr>
          <a:xfrm>
            <a:off x="393065" y="1187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39600" lIns="100800" spcFirstLastPara="1" rIns="75600" wrap="square" tIns="3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/>
              <a:t>构建产物</a:t>
            </a:r>
            <a:endParaRPr/>
          </a:p>
        </p:txBody>
      </p:sp>
      <p:sp>
        <p:nvSpPr>
          <p:cNvPr id="414" name="Google Shape;414;p25"/>
          <p:cNvSpPr txBox="1"/>
          <p:nvPr>
            <p:ph idx="1" type="body"/>
          </p:nvPr>
        </p:nvSpPr>
        <p:spPr>
          <a:xfrm>
            <a:off x="393065" y="1444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0800" spcFirstLastPara="1" rIns="82800" wrap="square" tIns="0">
            <a:norm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/>
              <a:t>libflutter.so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/>
              <a:t>libapp.so (1.7以后都打成so)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/>
              <a:t>flutter_assets</a:t>
            </a:r>
            <a:endParaRPr/>
          </a:p>
        </p:txBody>
      </p:sp>
      <p:pic>
        <p:nvPicPr>
          <p:cNvPr id="415" name="Google Shape;41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0310" y="4934585"/>
            <a:ext cx="3636010" cy="9918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6" name="Google Shape;416;p25"/>
          <p:cNvGrpSpPr/>
          <p:nvPr/>
        </p:nvGrpSpPr>
        <p:grpSpPr>
          <a:xfrm>
            <a:off x="7252970" y="118745"/>
            <a:ext cx="3943350" cy="3990975"/>
            <a:chOff x="11422" y="187"/>
            <a:chExt cx="6210" cy="6285"/>
          </a:xfrm>
        </p:grpSpPr>
        <p:pic>
          <p:nvPicPr>
            <p:cNvPr id="417" name="Google Shape;417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422" y="187"/>
              <a:ext cx="6210" cy="62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8" name="Google Shape;418;p25"/>
            <p:cNvSpPr/>
            <p:nvPr/>
          </p:nvSpPr>
          <p:spPr>
            <a:xfrm>
              <a:off x="12533" y="3266"/>
              <a:ext cx="3333" cy="1133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19" name="Google Shape;41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04745" y="2983865"/>
            <a:ext cx="4848225" cy="374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9815" y="74295"/>
            <a:ext cx="7045960" cy="356997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6"/>
          <p:cNvSpPr txBox="1"/>
          <p:nvPr>
            <p:ph type="title"/>
          </p:nvPr>
        </p:nvSpPr>
        <p:spPr>
          <a:xfrm>
            <a:off x="669882" y="443234"/>
            <a:ext cx="10852237" cy="441964"/>
          </a:xfrm>
          <a:prstGeom prst="rect">
            <a:avLst/>
          </a:prstGeom>
          <a:noFill/>
          <a:ln>
            <a:noFill/>
          </a:ln>
        </p:spPr>
        <p:txBody>
          <a:bodyPr anchorCtr="0" anchor="t" bIns="39600" lIns="100800" spcFirstLastPara="1" rIns="75600" wrap="square" tIns="3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/>
              <a:t>Flutter运行时框架</a:t>
            </a:r>
            <a:endParaRPr/>
          </a:p>
        </p:txBody>
      </p:sp>
      <p:sp>
        <p:nvSpPr>
          <p:cNvPr id="426" name="Google Shape;426;p26"/>
          <p:cNvSpPr txBox="1"/>
          <p:nvPr>
            <p:ph idx="1" type="body"/>
          </p:nvPr>
        </p:nvSpPr>
        <p:spPr>
          <a:xfrm>
            <a:off x="669882" y="952508"/>
            <a:ext cx="10852237" cy="5388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0800" spcFirstLastPara="1" rIns="82800" wrap="square" tIns="0">
            <a:norm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/>
              <a:t>动态更新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/>
              <a:t>ResourceExtractor</a:t>
            </a:r>
            <a:endParaRPr/>
          </a:p>
          <a:p>
            <a:pPr indent="-1270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427" name="Google Shape;42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0580" y="1715135"/>
            <a:ext cx="7299960" cy="5073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7"/>
          <p:cNvSpPr txBox="1"/>
          <p:nvPr>
            <p:ph type="title"/>
          </p:nvPr>
        </p:nvSpPr>
        <p:spPr>
          <a:xfrm>
            <a:off x="669882" y="443234"/>
            <a:ext cx="10852237" cy="441964"/>
          </a:xfrm>
          <a:prstGeom prst="rect">
            <a:avLst/>
          </a:prstGeom>
          <a:noFill/>
          <a:ln>
            <a:noFill/>
          </a:ln>
        </p:spPr>
        <p:txBody>
          <a:bodyPr anchorCtr="0" anchor="t" bIns="39600" lIns="100800" spcFirstLastPara="1" rIns="75600" wrap="square" tIns="3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/>
              <a:t>国际化</a:t>
            </a:r>
            <a:endParaRPr/>
          </a:p>
        </p:txBody>
      </p:sp>
      <p:sp>
        <p:nvSpPr>
          <p:cNvPr id="433" name="Google Shape;433;p27"/>
          <p:cNvSpPr txBox="1"/>
          <p:nvPr>
            <p:ph idx="1" type="body"/>
          </p:nvPr>
        </p:nvSpPr>
        <p:spPr>
          <a:xfrm>
            <a:off x="669882" y="952508"/>
            <a:ext cx="10852237" cy="5388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0800" spcFirstLastPara="1" rIns="82800" wrap="square" tIns="0">
            <a:norm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国际化Flutter App</a:t>
            </a:r>
            <a:endParaRPr u="sng">
              <a:solidFill>
                <a:schemeClr val="hlink"/>
              </a:solidFill>
              <a:hlinkClick r:id="rId4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flutter_i18n</a:t>
            </a:r>
            <a:endParaRPr/>
          </a:p>
          <a:p>
            <a:pPr indent="-1270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8"/>
          <p:cNvSpPr txBox="1"/>
          <p:nvPr>
            <p:ph type="title"/>
          </p:nvPr>
        </p:nvSpPr>
        <p:spPr>
          <a:xfrm>
            <a:off x="669882" y="443234"/>
            <a:ext cx="10852237" cy="441964"/>
          </a:xfrm>
          <a:prstGeom prst="rect">
            <a:avLst/>
          </a:prstGeom>
          <a:noFill/>
          <a:ln>
            <a:noFill/>
          </a:ln>
        </p:spPr>
        <p:txBody>
          <a:bodyPr anchorCtr="0" anchor="t" bIns="39600" lIns="100800" spcFirstLastPara="1" rIns="75600" wrap="square" tIns="3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/>
              <a:t>异常上报</a:t>
            </a:r>
            <a:endParaRPr/>
          </a:p>
        </p:txBody>
      </p:sp>
      <p:sp>
        <p:nvSpPr>
          <p:cNvPr id="439" name="Google Shape;439;p28"/>
          <p:cNvSpPr txBox="1"/>
          <p:nvPr>
            <p:ph idx="1" type="body"/>
          </p:nvPr>
        </p:nvSpPr>
        <p:spPr>
          <a:xfrm>
            <a:off x="669882" y="952508"/>
            <a:ext cx="10852237" cy="5388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0800" spcFirstLastPara="1" rIns="82800" wrap="square" tIns="0">
            <a:normAutofit/>
          </a:bodyPr>
          <a:lstStyle/>
          <a:p>
            <a:pPr indent="-1270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440" name="Google Shape;44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0" y="2233930"/>
            <a:ext cx="571500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9"/>
          <p:cNvSpPr txBox="1"/>
          <p:nvPr>
            <p:ph type="title"/>
          </p:nvPr>
        </p:nvSpPr>
        <p:spPr>
          <a:xfrm>
            <a:off x="669882" y="443234"/>
            <a:ext cx="10852237" cy="441964"/>
          </a:xfrm>
          <a:prstGeom prst="rect">
            <a:avLst/>
          </a:prstGeom>
          <a:noFill/>
          <a:ln>
            <a:noFill/>
          </a:ln>
        </p:spPr>
        <p:txBody>
          <a:bodyPr anchorCtr="0" anchor="t" bIns="39600" lIns="100800" spcFirstLastPara="1" rIns="75600" wrap="square" tIns="3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/>
              <a:t>参考资料</a:t>
            </a:r>
            <a:endParaRPr/>
          </a:p>
        </p:txBody>
      </p:sp>
      <p:sp>
        <p:nvSpPr>
          <p:cNvPr id="446" name="Google Shape;446;p29"/>
          <p:cNvSpPr txBox="1"/>
          <p:nvPr>
            <p:ph idx="1" type="body"/>
          </p:nvPr>
        </p:nvSpPr>
        <p:spPr>
          <a:xfrm>
            <a:off x="669882" y="952508"/>
            <a:ext cx="10852237" cy="5388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0800" spcFirstLastPara="1" rIns="82800" wrap="square" tIns="0">
            <a:norm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Add Flutter to existing apps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《Flutter实战》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/>
              <a:t>《Flutter</a:t>
            </a:r>
            <a:r>
              <a:rPr b="0" i="0" lang="en-US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入门与实战》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Dart Languge Tour</a:t>
            </a:r>
            <a:endParaRPr u="sng">
              <a:solidFill>
                <a:schemeClr val="hlink"/>
              </a:solidFill>
              <a:hlinkClick r:id="rId6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7"/>
              </a:rPr>
              <a:t>Effective Dart</a:t>
            </a:r>
            <a:endParaRPr u="sng">
              <a:solidFill>
                <a:schemeClr val="hlink"/>
              </a:solidFill>
              <a:hlinkClick r:id="rId8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9"/>
              </a:rPr>
              <a:t>Flutter Docs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10"/>
              </a:rPr>
              <a:t>Flutter插件中心</a:t>
            </a:r>
            <a:endParaRPr u="sng">
              <a:solidFill>
                <a:schemeClr val="hlink"/>
              </a:solidFill>
              <a:hlinkClick r:id="rId11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12"/>
              </a:rPr>
              <a:t>Flutter Go</a:t>
            </a:r>
            <a:endParaRPr u="sng">
              <a:solidFill>
                <a:schemeClr val="hlink"/>
              </a:solidFill>
              <a:hlinkClick r:id="rId13"/>
            </a:endParaRPr>
          </a:p>
          <a:p>
            <a:pPr indent="-1270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t/>
            </a:r>
            <a:endParaRPr u="sng">
              <a:solidFill>
                <a:schemeClr val="hlink"/>
              </a:solidFill>
              <a:hlinkClick r:id="rId1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"/>
          <p:cNvSpPr txBox="1"/>
          <p:nvPr>
            <p:ph type="title"/>
          </p:nvPr>
        </p:nvSpPr>
        <p:spPr>
          <a:xfrm>
            <a:off x="669882" y="443234"/>
            <a:ext cx="10852237" cy="441964"/>
          </a:xfrm>
          <a:prstGeom prst="rect">
            <a:avLst/>
          </a:prstGeom>
          <a:noFill/>
          <a:ln>
            <a:noFill/>
          </a:ln>
        </p:spPr>
        <p:txBody>
          <a:bodyPr anchorCtr="0" anchor="t" bIns="39600" lIns="100800" spcFirstLastPara="1" rIns="75600" wrap="square" tIns="3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/>
              <a:t>Flutter简介</a:t>
            </a:r>
            <a:endParaRPr/>
          </a:p>
        </p:txBody>
      </p:sp>
      <p:sp>
        <p:nvSpPr>
          <p:cNvPr id="253" name="Google Shape;253;p3"/>
          <p:cNvSpPr txBox="1"/>
          <p:nvPr>
            <p:ph idx="1" type="body"/>
          </p:nvPr>
        </p:nvSpPr>
        <p:spPr>
          <a:xfrm>
            <a:off x="669882" y="952508"/>
            <a:ext cx="10852237" cy="5388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0800" spcFirstLastPara="1" rIns="82800" wrap="square" tIns="0">
            <a:norm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/>
              <a:t>支持的平台</a:t>
            </a:r>
            <a:endParaRPr/>
          </a:p>
        </p:txBody>
      </p:sp>
      <p:pic>
        <p:nvPicPr>
          <p:cNvPr id="254" name="Google Shape;25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3285" y="2694305"/>
            <a:ext cx="5344795" cy="1468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/>
          <p:nvPr>
            <p:ph type="title"/>
          </p:nvPr>
        </p:nvSpPr>
        <p:spPr>
          <a:xfrm>
            <a:off x="3447741" y="2489200"/>
            <a:ext cx="5419185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39600" lIns="100800" spcFirstLastPara="1" rIns="75600" wrap="square" tIns="396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/>
              <a:t>Q &amp; A</a:t>
            </a:r>
            <a:endParaRPr/>
          </a:p>
        </p:txBody>
      </p:sp>
      <p:sp>
        <p:nvSpPr>
          <p:cNvPr id="452" name="Google Shape;452;p30"/>
          <p:cNvSpPr txBox="1"/>
          <p:nvPr>
            <p:ph idx="1" type="body"/>
          </p:nvPr>
        </p:nvSpPr>
        <p:spPr>
          <a:xfrm>
            <a:off x="3447741" y="3463836"/>
            <a:ext cx="5419185" cy="1015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0800" spcFirstLastPara="1" rIns="8280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/>
          <p:nvPr>
            <p:ph type="title"/>
          </p:nvPr>
        </p:nvSpPr>
        <p:spPr>
          <a:xfrm>
            <a:off x="3447741" y="2489200"/>
            <a:ext cx="5419185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39600" lIns="100800" spcFirstLastPara="1" rIns="75600" wrap="square" tIns="396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458" name="Google Shape;458;p31"/>
          <p:cNvSpPr txBox="1"/>
          <p:nvPr>
            <p:ph idx="1" type="body"/>
          </p:nvPr>
        </p:nvSpPr>
        <p:spPr>
          <a:xfrm>
            <a:off x="3447741" y="3463836"/>
            <a:ext cx="5419185" cy="1015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0800" spcFirstLastPara="1" rIns="8280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"/>
          <p:cNvSpPr txBox="1"/>
          <p:nvPr>
            <p:ph type="title"/>
          </p:nvPr>
        </p:nvSpPr>
        <p:spPr>
          <a:xfrm>
            <a:off x="669882" y="443234"/>
            <a:ext cx="10852237" cy="441964"/>
          </a:xfrm>
          <a:prstGeom prst="rect">
            <a:avLst/>
          </a:prstGeom>
          <a:noFill/>
          <a:ln>
            <a:noFill/>
          </a:ln>
        </p:spPr>
        <p:txBody>
          <a:bodyPr anchorCtr="0" anchor="t" bIns="39600" lIns="100800" spcFirstLastPara="1" rIns="75600" wrap="square" tIns="396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/>
              <a:t>Demos</a:t>
            </a:r>
            <a:endParaRPr/>
          </a:p>
        </p:txBody>
      </p:sp>
      <p:sp>
        <p:nvSpPr>
          <p:cNvPr id="260" name="Google Shape;260;p4"/>
          <p:cNvSpPr txBox="1"/>
          <p:nvPr>
            <p:ph idx="1" type="body"/>
          </p:nvPr>
        </p:nvSpPr>
        <p:spPr>
          <a:xfrm>
            <a:off x="669882" y="952508"/>
            <a:ext cx="10852237" cy="5388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0800" spcFirstLastPara="1" rIns="82800" wrap="square" tIns="0">
            <a:norm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https://youtu.be/WLvpROMUjYQ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https://github.com/spritewidget/spaceblast</a:t>
            </a:r>
            <a:endParaRPr/>
          </a:p>
          <a:p>
            <a:pPr indent="-1270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"/>
          <p:cNvSpPr txBox="1"/>
          <p:nvPr>
            <p:ph type="title"/>
          </p:nvPr>
        </p:nvSpPr>
        <p:spPr>
          <a:xfrm>
            <a:off x="669882" y="443234"/>
            <a:ext cx="10852237" cy="441964"/>
          </a:xfrm>
          <a:prstGeom prst="rect">
            <a:avLst/>
          </a:prstGeom>
          <a:noFill/>
          <a:ln>
            <a:noFill/>
          </a:ln>
        </p:spPr>
        <p:txBody>
          <a:bodyPr anchorCtr="0" anchor="t" bIns="39600" lIns="100800" spcFirstLastPara="1" rIns="75600" wrap="square" tIns="3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/>
              <a:t>Flutter</a:t>
            </a:r>
            <a:r>
              <a:rPr b="1" i="0" lang="en-US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在</a:t>
            </a:r>
            <a:r>
              <a:rPr lang="en-US"/>
              <a:t>Stack Overflow</a:t>
            </a:r>
            <a:r>
              <a:rPr b="1" i="0" lang="en-US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上面的热度</a:t>
            </a:r>
            <a:endParaRPr/>
          </a:p>
        </p:txBody>
      </p:sp>
      <p:pic>
        <p:nvPicPr>
          <p:cNvPr id="266" name="Google Shape;26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7740" y="2327910"/>
            <a:ext cx="571500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"/>
          <p:cNvSpPr txBox="1"/>
          <p:nvPr>
            <p:ph type="title"/>
          </p:nvPr>
        </p:nvSpPr>
        <p:spPr>
          <a:xfrm>
            <a:off x="669882" y="443234"/>
            <a:ext cx="10852237" cy="441964"/>
          </a:xfrm>
          <a:prstGeom prst="rect">
            <a:avLst/>
          </a:prstGeom>
          <a:noFill/>
          <a:ln>
            <a:noFill/>
          </a:ln>
        </p:spPr>
        <p:txBody>
          <a:bodyPr anchorCtr="0" anchor="t" bIns="39600" lIns="100800" spcFirstLastPara="1" rIns="75600" wrap="square" tIns="3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Why Dart?</a:t>
            </a:r>
            <a:endParaRPr/>
          </a:p>
        </p:txBody>
      </p:sp>
      <p:pic>
        <p:nvPicPr>
          <p:cNvPr id="272" name="Google Shape;272;p6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61659" l="49328" r="9618" t="4157"/>
          <a:stretch/>
        </p:blipFill>
        <p:spPr>
          <a:xfrm>
            <a:off x="4335780" y="1725930"/>
            <a:ext cx="7186295" cy="324739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6"/>
          <p:cNvSpPr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JIT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AOT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Native(arm x86 x64)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dart 2.5 dart:ffi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"/>
          <p:cNvSpPr txBox="1"/>
          <p:nvPr>
            <p:ph type="title"/>
          </p:nvPr>
        </p:nvSpPr>
        <p:spPr>
          <a:xfrm>
            <a:off x="669882" y="443234"/>
            <a:ext cx="10852237" cy="441964"/>
          </a:xfrm>
          <a:prstGeom prst="rect">
            <a:avLst/>
          </a:prstGeom>
          <a:noFill/>
          <a:ln>
            <a:noFill/>
          </a:ln>
        </p:spPr>
        <p:txBody>
          <a:bodyPr anchorCtr="0" anchor="t" bIns="39600" lIns="100800" spcFirstLastPara="1" rIns="75600" wrap="square" tIns="3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/>
              <a:t>Dart语法(Java/JS)</a:t>
            </a:r>
            <a:endParaRPr/>
          </a:p>
        </p:txBody>
      </p:sp>
      <p:sp>
        <p:nvSpPr>
          <p:cNvPr id="279" name="Google Shape;27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0800" spcFirstLastPara="1" rIns="82800" wrap="square" tIns="0">
            <a:norm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/>
              <a:t>Ojbect/dynamic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/>
              <a:t>Future、Async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/>
              <a:t>线程模型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/>
              <a:t>Closure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/>
              <a:t>运算符重载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/>
              <a:t>可选参数列表</a:t>
            </a:r>
            <a:endParaRPr/>
          </a:p>
          <a:p>
            <a:pPr indent="-1270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80" name="Google Shape;28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4480" y="1825625"/>
            <a:ext cx="5714365" cy="262382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7"/>
          <p:cNvSpPr txBox="1"/>
          <p:nvPr/>
        </p:nvSpPr>
        <p:spPr>
          <a:xfrm>
            <a:off x="3450590" y="5172075"/>
            <a:ext cx="452882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List&lt;dynamic&gt; / List&lt;Object&gt; ?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8"/>
          <p:cNvSpPr txBox="1"/>
          <p:nvPr>
            <p:ph type="title"/>
          </p:nvPr>
        </p:nvSpPr>
        <p:spPr>
          <a:xfrm>
            <a:off x="520700" y="1746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39600" lIns="100800" spcFirstLastPara="1" rIns="75600" wrap="square" tIns="3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/>
              <a:t>Future、Async</a:t>
            </a:r>
            <a:endParaRPr/>
          </a:p>
        </p:txBody>
      </p:sp>
      <p:sp>
        <p:nvSpPr>
          <p:cNvPr id="287" name="Google Shape;287;p8"/>
          <p:cNvSpPr txBox="1"/>
          <p:nvPr>
            <p:ph idx="1" type="body"/>
          </p:nvPr>
        </p:nvSpPr>
        <p:spPr>
          <a:xfrm>
            <a:off x="669882" y="952508"/>
            <a:ext cx="10852237" cy="5388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0800" spcFirstLastPara="1" rIns="82800" wrap="square" tIns="0">
            <a:normAutofit/>
          </a:bodyPr>
          <a:lstStyle/>
          <a:p>
            <a:pPr indent="-1270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88" name="Google Shape;28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3140" y="1178560"/>
            <a:ext cx="3324225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21375" y="997585"/>
            <a:ext cx="3695700" cy="29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64305" y="4117975"/>
            <a:ext cx="3629025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9"/>
          <p:cNvSpPr txBox="1"/>
          <p:nvPr>
            <p:ph type="title"/>
          </p:nvPr>
        </p:nvSpPr>
        <p:spPr>
          <a:xfrm>
            <a:off x="669882" y="443234"/>
            <a:ext cx="10852237" cy="441964"/>
          </a:xfrm>
          <a:prstGeom prst="rect">
            <a:avLst/>
          </a:prstGeom>
          <a:noFill/>
          <a:ln>
            <a:noFill/>
          </a:ln>
        </p:spPr>
        <p:txBody>
          <a:bodyPr anchorCtr="0" anchor="t" bIns="39600" lIns="100800" spcFirstLastPara="1" rIns="75600" wrap="square" tIns="3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/>
              <a:t>Dart线程模型</a:t>
            </a:r>
            <a:endParaRPr/>
          </a:p>
        </p:txBody>
      </p:sp>
      <p:pic>
        <p:nvPicPr>
          <p:cNvPr id="296" name="Google Shape;296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6895" y="1691005"/>
            <a:ext cx="4050665" cy="435165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9"/>
          <p:cNvSpPr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（单线程）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线程隔离（消息传递）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微任务队列（内部队列）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事件队列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主题​​">
  <a:themeElements>
    <a:clrScheme name="自定义 7">
      <a:dk1>
        <a:srgbClr val="000000"/>
      </a:dk1>
      <a:lt1>
        <a:srgbClr val="FFFFFF"/>
      </a:lt1>
      <a:dk2>
        <a:srgbClr val="F2F3FF"/>
      </a:dk2>
      <a:lt2>
        <a:srgbClr val="FFFFFF"/>
      </a:lt2>
      <a:accent1>
        <a:srgbClr val="5066E9"/>
      </a:accent1>
      <a:accent2>
        <a:srgbClr val="598DD5"/>
      </a:accent2>
      <a:accent3>
        <a:srgbClr val="5CAAC6"/>
      </a:accent3>
      <a:accent4>
        <a:srgbClr val="60C1B5"/>
      </a:accent4>
      <a:accent5>
        <a:srgbClr val="64D6A1"/>
      </a:accent5>
      <a:accent6>
        <a:srgbClr val="67EB8D"/>
      </a:accent6>
      <a:hlink>
        <a:srgbClr val="5066E9"/>
      </a:hlink>
      <a:folHlink>
        <a:srgbClr val="9F67A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2019-09-27T06:33:22Z</dcterms:created>
  <dc:creator>xiangpingliu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2052-1.5.2.2273</vt:lpwstr>
  </property>
</Properties>
</file>