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84" r:id="rId9"/>
    <p:sldId id="263" r:id="rId10"/>
    <p:sldId id="289" r:id="rId11"/>
    <p:sldId id="288" r:id="rId12"/>
    <p:sldId id="264" r:id="rId13"/>
    <p:sldId id="265" r:id="rId14"/>
    <p:sldId id="286" r:id="rId15"/>
    <p:sldId id="285" r:id="rId16"/>
    <p:sldId id="267" r:id="rId17"/>
    <p:sldId id="268" r:id="rId18"/>
    <p:sldId id="290" r:id="rId19"/>
    <p:sldId id="269" r:id="rId20"/>
    <p:sldId id="28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/>
    <p:restoredTop sz="94676"/>
  </p:normalViewPr>
  <p:slideViewPr>
    <p:cSldViewPr snapToGrid="0" snapToObjects="1">
      <p:cViewPr varScale="1">
        <p:scale>
          <a:sx n="115" d="100"/>
          <a:sy n="11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1T15:17:52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7128 46 24575,'-76'0'0,"0"0"0,15 0 0,-3 0 0,-10 0 0,-8 0 0,3 0-2339,-22 0 0,3 0 2339,8 0 0,-4 0-906,7 0 0,-6 0 0,4 0 906,16 0 0,2 0 0,-3 0 0,-22 0 0,-7 0 0,4 0 0,13 0 0,2 0 0,-1 0 0,-9 0 0,-1 0 0,7 0 0,-4 0 0,-2 0 0,14 0 0,-10 0 0,1 0 0,13 0 0,3 0 0,3 0 0,-9 0 0,-8 0 0,2 0-59,9 0 1,2 0 0,6 0 58,3 0 0,1 0-396,-9 0 0,-7 0 0,7 0 396,4 0 0,1 0 0,-19 0 0,-2 0 0,7 0 0,-1 0 0,-18 0 0,2 0 0,27 0 0,1 0 0,-5 0 0,1 0 382,15 0 1,1 0-383,-10-1 0,1 2 0,7 3 0,2 1 1419,6-5 0,3 2-1419,-32 14 2049,24-7-2049,-8 8 1760,19-3-1760,-19 3 1315,19-2-1315,-20 2 32,9-1-32,-11 9 0,-1-6 0,12 11 0,3-12 0,11 9 0,1-4 0,7-2 0,-5 7 0,15-9 0,-16 9 0,16-3 0,-16 3 0,16-3 0,-16 3 0,16-3 0,-1 1 0,4-2 0,4-1 0,1 1 0,-5 0 0,9 9 0,-11 1 0,-1 22 0,-6 2 0,-3 11 0,1 0 0,-12 14 0,9-11-450,-9 11 450,9 0 0,1-10 0,7 9 0,-6 1 0,16-25 0,1 1 0,-13 35 0,8-31 0,2 1 0,0 22 0,-7 0 0,8 11 0,10-24 0,-8 23 0,8-24 0,0 24 0,-7-9 0,16-38 0,0 2 0,-8-1 0,0 0 0,8 0 0,0 0 0,-8 0 0,0 1 0,7 6 0,2 1 0,-5-6 0,1 0 0,3 6 0,2-1 0,-1-6 0,0-2 0,0 51 0,0-50 0,0 0 0,0 36 0,0 11 0,0-25 0,0 11-19,0-14 19,7 0 0,3 1 0,15-1 0,-7-11 0,14 8 449,-9-20-449,2 9 20,13-8-20,-13-2 0,14 2 0,-3-10 0,-5 6 0,11-13 0,-5 6 0,7-7 0,11 3 0,3 0 0,-12-13 0,7 1 0,20 9 0,5 1 0,3-4 0,3 0-1322,8 1 1,2-1 1321,-29-8 0,1-1 0,-4-2 0,2-2 0,3 0 0,16 5 0,11 3 0,-10-3 0,-22-5 0,2-1 0,5-1 0,13 2 0,0-1 0,-9-1 0,8 1 0,-2-1 0,-1-1 0,6-1 0,-2 1 0,-14-1 0,-2 0 0,-1 0 0,26 4 0,2-1 0,-21-2 0,3 0 0,-2-2 0,19 0 0,0-1 0,-20 1 0,3 2 0,-2-3 0,20-5 0,-2-1 0,-9 5 0,0 0-745,4 1 0,-2-2 745,-22-4 0,1 0 0,23 5 0,2 0 0,-17-1 0,-1 0 0,7-4 0,1 0 0,-9 5 0,-2-2-419,-6-3 1,-1-2 418,6 1 0,0 0 0,-5 5 0,-1 1 0,0-5 0,0 0 0,-1 4 0,-1 0-219,-8-4 1,0-2 218,0 1 0,0 0 0,36 0 0,11 0 0,-25 0 2233,0 0-2233,-7 0 1578,-18 0-1578,19 0 1019,-20 0-1019,9 0 577,-11 0-577,10 0 0,-7 0 0,50 0 0,-31 0 0,-17 1 0,2-2 0,32-8 0,-10 7 0,10-15 0,0 6 0,-11 2 0,11-8 0,-14 7 0,1 1 0,-1-7 0,0 7 0,0-9 0,-11 9 0,-3-6 0,-11 7 0,0-6 0,0-1 0,-1 0 0,-8 2 0,7-1 0,-7 0 0,9-1 0,-1 1 0,1-1 0,11-5 0,-9 4 0,8-10 0,1 8 0,-8-3 0,19-4 0,-8 7 0,12-15 0,-12 9 0,8-11 0,-8 3 0,0 0 0,-3 7 0,-12-2 0,1 4 0,-9-4 0,-2 1 0,-10 2 0,1 0 0,0 0 0,-6 0 0,5 0 0,-9-8 0,9 6 0,-9-7 0,11 0 0,-10-2 0,26-24 0,5-25 0,-16 38 0,1-1-231,-1-9 1,-2 1 230,18-31 0,-26 38 0,-1 0 0,19-39 0,-23 39 0,1-4-606,7-26 0,-1 0 606,-10 28 0,-1-1 0,2-25 0,1 0 0,-4 23 0,-3 3-330,-5-2 0,-1 0 330,4-7 0,0 1 0,-5-41 0,0 49 0,0 0 0,0-50 0,0 50 0,0 0 0,0-36-103,0 2 103,0 15 0,-18-14 0,6 10 0,-16-10 0,11 14 0,-2-15 0,2 12 0,0 0 416,-1 5-416,4 21 1189,4-21-1189,-3 21 715,6-1-715,-7 6 116,0 6-116,1 0 0,0 2 0,1 9 0,0 0 0,0 0 0,-5 0 0,3 0 0,-3 0 0,5 0 0,0 1 0,-5-1 0,3 0 0,-3 0 0,0 0 0,5 7 0,-5-6 0,0 6 0,5-1 0,-5-4 0,1 10 0,-2-11 0,-6 5 0,6 0 0,-4-4 0,4 10 0,-14-13 0,12 12 0,-11-12 0,13 13 0,-6-10 0,1 8 0,-1-3 0,-11-5 0,9 7 0,-9-8 0,11 11 0,0-5 0,-8 3 0,6-9 0,-16 7 0,7-9 0,0 10 0,-7-6 0,16 3 0,-7 4 0,0-5 0,-3-3 0,0 6 0,2-12 0,1 13 0,7-7 0,-7 7 0,9-7 0,-8 7 0,5-8 0,-14 7 0,15-6 0,-16-1 0,7-3 0,-9-4 0,0 1 0,-11-3 0,8 2 0,-8-1 0,11 1 0,0 8 0,9 2 0,2 6 0,0 1 0,7 1 0,-7 4 0,10-2 0,-1 8 0,0-8 0,0 3 0,0 0 0,0-3 0,0 8 0,1-3 0,-1 5 0,6 0 0,-4 0 0,11 0 0,-5 0 0,7 0 0,-7 0 0,5 0 0,-11 0 0,7 0 0,3 0 0,3 0 0</inkml:trace>
  <inkml:trace contextRef="#ctx0" brushRef="#br0" timeOffset="805">2175 1146 24575,'0'0'0</inkml:trace>
  <inkml:trace contextRef="#ctx0" brushRef="#br0" timeOffset="3425">2168 1146 24575,'-29'0'0,"-2"0"0,-4 0 0,2 0 0,-11 0 0,15 0 0,-24 0 0,27 5 0,-16-4 0,7 11 0,-8 3 0,-12 10 0,8-2 0,-24 21 0,23-18 0,-24 19 0,22-5 0,-6-6 0,5 15 0,7-18 0,-4 9 0,13-14 0,2 0 0,10-2 0,-1 0 0,11-7 0,-2-1 0,10-7 0,-5 0 0,5 0 0,-4 7 0,7-5 0,-3 11 0,1-11 0,3 11 0,-9-5 0,9 7 0,-11 9 0,11-7 0,-12 15 0,4-6 0,-6 20 0,-14 33 0,3-23-262,10-11 0,0 2 262,-17 19 0,17-26 0,0 2 0,1-1 0,-1 0 0,-3 1 0,0-2 0,-2 38 0,-6-4 0,9-14 0,9-11 0,-7 9 0,14-21 0,-12 9 0,12-11 0,-11-1 524,12 12-524,-6-8 0,7-1 0,0 7 0,0-15 0,0 17 0,0 0 0,0-9 0,0 21 0,0-9 0,0 11 0,0 1 0,0-12 0,0-3 0,0-20 0,0 6 0,0-15 0,6 7 0,0-9 0,11-1 0,2-4 0,5 3 0,0-8 0,-1 3 0,10-4 0,2 7 0,9-4 0,-1 5 0,13 2 0,2 3 0,11 9 0,-11-3 0,22 4 0,-19-3 0,23 4 0,-15-10 0,0 6 0,-13-15 0,2-1 0,36 14-753,-30-13 1,3-1 752,2-5 0,-3-2 0,29 10-457,-29-9 1,-2 0 456,23 7-261,-38-8 0,1 0 261,36 9 0,11-8 0,-25 4 0,11-6 0,-13 1 0,-2 5 0,15-13 0,-10 13 956,23-13-956,-9 6-388,-22-7 0,5-2 388,2 1 0,-1 0 0,-7 0 0,2 0 0,30 0 0,-5 0 0,-5 0 0,6 0 0,3 0 0,-38 0 0,-2 0-238,13-4 0,3-1 238,-4 0 0,-2-2 0,-14-3 0,2-1 0,34-1 0,-2-1 0,4-5 0,-5 7 0,-3-2 0,-2-14 0,-22 15 0,2 0 0,-9-6 0,0-2-204,0 5 0,0-1 204,1-3 0,-2-2 0,37-16 0,-4 0 0,-24 4 0,9-1 396,-21 4-396,9-1 1664,5-12-1664,-12 10 0,-5-5 0,1 0 0,6 0 1100,14-31-1100,-22 38 484,-1-15-484,-5 17 0,3-16 0,-13 10 0,-3-9 0,4 0 0,-9-11 0,12-3 0,-11-11 0,11 11 0,-11-9 0,3 9 0,-4-11 0,-4 20 0,1-1 0,7-41 0,-7 40 0,0-1-433,5-45 433,-2 11 0,-7 36 0,-2-1 0,-3 1 0,0 0 0,10-37 0,-14 16 0,6 4 0,-8 20 0,0-19 0,0 19 0,0-8 433,0-1-433,0-2 0,-8-11 0,-9 0 0,-10-1 0,-11-13 0,3 10 0,-2-10 0,2 14 0,3 11 0,7 3 0,-2 11 0,6 9 0,-18-17 0,12 23 0,-10-14 0,4 17 0,7 1 0,-7-1 0,10 7 0,-10 1 0,7 1 0,-16 1 0,16-2 0,-16 4 0,-3-8 0,-2 5 0,-19-8 0,19 10 0,-20-2 0,9 1 0,-11-1 0,11 1 0,-8 6 0,19-3 0,-8 12 0,0-14 0,17 14 0,-15-7 0,18 8 0,-9 0 0,1 0 0,-1 0 0,0 0 0,0 0 0,1 0 0,-12 0 0,-3 0 0,-25 0 0,11 0 0,-25 0 0,45-4 0,1 0 0,-40 2 0,2-6 0,23 8 0,19 0 0,-8-6 0,11 4 0,-11-4 0,8 6 0,-8 0 0,11 0 0,0 0 0,0 0 0,9 0 0,3 0 0,8 0 0,-9 0 0,7 0 0,-7 0 0,0 0 0,-2 0 0,0 0 0,-6 0 0,6 0 0,-9 0 0,0 0 0,0 0 0,0 0 0,0 0 0,0 0 0,0 0 0,0 0 0,-11 0 0,8 6 0,1-4 0,4 11 0,7-12 0,0 11 0,-6-11 0,15 10 0,-16-10 0,7 11 0,-40-10 0,13 12 0,-27-12 0,20 5 0,11-7 0,-8 0 0,28 0 0,-6 0 0,20 0 0,6 0 0,3 0 0,10 4 0,0-3 0,5 2 0</inkml:trace>
  <inkml:trace contextRef="#ctx0" brushRef="#br0" timeOffset="4784">8663 2015 24575,'0'11'0,"0"7"0,0 8 0,0 0 0,0 6 0,0 12 0,0-15 0,0 36 0,0-16 0,-6 9 0,-3 8 0,-13-19 0,2 33 0,-10-19 0,1 22 0,-5-13 0,-1-1 0,8 0 0,3-11 0,4-11 0,6-15 0,-2-14 0,9-3 0,-1-6 0,7 1 0,-7-2 0,7 1 0,-2-2 0,3-2 0,0-2 0</inkml:trace>
  <inkml:trace contextRef="#ctx0" brushRef="#br0" timeOffset="5247">8340 3099 24575,'-7'-12'0,"2"1"0</inkml:trace>
  <inkml:trace contextRef="#ctx0" brushRef="#br0" timeOffset="7493">8049 2201 24575,'27'0'0,"-6"0"0,12 11 0,0-2 0,1 16 0,1-10 0,7 12 0,-7-5 0,9 7 0,-1 0 0,-13-2 0,14 12 0,-14-10 0,9 8 0,-6-11 0,-10-2 0,-5-7 0,4 5 0,-12-11 0,6 4 0,-7-5 0,0-1 0,0 0 0,1 0 0,5 1 0,-3 6 0,11-2 0,-11 2 0,10-5 0,-11-1 0,4 0 0,-6-1 0,1 0 0,-1 1 0,0-5 0,-4 3 0,3-7 0,-7 7 0,7-7 0,-2 7 0,-1-3 0,3 0 0,-3 3 0,0-2 0,3-1 0,-3 3 0,0-3 0,4 0 0,-8 3 0,7-3 0,-3 4 0,4-3 0,0 2 0,-4-3 0,3 4 0,-2 0 0,2-4 0,-3-1 0,-1-4 0</inkml:trace>
  <inkml:trace contextRef="#ctx0" brushRef="#br0" timeOffset="11114">4419 1940 24575,'-16'0'0,"-2"0"0,-24 0 0,13 0 0,-36 0 0,37 0 0,-37 0 0,27 0 0,-28 0 0,19 0 0,-8 0 0,-14 0 0,7 0 0,-10 0 0,6 0 0,8 0 0,-11 0 0,-1 0 0,12 0 0,-8 0 0,7 0 0,-10 0 0,11 0 0,-8 0 0,8 8 0,0 0 0,-9 2 0,20 3 0,-8-5 0,11 6 0,10-6 0,-8 5 0,7-11 0,-9 10 0,0-4 0,-11 1 0,8 3 0,-8-10 0,11 11 0,0-11 0,0 10 0,0-10 0,9 10 0,-6-11 0,15 10 0,-7-5 0,9 6 0,0 0 0,0 0 0,7-2 0,1 1 0,7-2 0,0 0 0,-1 0 0,1 0 0,0 1 0,-2 5 0,2-4 0,-3 11 0,6-11 0,-4 11 0,4-11 0,-5 11 0,0-5 0,0 0 0,0 5 0,-1 4 0,-6 0 0,2 16 0,-1-16 0,4 7 0,1-9 0,5-1 0,-4 1 0,10 0 0,-4-7 0,5 5 0,0-11 0,0 11 0,0-11 0,0 11 0,0-4 0,0 6 0,0-1 0,0 10 0,0-7 0,0 16 0,0-8 0,0 10 0,0 0 0,0-10 0,0 27 0,0-22 0,0 25 0,0-21 0,0 1 0,0 0 0,5-9 0,1-3 0,7 1 0,0-7 0,0 7 0,-1-10 0,0 1 0,-1 0 0,1 0 0,-1-7 0,1 5 0,-3-11 0,3 11 0,-3-11 0,8 6 0,0-6 0,1-1 0,4 2 0,-5-1 0,16 2 0,-7 4 0,7-2 0,-1 3 0,3-5 0,0 1 0,18 1 0,-16-1 0,18 1 0,-11 0 0,11 1 0,-8-2 0,19 3 0,-19-2 0,20-6 0,-1 4 0,5-11 0,6 12 0,-9-12 0,2 6 0,-1-8 0,0 0 0,0 0 0,14 8 0,4-5 0,-1 6-624,11-9 624,-11 0 0,-36 0 0,1 0 0,35 0 0,11 0 0,-24 0 0,10 0 0,0 0 0,-11 0 0,12-8 0,-1-3 0,-11 1-46,11-7 46,-13 8 0,-1-9 0,0 1 0,-11 1 0,9-1 0,-21-5 622,9-2-622,-11 2 48,0-6-48,0 5 0,-9-4 0,-3 1 0,-6-6 0,1-3 0,2-8 0,-7-1 0,-1 0 0,3-11 0,-1-11 0,2 6 0,-11 5 0,-7 22 0,-7 10 0,0-1 0,0 0 0,0 0 0,0 0 0,0 0 0,0 0 0,0-8 0,0 5 0,-6-5 0,5-1 0,-10 7 0,5-7 0,-8 0 0,7-2 0,-4 0 0,-4-7 0,0 7 0,-6-9 0,6 1 0,-6-1 0,5 0 0,-11 0 0,6 9 0,-7-6 0,3 15 0,-1-7 0,2 9 0,0 0 0,0 6 0,0-5 0,0 4 0,1 1 0,-1-5 0,0 10 0,0-9 0,-8 7 0,11-8 0,-11 9 0,14-9 0,-6 10 0,0-5 0,-4 2 0,9 4 0,-7 2 0,15 2 0,-11 1 0,11 2 0,-5 0 0,7 0 0,-1 4 0,1-3 0,0 4 0,0 0 0,0 0 0,0 0 0,0 0 0,0 0 0,4 0 0,2 0 0</inkml:trace>
  <inkml:trace contextRef="#ctx0" brushRef="#br0" timeOffset="12611">6299 2172 24575,'0'42'0,"0"-15"0,0 37 0,0-26 0,0 17 0,0-11 0,0-9 0,0-3 0,0-15 0,0 6 0,0-13 0,0 6 0,0-7 0,0 7 0,0-5 0,0 4 0,0 1 0,-7 10 0,0 0 0,-7 15 0,-6-6 0,4 9 0,-12 0 0,12-1 0,-12 1 0,13-9 0,1-2 0,3-9 0,6-7 0,-2-1 0,-1-7 0,7 0 0,-7 0 0,7 0 0,-3 0 0,-1 1 0,0-1 0,0 0 0,-3 0 0,7 0 0,-7 0 0,7 7 0,-4-5 0,1 5 0,3-7 0,-7 0 0,7 0 0,-7 0 0,3-4 0,0 0 0,2-5 0</inkml:trace>
  <inkml:trace contextRef="#ctx0" brushRef="#br0" timeOffset="14076">5836 2245 24575,'0'25'0,"0"0"0,0 7 0,0-6 0,0 6 0,0 1 0,0-9 0,0 8 0,0-17 0,0 7 0,0-11 0,0 11 0,7 4 0,-2-7 0,13 12 0,-6-13 0,4-1 0,-4 5 0,-3-11 0,3 11 0,-1-5 0,1 7 0,-2-7 0,2 5 0,-2-4 0,2 5 0,5 1 0,-3 0 0,3 0 0,2 8 0,0-6 0,2 7 0,2-9 0,-5 0 0,1-1 0,3 1 0,-3 0 0,-1 0 0,5-6 0,-5 5 0,0-11 0,-3 3 0,-6-5 0,0-1 0,1 0 0,-1 0 0,0 0 0,0 0 0,0-4 0,1 4 0,-1-8 0,0 7 0,-1-4 0,1 1 0,-1 2 0,0-6 0,-1 3 0,-2-4 0,-2 0 0</inkml:trace>
  <inkml:trace contextRef="#ctx0" brushRef="#br0" timeOffset="17607">3676 2469 24575,'-28'0'0,"1"0"0,3 0 0,0 0 0,-8 0 0,5 0 0,-14 0 0,15 0 0,-16 0 0,7 0 0,-9 0 0,0 0 0,-11 0 0,8 0 0,-33 0 0,30 0 0,-18 0 0,24 0 0,-11 0 0,17 0 0,-15 0 0,27 0 0,-16 0 0,22 0 0,-11 0 0,14 0 0,-1 0 0,2 0 0,1 0 0,0 0 0,-2 0 0,3 0 0,5 0 0,0 0 0,-1 0 0,1 0 0,-7 0 0,5 0 0,-4 0 0,-1 0 0,5 4 0,-12-3 0,13 7 0,-6-7 0,6 8 0,1-8 0,0 7 0,0-3 0,-1 4 0,1 0 0,0 0 0,-2 7 0,2-5 0,-3 11 0,2-11 0,-1 11 0,5-5 0,-3 0 0,8 5 0,-9-4 0,9 5 0,-10 1 0,5 0 0,-5-7 0,4 5 0,-2-4 0,8 6 0,-9-7 0,9 5 0,-3-5 0,4 7 0,0 0 0,0 0 0,0 0 0,0-1 0,0-5 0,0 4 0,0-11 0,0 11 0,0-11 0,0 4 0,0-5 0,0-1 0,4 0 0,-3 0 0,7 0 0,-7 0 0,7 1 0,-7-1 0,8 0 0,-8 0 0,7-4 0,-3 3 0,4-7 0,0 8 0,0-4 0,1 0 0,-1 3 0,0-7 0,0 7 0,0-7 0,0 3 0,1 0 0,-1 1 0,6 0 0,-4 4 0,11-3 0,-4 5 0,-1-1 0,5 2 0,-11-3 0,5 2 0,-7-6 0,7 4 0,-6-7 0,6 7 0,0-8 0,-6 7 0,6-7 0,0 8 0,5-7 0,-2 7 0,7-8 0,-15 3 0,11 2 0,-5-5 0,7 4 0,8 2 0,-5-6 0,14 6 0,-6-7 0,9 6 0,-9-4 0,6 4 0,-6-6 0,9 7 0,0-6 0,-1 6 0,1-7 0,0 0 0,0 0 0,-1 0 0,1 0 0,0 0 0,-9 0 0,6 0 0,-6 0 0,0 0 0,6 0 0,-15 0 0,15 0 0,-15 0 0,7 0 0,-9-6 0,0 0 0,0-6 0,-1 0 0,1-6 0,-1 5 0,-4-9 0,3 3 0,-3-5 0,-2 7 0,5-6 0,1 1 0,-3-4 0,2-3 0,-10 5 0,-5 7 0,3-6 0,-9 6 0,5 0 0,-1-6 0,-4 6 0,5-1 0,-6 3 0,0-1 0,4 5 0,-3-5 0,3 7 0,-4-1 0,0 1 0,0 0 0,0 0 0,0-1 0,0 1 0,0-7 0,0 5 0,0-4 0,0 5 0,0 1 0,0 0 0,0-1 0,0 2 0,0-2 0,-4 2 0,-1-1 0,0 0 0,-3 0 0,4 0 0,-5 0 0,4 1 0,-3-2 0,3 2 0,-4-2 0,1 2 0,3 0 0,-3-1 0,3 5 0,0-5 0,-3 4 0,3-3 0,-4-2 0,1 2 0,3-1 0,-3 5 0,7-4 0,-6 4 0,2-4 0,1 0 0,-3 0 0,3 4 0,-4-4 0,0 8 0,-1-4 0,1 4 0,-1 0 0,1-4 0,0 3 0,-1-3 0,1 4 0,-1 0 0,1 0 0,0 0 0,-1 0 0,1 0 0,-1 0 0,1 0 0,3 0 0,2 0 0</inkml:trace>
  <inkml:trace contextRef="#ctx0" brushRef="#br0" timeOffset="19218">4960 2635 24575,'-4'11'0,"-8"7"0,5-7 0,-14 6 0,13-1 0,-15 2 0,11-1 0,-10 0 0,10-1 0,-4-4 0,-1 10 0,6-11 0,-6 11 0,7-11 0,0 5 0,-6 0 0,5-6 0,-6 13 0,7-13 0,-2 13 0,3-13 0,-2 6 0,1 0 0,0-5 0,-1 11 0,1-11 0,-1 4 0,2-6 0,0 1 0,0-1 0,3 0 0,-2 0 0,7 0 0,-7 1 0,7-1 0,-8 0 0,5-1 0,-1 2 0,1-3 0,4-2 0,0-2 0</inkml:trace>
  <inkml:trace contextRef="#ctx0" brushRef="#br0" timeOffset="21138">4485 2685 24575,'21'14'0,"-1"6"0,-4-8 0,-4 4 0,10 1 0,-12-6 0,13 11 0,-13-12 0,12 13 0,-11-13 0,11 7 0,-5-1 0,7-3 0,-5 10 0,3-10 0,-3 9 0,-2-10 0,5 11 0,-11-13 0,11 13 0,-11-13 0,11 7 0,-11-7 0,5 0 0,-7-1 0,1 7 0,0-5 0,0 4 0,-1-5 0,0-5 0,1 3 0,-1-3 0,-4 4 0,3-4 0,-3 3 0,4-2 0,0 2 0,0-3 0,-5 3 0,5-3 0,-4 0 0,0 3 0,3-7 0,-7 3 0,3-4 0</inkml:trace>
  <inkml:trace contextRef="#ctx0" brushRef="#br0" timeOffset="22449">3099 3151 24575,'0'87'0,"0"-5"0,0 11 0,0-8 0,0 5 0,0 2-3277,0-1 0,0 2 0,0 10 3028,0-22 1,0 10 0,0 4 0,0 0-1,0-5 1,0-10 248,0 11 0,1-11 0,-2 18-240,-1-21 1,0 15-1,-1 9 1,0 7 0,-1 2-1,0-2 1,1-5 0,0-10-1,1-13 240,1 3 0,0-13 0,0-2 0,-3 14-110,-2-1 0,-4 11 0,-1 8 0,-2 4 1,1 0-1,0-2 0,2-7 0,2-11 110,3 17 0,4-12 0,-1-2 0,-4 6-266,-3-12 0,-4 5 1,-2 2-1,0-1 0,3-3 1,3-7 265,5 5 0,5-7 0,-1-1 0,-1 1 260,-5 7 1,-2 1 0,-1-2 0,2-7-261,-2 27 0,1-8 965,0-5 0,0-1-965,-4 16 0,0-10 3676,3-14-3676,-3 6 3935,6-50-3935,1-9 3256,4-10-3256,-6-11 0,6-1 0,-2-4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1T15:18:24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24575,'0'20'0,"0"0"0,0-3 0,0 5 0,0-11 0,0 20 0,5-11 0,2 12 0,10-8 0,-4 0 0,4 0 0,-6-7 0,1 5 0,-3-11 0,2 5 0,-2-7 0,-1 0 0,1-1 0,-5 0 0,4 1 0,-3-4 0,0 3 0,3-7 0,-7 7 0,7-7 0,-7 8 0,7-8 0,-3 6 0,3-2 0,-3 3 0,2-3 0,-6 3 0,7-3 0,-3 0 0,0 3 0,2-7 0,-2 3 0,3-4 0,-1 0 0,1-3 0,-4-2 0,4-11 0,-2 5 0,5-11 0,0 5 0,1-7 0,5 5 0,2-3 0,13 1 0,-6-4 0,16-3 0,-7 7 0,0-4 0,6 9 0,-6-9 0,-1 10 0,-1-5 0,-9 3 0,0 4 0,-1-4 0,1 5 0,0 0 0,0 0 0,-1 0 0,-5 1 0,-3 0 0,-6 2 0,1 4 0,-5-3 0,-1 7 0,-4-2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2FAD-BF0C-D74C-BA39-50E987CD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89091"/>
            <a:ext cx="8144134" cy="872089"/>
          </a:xfrm>
        </p:spPr>
        <p:txBody>
          <a:bodyPr/>
          <a:lstStyle/>
          <a:p>
            <a:r>
              <a:rPr lang="en-US" sz="4800" dirty="0"/>
              <a:t>Kotlin</a:t>
            </a:r>
            <a:r>
              <a:rPr lang="zh-CN" altLang="en-US" sz="4800" dirty="0"/>
              <a:t>协程</a:t>
            </a:r>
            <a:r>
              <a:rPr lang="en-US" altLang="zh-CN" sz="4800" dirty="0"/>
              <a:t>(Coroutines)</a:t>
            </a:r>
            <a:r>
              <a:rPr lang="zh-CN" altLang="en-US" sz="4800" dirty="0"/>
              <a:t>简介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81373-3DC1-9749-9FB5-3C5049974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6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6613-3E59-EB44-A10A-38BA63FB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协程作用域 </a:t>
            </a:r>
            <a:r>
              <a:rPr lang="en-US" altLang="zh-CN" dirty="0" err="1"/>
              <a:t>CoroutineScope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5E29-CCBA-0749-8DAD-AD1DE670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可以管理其域内的所有协程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可以有多个子作用域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6A58-6B60-294A-8543-6FD43730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协程作用域 </a:t>
            </a:r>
            <a:r>
              <a:rPr lang="en-US" altLang="zh-CN" dirty="0" err="1"/>
              <a:t>CoroutineScope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59B1-01CF-DC4C-B472-457C0CB3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484503" cy="3767899"/>
          </a:xfrm>
        </p:spPr>
        <p:txBody>
          <a:bodyPr/>
          <a:lstStyle/>
          <a:p>
            <a:r>
              <a:rPr lang="en-US" dirty="0" err="1"/>
              <a:t>GlobalScope</a:t>
            </a:r>
            <a:r>
              <a:rPr lang="zh-CN" altLang="en-US" dirty="0"/>
              <a:t> 顶级作用域， </a:t>
            </a:r>
            <a:r>
              <a:rPr lang="en-US" altLang="zh-CN" dirty="0"/>
              <a:t>JVM</a:t>
            </a:r>
            <a:r>
              <a:rPr lang="zh-CN" altLang="en-US" dirty="0"/>
              <a:t>上调度器实现是一个</a:t>
            </a:r>
            <a:r>
              <a:rPr lang="en-US" altLang="zh-CN" dirty="0" err="1"/>
              <a:t>CommonPool</a:t>
            </a:r>
            <a:r>
              <a:rPr lang="zh-CN" altLang="en-US" dirty="0"/>
              <a:t>线程池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Main</a:t>
            </a:r>
            <a:r>
              <a:rPr lang="en-US" altLang="zh-CN" dirty="0" err="1"/>
              <a:t>Scope</a:t>
            </a:r>
            <a:r>
              <a:rPr lang="zh-CN" altLang="en-US" dirty="0"/>
              <a:t> 主线程作用域，调度器是主线程调度器，</a:t>
            </a:r>
            <a:r>
              <a:rPr lang="en-US" altLang="zh-CN" dirty="0"/>
              <a:t>Android</a:t>
            </a:r>
            <a:r>
              <a:rPr lang="zh-CN" altLang="en-US" dirty="0"/>
              <a:t>上就是</a:t>
            </a:r>
            <a:r>
              <a:rPr lang="en-US" altLang="zh-CN" dirty="0"/>
              <a:t>UI</a:t>
            </a:r>
            <a:r>
              <a:rPr lang="zh-CN" altLang="en-US" dirty="0"/>
              <a:t>线程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FAE1E-7C93-BE4D-9114-8EDECDF8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435108"/>
            <a:ext cx="9076783" cy="78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CF678-B378-4C4A-9E3C-C4EF57CB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804096"/>
            <a:ext cx="4158011" cy="12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0A3A-AE26-E643-AD96-A787A157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EBCC-794E-F648-B1B1-C9038F71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CoroutineStart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枚举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047B58-693B-2341-8BEA-C7DA7052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60290"/>
              </p:ext>
            </p:extLst>
          </p:nvPr>
        </p:nvGraphicFramePr>
        <p:xfrm>
          <a:off x="831850" y="3669030"/>
          <a:ext cx="946233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166">
                  <a:extLst>
                    <a:ext uri="{9D8B030D-6E8A-4147-A177-3AD203B41FA5}">
                      <a16:colId xmlns:a16="http://schemas.microsoft.com/office/drawing/2014/main" val="3251455931"/>
                    </a:ext>
                  </a:extLst>
                </a:gridCol>
                <a:gridCol w="4731166">
                  <a:extLst>
                    <a:ext uri="{9D8B030D-6E8A-4147-A177-3AD203B41FA5}">
                      <a16:colId xmlns:a16="http://schemas.microsoft.com/office/drawing/2014/main" val="3827920327"/>
                    </a:ext>
                  </a:extLst>
                </a:gridCol>
              </a:tblGrid>
              <a:tr h="233256">
                <a:tc>
                  <a:txBody>
                    <a:bodyPr/>
                    <a:lstStyle/>
                    <a:p>
                      <a:r>
                        <a:rPr lang="en-US" dirty="0" err="1"/>
                        <a:t>CoroutineStart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立即开始调度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只有在需要调度的时候（</a:t>
                      </a:r>
                      <a:r>
                        <a:rPr lang="en-US" altLang="zh-CN" dirty="0"/>
                        <a:t>start/join/await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立即开始调度，在第一个挂起点前不能被取消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3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立即在当前线程执行，一直执行到第一个挂起点，后面的执行取决于调度器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1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802-7121-6344-A84E-5E264670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协程上下文  </a:t>
            </a:r>
            <a:r>
              <a:rPr lang="en-US" altLang="zh-CN" dirty="0" err="1"/>
              <a:t>CoroutineContext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66B-E3AE-004B-9B32-61383D3A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60319"/>
            <a:ext cx="9613861" cy="33758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调度器，协程拦截器</a:t>
            </a:r>
            <a:r>
              <a:rPr lang="en-US" altLang="zh-CN" dirty="0"/>
              <a:t>,</a:t>
            </a:r>
            <a:r>
              <a:rPr lang="zh-CN" altLang="en-US" dirty="0"/>
              <a:t> 都是这个接口的具体实现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AC712-6999-E64E-9233-14C50982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3697986"/>
            <a:ext cx="565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802-7121-6344-A84E-5E264670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协程上下文  </a:t>
            </a:r>
            <a:r>
              <a:rPr lang="en-US" altLang="zh-CN" dirty="0" err="1"/>
              <a:t>CoroutineContext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66B-E3AE-004B-9B32-61383D3A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0449"/>
            <a:ext cx="4508899" cy="50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本质上是个类似</a:t>
            </a:r>
            <a:r>
              <a:rPr lang="en-US" altLang="zh-CN" dirty="0"/>
              <a:t>List</a:t>
            </a:r>
            <a:r>
              <a:rPr lang="zh-CN" altLang="en-US" dirty="0"/>
              <a:t>的数据结构             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21B5D-5883-3B4F-9279-FDE4773A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0" y="3334550"/>
            <a:ext cx="7258920" cy="3104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2C198-59BA-394C-9070-E0F5C7402D12}"/>
              </a:ext>
            </a:extLst>
          </p:cNvPr>
          <p:cNvSpPr txBox="1"/>
          <p:nvPr/>
        </p:nvSpPr>
        <p:spPr>
          <a:xfrm>
            <a:off x="8123719" y="3334550"/>
            <a:ext cx="3934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contextA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contextB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剔除</a:t>
            </a:r>
            <a:r>
              <a:rPr lang="en-US" dirty="0"/>
              <a:t>Key</a:t>
            </a:r>
            <a:r>
              <a:rPr lang="zh-CN" altLang="en-US" dirty="0"/>
              <a:t>相同的</a:t>
            </a:r>
            <a:r>
              <a:rPr lang="en-US" altLang="zh-CN" dirty="0"/>
              <a:t>element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ContinuationInterceptor</a:t>
            </a:r>
            <a:r>
              <a:rPr lang="zh-CN" altLang="en-US" dirty="0"/>
              <a:t>提到最后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（这里的</a:t>
            </a:r>
            <a:r>
              <a:rPr lang="en-US" altLang="zh-CN" dirty="0"/>
              <a:t>Key</a:t>
            </a:r>
            <a:r>
              <a:rPr lang="zh-CN" altLang="en-US" dirty="0"/>
              <a:t>基本上可以看做是类型）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802-7121-6344-A84E-5E264670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协程上下文  </a:t>
            </a:r>
            <a:r>
              <a:rPr lang="en-US" altLang="zh-CN" dirty="0" err="1"/>
              <a:t>CoroutineContext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7051D-CD58-264D-AF90-507FC01CF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11" y="2679700"/>
            <a:ext cx="6219311" cy="3598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9DE8BDF-9967-314B-BD0D-3DA690EA98CA}"/>
                  </a:ext>
                </a:extLst>
              </p14:cNvPr>
              <p14:cNvContentPartPr/>
              <p14:nvPr/>
            </p14:nvContentPartPr>
            <p14:xfrm>
              <a:off x="8073360" y="2866320"/>
              <a:ext cx="3453480" cy="3247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9DE8BDF-9967-314B-BD0D-3DA690EA9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5360" y="2848678"/>
                <a:ext cx="3489120" cy="3282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837C8C5-5F09-604A-A177-29F98FA6613F}"/>
                  </a:ext>
                </a:extLst>
              </p14:cNvPr>
              <p14:cNvContentPartPr/>
              <p14:nvPr/>
            </p14:nvContentPartPr>
            <p14:xfrm>
              <a:off x="8991000" y="5975280"/>
              <a:ext cx="318240" cy="172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837C8C5-5F09-604A-A177-29F98FA661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3360" y="5957640"/>
                <a:ext cx="353880" cy="20808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D9F72C3-F1CE-204F-AFAB-B0264D6616A6}"/>
              </a:ext>
            </a:extLst>
          </p:cNvPr>
          <p:cNvSpPr txBox="1"/>
          <p:nvPr/>
        </p:nvSpPr>
        <p:spPr>
          <a:xfrm>
            <a:off x="8073360" y="6113520"/>
            <a:ext cx="26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EmptyCoroutineContext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8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4F4D-C06D-984B-8464-E5CA63F8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协程拦截器 </a:t>
            </a:r>
            <a:r>
              <a:rPr lang="en-US" altLang="zh-CN" dirty="0" err="1"/>
              <a:t>ContinuationInterceptor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0D10E-CC74-4345-BCDC-2562F809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05909"/>
            <a:ext cx="6425088" cy="3598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10EBD-82A2-FB43-9A98-932B71C76C03}"/>
              </a:ext>
            </a:extLst>
          </p:cNvPr>
          <p:cNvSpPr txBox="1"/>
          <p:nvPr/>
        </p:nvSpPr>
        <p:spPr>
          <a:xfrm>
            <a:off x="7322058" y="2585005"/>
            <a:ext cx="4665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实现了</a:t>
            </a:r>
            <a:r>
              <a:rPr lang="en-US" altLang="zh-CN" dirty="0" err="1"/>
              <a:t>CoroutineContext.Eliment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内部有个拦截方法</a:t>
            </a:r>
            <a:r>
              <a:rPr lang="en-US" altLang="zh-CN" dirty="0" err="1"/>
              <a:t>interceptContinuation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3ABDF-77C2-4A4B-A2B0-F807AE46B988}"/>
              </a:ext>
            </a:extLst>
          </p:cNvPr>
          <p:cNvSpPr txBox="1"/>
          <p:nvPr/>
        </p:nvSpPr>
        <p:spPr>
          <a:xfrm>
            <a:off x="7322058" y="412067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/>
              <a:t>作用：</a:t>
            </a:r>
            <a:endParaRPr lang="en-US" altLang="zh-CN" b="1" i="1" dirty="0"/>
          </a:p>
          <a:p>
            <a:r>
              <a:rPr lang="zh-CN" altLang="en-US" b="1" i="1" dirty="0"/>
              <a:t>调度，切线程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29746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20CE-A4D7-9440-896F-731D8C1F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挂起函数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683F-2FA7-4D45-BD6D-925218DF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XXX()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suspend</a:t>
            </a:r>
            <a:r>
              <a:rPr lang="zh-CN" altLang="en-US" dirty="0"/>
              <a:t> 函数，最后一个参数都是</a:t>
            </a:r>
            <a:r>
              <a:rPr lang="en-US" altLang="zh-CN" dirty="0"/>
              <a:t>Continuation</a:t>
            </a:r>
          </a:p>
          <a:p>
            <a:r>
              <a:rPr lang="zh-CN" altLang="en-US" dirty="0"/>
              <a:t>协程的执行，就是</a:t>
            </a:r>
            <a:r>
              <a:rPr lang="en-US" altLang="zh-CN" dirty="0"/>
              <a:t>suspend</a:t>
            </a:r>
            <a:r>
              <a:rPr lang="zh-CN" altLang="en-US" dirty="0"/>
              <a:t>函数作为挂起点，调度完后会执行</a:t>
            </a:r>
            <a:r>
              <a:rPr lang="en-US" altLang="zh-CN" dirty="0"/>
              <a:t>continuation</a:t>
            </a:r>
            <a:r>
              <a:rPr lang="zh-CN" altLang="en-US" dirty="0"/>
              <a:t>的</a:t>
            </a:r>
            <a:r>
              <a:rPr lang="en-US" altLang="zh-CN" dirty="0" err="1"/>
              <a:t>resumeWith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28AD-F26A-FF49-82C8-FD774ECC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009089"/>
            <a:ext cx="8318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B82E-FF72-6A4D-92B1-4B9C833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挂起函数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439F4E-CDAF-1B48-AF38-7946720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297" y="2521712"/>
            <a:ext cx="4195166" cy="2233168"/>
          </a:xfrm>
        </p:spPr>
      </p:pic>
    </p:spTree>
    <p:extLst>
      <p:ext uri="{BB962C8B-B14F-4D97-AF65-F5344CB8AC3E}">
        <p14:creationId xmlns:p14="http://schemas.microsoft.com/office/powerpoint/2010/main" val="55101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1908-8994-0245-AB0A-3D01FBB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协程调度器 </a:t>
            </a:r>
            <a:r>
              <a:rPr lang="en-US" dirty="0"/>
              <a:t>Dispatcher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D6005-738D-FB4F-9710-B0F227F6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13000"/>
            <a:ext cx="7886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5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0B2A-B9B7-D949-86D4-0C335D56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4701-665F-8A4B-805F-89A2A67E6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28999"/>
            <a:ext cx="9613861" cy="2507189"/>
          </a:xfrm>
        </p:spPr>
        <p:txBody>
          <a:bodyPr/>
          <a:lstStyle/>
          <a:p>
            <a:r>
              <a:rPr lang="zh-CN" altLang="en-US" dirty="0"/>
              <a:t>轻量级、高效的线程框架，所以它是基于线程运行的</a:t>
            </a:r>
            <a:endParaRPr lang="en-US" altLang="zh-CN" dirty="0"/>
          </a:p>
          <a:p>
            <a:r>
              <a:rPr lang="zh-CN" altLang="en-US" dirty="0"/>
              <a:t>基于状态机，每个挂起函数都转化为状态机</a:t>
            </a:r>
            <a:endParaRPr lang="en-US" altLang="zh-CN" dirty="0"/>
          </a:p>
          <a:p>
            <a:r>
              <a:rPr lang="zh-CN" altLang="en-US" dirty="0"/>
              <a:t>不需要虚拟机或者操作系统的支持，通过编译技术实现</a:t>
            </a:r>
          </a:p>
        </p:txBody>
      </p:sp>
    </p:spTree>
    <p:extLst>
      <p:ext uri="{BB962C8B-B14F-4D97-AF65-F5344CB8AC3E}">
        <p14:creationId xmlns:p14="http://schemas.microsoft.com/office/powerpoint/2010/main" val="56208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1908-8994-0245-AB0A-3D01FBB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协程调度器 </a:t>
            </a:r>
            <a:r>
              <a:rPr lang="en-US" dirty="0"/>
              <a:t>Dispatcher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D6005-738D-FB4F-9710-B0F227F65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94560"/>
            <a:ext cx="78867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DFC38-21E2-904A-878C-C6D6451D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5023835"/>
            <a:ext cx="10883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7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BB9B-014A-CE4E-B87C-7D17145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协程调度器 </a:t>
            </a:r>
            <a:r>
              <a:rPr lang="en-US" dirty="0"/>
              <a:t>Dispatcher</a:t>
            </a:r>
          </a:p>
        </p:txBody>
      </p:sp>
      <p:pic>
        <p:nvPicPr>
          <p:cNvPr id="1026" name="Picture 2" descr="https://lh5.googleusercontent.com/RGdnMxJK67QRHzCceumxRE2AbKgad8O15OZLTSB9g_YhcndE5K_VcqiztWeJGQOd9i4SHDSxHw9AOUVGG4qWkJ5F6G-JVT_zOBGPpJm5wAJH0YDfDoqi1yPQxcipjMguvW9G-CGO">
            <a:extLst>
              <a:ext uri="{FF2B5EF4-FFF2-40B4-BE49-F238E27FC236}">
                <a16:creationId xmlns:a16="http://schemas.microsoft.com/office/drawing/2014/main" id="{D4E4C91D-41BC-5C49-872D-9FDEBBAA1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8" y="2448655"/>
            <a:ext cx="6086792" cy="23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7A117-51F9-D349-9199-E50A89245CD7}"/>
              </a:ext>
            </a:extLst>
          </p:cNvPr>
          <p:cNvSpPr txBox="1"/>
          <p:nvPr/>
        </p:nvSpPr>
        <p:spPr>
          <a:xfrm>
            <a:off x="771208" y="5303520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coroutines-android</a:t>
            </a:r>
            <a:r>
              <a:rPr lang="zh-CN" altLang="en-US" dirty="0"/>
              <a:t>这个库里面为</a:t>
            </a:r>
            <a:r>
              <a:rPr lang="en-US" altLang="zh-CN" dirty="0"/>
              <a:t>Android</a:t>
            </a:r>
            <a:r>
              <a:rPr lang="zh-CN" altLang="en-US" dirty="0"/>
              <a:t>提供了</a:t>
            </a:r>
            <a:r>
              <a:rPr lang="en-US" altLang="zh-CN" dirty="0" err="1"/>
              <a:t>HandlerDispatcher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104F0-F354-FA44-80CB-0052BE40A31A}"/>
              </a:ext>
            </a:extLst>
          </p:cNvPr>
          <p:cNvSpPr/>
          <p:nvPr/>
        </p:nvSpPr>
        <p:spPr>
          <a:xfrm>
            <a:off x="680321" y="56728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solidFill>
                  <a:srgbClr val="629755"/>
                </a:solidFill>
                <a:highlight>
                  <a:srgbClr val="FFFF00"/>
                </a:highlight>
              </a:rPr>
              <a:t>withContext</a:t>
            </a:r>
            <a: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  <a:t>(</a:t>
            </a:r>
            <a:r>
              <a:rPr lang="en-US" i="1" dirty="0" err="1">
                <a:solidFill>
                  <a:srgbClr val="629755"/>
                </a:solidFill>
                <a:highlight>
                  <a:srgbClr val="FFFF00"/>
                </a:highlight>
              </a:rPr>
              <a:t>Dispatchers.Main.immediate</a:t>
            </a:r>
            <a: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  <a:t>) {</a:t>
            </a:r>
            <a:b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</a:br>
            <a: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  <a:t>	</a:t>
            </a:r>
            <a:r>
              <a:rPr lang="en-US" i="1" dirty="0" err="1">
                <a:solidFill>
                  <a:srgbClr val="629755"/>
                </a:solidFill>
                <a:highlight>
                  <a:srgbClr val="FFFF00"/>
                </a:highlight>
              </a:rPr>
              <a:t>uiElement.text</a:t>
            </a:r>
            <a: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  <a:t> = text</a:t>
            </a:r>
            <a:b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</a:br>
            <a:r>
              <a:rPr lang="en-US" i="1" dirty="0">
                <a:solidFill>
                  <a:srgbClr val="629755"/>
                </a:solidFill>
                <a:highlight>
                  <a:srgbClr val="FFFF00"/>
                </a:highlight>
              </a:rPr>
              <a:t>}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477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3639-5C68-114C-924C-C9B6E3E7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dirty="0"/>
          </a:p>
        </p:txBody>
      </p:sp>
      <p:pic>
        <p:nvPicPr>
          <p:cNvPr id="2050" name="Picture 2" descr="https://lh4.googleusercontent.com/NWV4YMcXobJDIHthPjgtcBSrcXQoXPUzp6AVl2eBS3rahQUAqWoLwX9Lj4IrE81GVrnMe1HnRnkmLcSg-oZYE1AAqw-ZFIF-HJLSd9IGb0M4Niaf6ohMV6L_UjD-6qrKuq_rEgmp">
            <a:extLst>
              <a:ext uri="{FF2B5EF4-FFF2-40B4-BE49-F238E27FC236}">
                <a16:creationId xmlns:a16="http://schemas.microsoft.com/office/drawing/2014/main" id="{2FED7DB7-7B75-684F-8011-60D8C03FF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2" y="4169120"/>
            <a:ext cx="71882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2EF75-E668-3549-BC35-6370A6C282A6}"/>
              </a:ext>
            </a:extLst>
          </p:cNvPr>
          <p:cNvSpPr txBox="1"/>
          <p:nvPr/>
        </p:nvSpPr>
        <p:spPr>
          <a:xfrm>
            <a:off x="1115122" y="2319454"/>
            <a:ext cx="6856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Continuation&lt;T&gt; </a:t>
            </a:r>
            <a:r>
              <a:rPr lang="zh-CN" altLang="en-US" dirty="0"/>
              <a:t>有两个方法</a:t>
            </a:r>
          </a:p>
          <a:p>
            <a:r>
              <a:rPr lang="en-US" dirty="0"/>
              <a:t>resume(value: T)</a:t>
            </a:r>
          </a:p>
          <a:p>
            <a:r>
              <a:rPr lang="en-US" dirty="0" err="1"/>
              <a:t>resumeWithException</a:t>
            </a:r>
            <a:r>
              <a:rPr lang="en-US" dirty="0"/>
              <a:t>(exception: Throwable) </a:t>
            </a:r>
            <a:r>
              <a:rPr lang="zh-CN" altLang="en-US" dirty="0"/>
              <a:t>  </a:t>
            </a:r>
            <a:r>
              <a:rPr lang="en-US" altLang="zh-CN" dirty="0"/>
              <a:t>——</a:t>
            </a:r>
            <a:r>
              <a:rPr lang="zh-CN" altLang="en-US" dirty="0"/>
              <a:t>抛异常</a:t>
            </a:r>
            <a:endParaRPr lang="en-US" dirty="0"/>
          </a:p>
          <a:p>
            <a:r>
              <a:rPr lang="zh-CN" altLang="en-US" dirty="0"/>
              <a:t>这两个方法内部都是调用了</a:t>
            </a:r>
            <a:r>
              <a:rPr lang="en-US" dirty="0" err="1"/>
              <a:t>resumeWith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出现异常，协程是会优先抛给父协程的，父协程会被直接</a:t>
            </a:r>
            <a:r>
              <a:rPr lang="en-US" altLang="zh-CN" dirty="0"/>
              <a:t>cancel</a:t>
            </a:r>
            <a:r>
              <a:rPr lang="zh-CN" altLang="en-US" dirty="0"/>
              <a:t>掉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9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D027-638D-9B45-933B-4A24E236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379-DFA5-6649-AEB4-4CD22425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launch</a:t>
            </a:r>
            <a:r>
              <a:rPr lang="zh-CN" altLang="en-US" dirty="0"/>
              <a:t>运行协程异常会直接抛</a:t>
            </a:r>
          </a:p>
          <a:p>
            <a:endParaRPr lang="en-US" altLang="zh-CN" dirty="0"/>
          </a:p>
          <a:p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zh-CN" altLang="en-US" dirty="0"/>
              <a:t>包裹的协程，采用</a:t>
            </a:r>
            <a:r>
              <a:rPr lang="en-US" altLang="zh-CN" dirty="0"/>
              <a:t>join</a:t>
            </a:r>
            <a:r>
              <a:rPr lang="zh-CN" altLang="en-US" dirty="0"/>
              <a:t>方法执行，是不会抛出异常的，</a:t>
            </a:r>
            <a:r>
              <a:rPr lang="en-US" altLang="zh-CN" dirty="0"/>
              <a:t>await()</a:t>
            </a:r>
            <a:r>
              <a:rPr lang="zh-CN" altLang="en-US" dirty="0"/>
              <a:t>调用获取结果，才会把异常抛出去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子协程使用</a:t>
            </a:r>
            <a:r>
              <a:rPr lang="en-US" altLang="zh-CN" dirty="0" err="1"/>
              <a:t>supervisorScope</a:t>
            </a:r>
            <a:r>
              <a:rPr lang="zh-CN" altLang="en-US" dirty="0"/>
              <a:t>，可以不 把  异常抛给父协程，并且可以被父协程取消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7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D858-6CF6-8B48-A062-A2ACC06B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915B-FA92-E747-9A06-E570955A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异常的传播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）顶级作用域</a:t>
            </a:r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 err="1"/>
              <a:t>GlobalScope</a:t>
            </a:r>
            <a:r>
              <a:rPr lang="zh-CN" altLang="en-US" dirty="0"/>
              <a:t>启动，不继承外部作用域，不向外部传播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）协同作用域</a:t>
            </a:r>
          </a:p>
          <a:p>
            <a:pPr marL="0" indent="0">
              <a:buNone/>
            </a:pPr>
            <a:r>
              <a:rPr lang="en-US" altLang="zh-CN" dirty="0"/>
              <a:t>Job</a:t>
            </a:r>
            <a:r>
              <a:rPr lang="zh-CN" altLang="en-US" dirty="0"/>
              <a:t>嵌套（直接</a:t>
            </a:r>
            <a:r>
              <a:rPr lang="en-US" altLang="zh-CN" dirty="0"/>
              <a:t>launch</a:t>
            </a:r>
            <a:r>
              <a:rPr lang="zh-CN" altLang="en-US" dirty="0"/>
              <a:t>）、子协程 使用 </a:t>
            </a:r>
            <a:r>
              <a:rPr lang="en-US" altLang="zh-CN" dirty="0" err="1"/>
              <a:t>coroutineScope</a:t>
            </a:r>
            <a:r>
              <a:rPr lang="zh-CN" altLang="en-US" dirty="0"/>
              <a:t>，获取当前作用域，双向传播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）主从作用域</a:t>
            </a:r>
          </a:p>
          <a:p>
            <a:pPr marL="0" indent="0">
              <a:buNone/>
            </a:pPr>
            <a:r>
              <a:rPr lang="en-US" altLang="zh-CN" dirty="0" err="1"/>
              <a:t>supervisorScope</a:t>
            </a:r>
            <a:r>
              <a:rPr lang="zh-CN" altLang="en-US" dirty="0"/>
              <a:t>启动，与内部直接子协程主从，与外部协同，自上而下，单向传播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DC05-F064-234D-88BC-9A040B0F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0" y="3319272"/>
            <a:ext cx="4655382" cy="10624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dirty="0"/>
              <a:t>Thanks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Listening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sz="3600" dirty="0"/>
              <a:t>Q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E908A-A0FB-534E-971F-2850B4BC1D8E}"/>
              </a:ext>
            </a:extLst>
          </p:cNvPr>
          <p:cNvSpPr txBox="1"/>
          <p:nvPr/>
        </p:nvSpPr>
        <p:spPr>
          <a:xfrm>
            <a:off x="4590288" y="2779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BAFE-C766-9C46-B1CE-C71441AE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AE36-ADEE-834A-9C4A-E12C4957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91B2-8ADD-9542-85AD-AD02E553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6062-94BC-0744-AA93-7DF94BE6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4BE2-292A-2D45-85DB-5F0FE9E0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65A9-78F8-444A-81A7-465A37CF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BEE9-8E8B-7E43-B83E-AD3AA0F1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420E-2363-514D-AB74-FCB786ED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0C5A-EF8C-CD4C-AD78-DEFFA4AD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E2FCA-0E9B-984E-A087-ABF80405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11780"/>
            <a:ext cx="5562600" cy="6858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48CDB1-6676-7E4B-BEEC-0F9BF6F59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3686651"/>
            <a:ext cx="79756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6644B-9BAE-814D-86A8-BE7A4671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384706"/>
            <a:ext cx="8597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FA8C-FE03-BC40-8B8F-9D8A8023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28E1-6B75-1244-B8E1-FABF1586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0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E93-9108-9B45-A335-43247988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D53E-EC93-5747-90F4-BC66562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6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2522-337C-514D-BC9C-936D2ACE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D73F-CA2A-0C44-BDC8-B2B32A5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83F-7450-E942-919F-029ED899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52A8-15EB-7740-9159-771BB3AE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89B3-977F-4342-8FA5-B62C994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DE47-226E-B642-A0B3-8339A975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50E6-5891-8A46-A25A-21F05059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E81D14-DCF6-0746-B64C-5AE6F970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770354"/>
            <a:ext cx="7517899" cy="2136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375AE-0823-4C41-BBEA-3E509B5D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5023835"/>
            <a:ext cx="4800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0BA4-4730-CA4C-82F4-E82E1221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B14-7641-6746-B8A6-8CC968FB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协程作用域        </a:t>
            </a:r>
            <a:r>
              <a:rPr lang="en-US" altLang="zh-CN" sz="1600" i="1" dirty="0" err="1"/>
              <a:t>CoroutineScope</a:t>
            </a:r>
            <a:endParaRPr lang="en-US" altLang="zh-CN" sz="1600" dirty="0"/>
          </a:p>
          <a:p>
            <a:r>
              <a:rPr lang="zh-CN" altLang="en-US" dirty="0"/>
              <a:t>启动模式            </a:t>
            </a:r>
            <a:r>
              <a:rPr lang="en-US" altLang="zh-CN" sz="1600" i="1" dirty="0" err="1"/>
              <a:t>CoroutineStart</a:t>
            </a:r>
            <a:r>
              <a:rPr lang="en-US" altLang="zh-CN" sz="1600" i="1" dirty="0"/>
              <a:t> </a:t>
            </a:r>
            <a:r>
              <a:rPr lang="zh-CN" altLang="en-US" dirty="0"/>
              <a:t> </a:t>
            </a:r>
            <a:endParaRPr lang="en-US" altLang="zh-CN" sz="1600" i="1" dirty="0"/>
          </a:p>
          <a:p>
            <a:r>
              <a:rPr lang="zh-CN" altLang="en-US" dirty="0"/>
              <a:t>协程上下文         </a:t>
            </a:r>
            <a:r>
              <a:rPr lang="en-US" sz="1600" i="1" dirty="0" err="1"/>
              <a:t>CoroutineContext</a:t>
            </a:r>
            <a:endParaRPr lang="en-US" altLang="zh-CN" sz="1600" i="1" dirty="0"/>
          </a:p>
          <a:p>
            <a:r>
              <a:rPr lang="zh-CN" altLang="en-US" dirty="0"/>
              <a:t>协程拦截器         </a:t>
            </a:r>
            <a:r>
              <a:rPr lang="en-US" sz="1600" i="1" dirty="0" err="1"/>
              <a:t>ContinuationInterceptor</a:t>
            </a:r>
            <a:endParaRPr lang="en-US" altLang="zh-CN" sz="1600" dirty="0"/>
          </a:p>
          <a:p>
            <a:r>
              <a:rPr lang="zh-CN" altLang="en-US" dirty="0"/>
              <a:t>协程调度器         </a:t>
            </a:r>
            <a:r>
              <a:rPr lang="en-US" altLang="zh-CN" sz="1600" i="1" dirty="0"/>
              <a:t>Dispatchers</a:t>
            </a:r>
          </a:p>
        </p:txBody>
      </p:sp>
    </p:spTree>
    <p:extLst>
      <p:ext uri="{BB962C8B-B14F-4D97-AF65-F5344CB8AC3E}">
        <p14:creationId xmlns:p14="http://schemas.microsoft.com/office/powerpoint/2010/main" val="405657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46ED-94D8-0945-8396-BB75E4E5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构建协程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1E8-A030-2744-A6B5-06513DEF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zh-CN" altLang="en-US" dirty="0"/>
              <a:t>      非阻塞</a:t>
            </a:r>
            <a:endParaRPr lang="en-US" dirty="0"/>
          </a:p>
          <a:p>
            <a:endParaRPr lang="en-US" dirty="0"/>
          </a:p>
          <a:p>
            <a:r>
              <a:rPr lang="en-US" altLang="zh-CN" dirty="0" err="1"/>
              <a:t>a</a:t>
            </a:r>
            <a:r>
              <a:rPr lang="en-US" dirty="0" err="1"/>
              <a:t>sync</a:t>
            </a:r>
            <a:r>
              <a:rPr lang="en-US" altLang="zh-CN" dirty="0"/>
              <a:t>/await()</a:t>
            </a:r>
            <a:r>
              <a:rPr lang="zh-CN" altLang="en-US" dirty="0"/>
              <a:t> 非阻塞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withContext</a:t>
            </a:r>
            <a:r>
              <a:rPr lang="zh-CN" altLang="en-US" dirty="0"/>
              <a:t>  阻塞（切上下文，切线程运行）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runBlocking</a:t>
            </a:r>
            <a:r>
              <a:rPr lang="zh-CN" altLang="en-US" dirty="0"/>
              <a:t>  阻塞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4C29-9213-5E4B-A4BD-6509695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Launch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53F-2502-0148-A73A-802E3222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返回一个</a:t>
            </a:r>
            <a:r>
              <a:rPr lang="en-US" altLang="zh-CN" dirty="0"/>
              <a:t>Job</a:t>
            </a:r>
            <a:r>
              <a:rPr lang="zh-CN" altLang="en-US" dirty="0"/>
              <a:t>对象，这个</a:t>
            </a:r>
            <a:r>
              <a:rPr lang="en-US" altLang="zh-CN" dirty="0"/>
              <a:t>Job</a:t>
            </a:r>
            <a:r>
              <a:rPr lang="zh-CN" altLang="en-US" dirty="0"/>
              <a:t>可以看做为是一个协程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Job.start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Job.join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Job.cancel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Job.isActive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4C29-9213-5E4B-A4BD-6509695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53F-2502-0148-A73A-802E3222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返回一个</a:t>
            </a:r>
            <a:r>
              <a:rPr lang="en-US" altLang="zh-CN" dirty="0" err="1"/>
              <a:t>Deffered</a:t>
            </a:r>
            <a:r>
              <a:rPr lang="zh-CN" altLang="en-US" dirty="0"/>
              <a:t>接口的实例，</a:t>
            </a:r>
            <a:r>
              <a:rPr lang="en-US" altLang="zh-CN" dirty="0" err="1"/>
              <a:t>Deffered</a:t>
            </a:r>
            <a:r>
              <a:rPr lang="zh-CN" altLang="en-US" dirty="0"/>
              <a:t>继承自</a:t>
            </a:r>
            <a:r>
              <a:rPr lang="en-US" altLang="zh-CN" dirty="0"/>
              <a:t>Job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Await()</a:t>
            </a:r>
          </a:p>
          <a:p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 err="1"/>
              <a:t>Js</a:t>
            </a:r>
            <a:r>
              <a:rPr lang="zh-CN" altLang="en-US" dirty="0"/>
              <a:t>的</a:t>
            </a:r>
            <a:r>
              <a:rPr lang="en-US" altLang="zh-CN" dirty="0"/>
              <a:t>Promise,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8823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6D19-3C20-8F46-88BC-8ABAE223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withContext</a:t>
            </a:r>
            <a:r>
              <a:rPr lang="zh-CN" altLang="en-US" dirty="0"/>
              <a:t>， </a:t>
            </a:r>
            <a:r>
              <a:rPr lang="en-US" altLang="zh-CN" dirty="0" err="1"/>
              <a:t>runBlocking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A61A-EB6C-3545-9514-790D9052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withContext</a:t>
            </a:r>
            <a:r>
              <a:rPr lang="zh-CN" altLang="en-US" dirty="0"/>
              <a:t>，这是个</a:t>
            </a:r>
            <a:r>
              <a:rPr lang="en-US" altLang="zh-CN" dirty="0"/>
              <a:t>suspend</a:t>
            </a:r>
            <a:r>
              <a:rPr lang="zh-CN" altLang="en-US" dirty="0"/>
              <a:t>方法，不会去启动新的协程，但是可以切线程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runBlocking</a:t>
            </a:r>
            <a:r>
              <a:rPr lang="zh-CN" altLang="en-US" dirty="0"/>
              <a:t>，会启动新的协程，并阻塞当前协程的继续执行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7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601</TotalTime>
  <Words>582</Words>
  <Application>Microsoft Macintosh PowerPoint</Application>
  <PresentationFormat>Widescreen</PresentationFormat>
  <Paragraphs>123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Trebuchet MS</vt:lpstr>
      <vt:lpstr>Berlin</vt:lpstr>
      <vt:lpstr>Kotlin协程(Coroutines)简介</vt:lpstr>
      <vt:lpstr>概念</vt:lpstr>
      <vt:lpstr>概念</vt:lpstr>
      <vt:lpstr>概念</vt:lpstr>
      <vt:lpstr>概念</vt:lpstr>
      <vt:lpstr>构建协程</vt:lpstr>
      <vt:lpstr>Launch</vt:lpstr>
      <vt:lpstr>Async</vt:lpstr>
      <vt:lpstr>withContext， runBlocking</vt:lpstr>
      <vt:lpstr>协程作用域 CoroutineScope</vt:lpstr>
      <vt:lpstr>协程作用域 CoroutineScope</vt:lpstr>
      <vt:lpstr>启动模式</vt:lpstr>
      <vt:lpstr>协程上下文  CoroutineContext</vt:lpstr>
      <vt:lpstr>协程上下文  CoroutineContext</vt:lpstr>
      <vt:lpstr>协程上下文  CoroutineContext</vt:lpstr>
      <vt:lpstr>协程拦截器 ContinuationInterceptor</vt:lpstr>
      <vt:lpstr>挂起函数</vt:lpstr>
      <vt:lpstr>挂起函数</vt:lpstr>
      <vt:lpstr>协程调度器 Dispatcher</vt:lpstr>
      <vt:lpstr>协程调度器 Dispatcher</vt:lpstr>
      <vt:lpstr>协程调度器 Dispatcher</vt:lpstr>
      <vt:lpstr>异常处理</vt:lpstr>
      <vt:lpstr>异常处理</vt:lpstr>
      <vt:lpstr>异常处理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Kotlin协程(Coroutines)简析</dc:title>
  <dc:creator>吴 琪</dc:creator>
  <cp:lastModifiedBy>吴 琪</cp:lastModifiedBy>
  <cp:revision>29</cp:revision>
  <dcterms:created xsi:type="dcterms:W3CDTF">2019-07-11T10:12:34Z</dcterms:created>
  <dcterms:modified xsi:type="dcterms:W3CDTF">2019-07-19T10:36:20Z</dcterms:modified>
</cp:coreProperties>
</file>