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oboto"/>
      <p:regular r:id="rId59"/>
      <p:bold r:id="rId60"/>
      <p:italic r:id="rId61"/>
      <p:boldItalic r:id="rId62"/>
    </p:embeddedFont>
    <p:embeddedFont>
      <p:font typeface="Open Sans"/>
      <p:regular r:id="rId63"/>
      <p:bold r:id="rId64"/>
      <p:italic r:id="rId65"/>
      <p:boldItalic r:id="rId66"/>
    </p:embeddedFont>
    <p:embeddedFont>
      <p:font typeface="Century Gothic"/>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784A92-2CE3-44F1-9DE6-C853CA1638A1}">
  <a:tblStyle styleId="{3E784A92-2CE3-44F1-9DE6-C853CA1638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CenturyGothic-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68" Type="http://schemas.openxmlformats.org/officeDocument/2006/relationships/font" Target="fonts/CenturyGothic-bold.fntdata"/><Relationship Id="rId23" Type="http://schemas.openxmlformats.org/officeDocument/2006/relationships/slide" Target="slides/slide17.xml"/><Relationship Id="rId67" Type="http://schemas.openxmlformats.org/officeDocument/2006/relationships/font" Target="fonts/CenturyGothic-regular.fntdata"/><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enturyGothic-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f85435243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5f85435243_0_2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icrosoft YaHei"/>
              <a:ea typeface="Microsoft YaHei"/>
              <a:cs typeface="Microsoft YaHei"/>
              <a:sym typeface="Microsoft YaHe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a996e0e2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gca996e0e2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业务特点</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b8e5ec5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b8e5ec5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b8e5ec5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bb8e5ec5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b8e5ec5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b8e5ec5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5a2c287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5a2c287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c5a2c287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c5a2c287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b8e5ec57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b8e5ec57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c5a2c287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c5a2c287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b8e5ec5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bb8e5ec5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b8e5ec57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bb8e5ec57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35e588f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g635e588fe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afb37881d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bafb37881d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SzPts val="1100"/>
              <a:buNone/>
            </a:pPr>
            <a:r>
              <a:t/>
            </a:r>
            <a:endParaRPr/>
          </a:p>
        </p:txBody>
      </p:sp>
      <p:sp>
        <p:nvSpPr>
          <p:cNvPr id="586" name="Google Shape;586;gbafb37881d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bafb37881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bafb3788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afb37881d_0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bafb37881d_0_4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SzPts val="1100"/>
              <a:buNone/>
            </a:pPr>
            <a:r>
              <a:t/>
            </a:r>
            <a:endParaRPr/>
          </a:p>
        </p:txBody>
      </p:sp>
      <p:sp>
        <p:nvSpPr>
          <p:cNvPr id="635" name="Google Shape;635;gbafb37881d_0_4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bafb37881d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bafb37881d_0_4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SzPts val="1100"/>
              <a:buNone/>
            </a:pPr>
            <a:r>
              <a:t/>
            </a:r>
            <a:endParaRPr/>
          </a:p>
        </p:txBody>
      </p:sp>
      <p:sp>
        <p:nvSpPr>
          <p:cNvPr id="705" name="Google Shape;705;gbafb37881d_0_4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bafb37881d_1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bafb37881d_1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60" name="Google Shape;760;gbafb37881d_1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bafb37881d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bafb37881d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SzPts val="1100"/>
              <a:buNone/>
            </a:pPr>
            <a:r>
              <a:t/>
            </a:r>
            <a:endParaRPr/>
          </a:p>
        </p:txBody>
      </p:sp>
      <p:sp>
        <p:nvSpPr>
          <p:cNvPr id="767" name="Google Shape;767;gbafb37881d_0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bafb37881d_0_5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gbafb37881d_0_5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93" name="Google Shape;793;gbafb37881d_0_5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bafb37881d_0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bafb37881d_0_6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11" name="Google Shape;811;gbafb37881d_0_6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ca996e0e2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9" name="Google Shape;819;gca996e0e24_0_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业务特点</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5f854352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5f854352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afb3788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bafb37881d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业务特点</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5f854352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5f854352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f854352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f854352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5f8543524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f8543524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5f854352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5f854352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5f8543524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5f8543524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5f8543524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5f854352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8973ea60c4_0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8973ea60c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bafb37881d_0_1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gbafb37881d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610ae826dd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9" name="Google Shape;979;g610ae826dd_0_3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5f8543524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f8543524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2f610fa3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e2f610fa3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5f8543524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5f8543524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5f8543524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5f854352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bc915e57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bc915e57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bc915e57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bc915e57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bc915e57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bc915e57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5f8543524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5f8543524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c5a2c287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c5a2c287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c5a2c287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c5a2c287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bafb37881d_1_2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bafb37881d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888902aed6_0_2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888902aed6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35e588fe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g635e588fe4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bc915e57fe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bc915e57fe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e2f610fa3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9" name="Google Shape;1099;ge2f610fa3c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c4147e5b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c4147e5b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f85435243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g5f85435243_0_5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2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afb37881d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gbafb37881d_0_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2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fe02275fc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5fe02275fc_0_1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973ea60c4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g8973ea60c4_0_1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1143000" y="841772"/>
            <a:ext cx="6858000" cy="1790700"/>
          </a:xfrm>
          <a:prstGeom prst="rect">
            <a:avLst/>
          </a:prstGeom>
          <a:noFill/>
          <a:ln>
            <a:noFill/>
          </a:ln>
        </p:spPr>
        <p:txBody>
          <a:bodyPr anchorCtr="0" anchor="b" bIns="25700" lIns="25700" spcFirstLastPara="1" rIns="25700" wrap="square" tIns="25700">
            <a:noAutofit/>
          </a:bodyPr>
          <a:lstStyle>
            <a:lvl1pPr lvl="0" rtl="0" algn="ctr">
              <a:lnSpc>
                <a:spcPct val="90000"/>
              </a:lnSpc>
              <a:spcBef>
                <a:spcPts val="0"/>
              </a:spcBef>
              <a:spcAft>
                <a:spcPts val="0"/>
              </a:spcAft>
              <a:buClr>
                <a:srgbClr val="000000"/>
              </a:buClr>
              <a:buSzPts val="4500"/>
              <a:buFont typeface="Calibri"/>
              <a:buNone/>
              <a:defRPr sz="4500">
                <a:latin typeface="Calibri"/>
                <a:ea typeface="Calibri"/>
                <a:cs typeface="Calibri"/>
                <a:sym typeface="Calibri"/>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3" name="Google Shape;13;p2"/>
          <p:cNvSpPr txBox="1"/>
          <p:nvPr>
            <p:ph idx="1" type="body"/>
          </p:nvPr>
        </p:nvSpPr>
        <p:spPr>
          <a:xfrm>
            <a:off x="1143000" y="2701528"/>
            <a:ext cx="6858000" cy="1241700"/>
          </a:xfrm>
          <a:prstGeom prst="rect">
            <a:avLst/>
          </a:prstGeom>
          <a:noFill/>
          <a:ln>
            <a:noFill/>
          </a:ln>
        </p:spPr>
        <p:txBody>
          <a:bodyPr anchorCtr="0" anchor="t" bIns="25700" lIns="25700" spcFirstLastPara="1" rIns="25700" wrap="square" tIns="25700">
            <a:noAutofit/>
          </a:bodyPr>
          <a:lstStyle>
            <a:lvl1pPr indent="-228600" lvl="0" marL="457200" rtl="0" algn="ctr">
              <a:lnSpc>
                <a:spcPct val="90000"/>
              </a:lnSpc>
              <a:spcBef>
                <a:spcPts val="800"/>
              </a:spcBef>
              <a:spcAft>
                <a:spcPts val="0"/>
              </a:spcAft>
              <a:buClr>
                <a:srgbClr val="000000"/>
              </a:buClr>
              <a:buSzPts val="1800"/>
              <a:buFont typeface="Calibri"/>
              <a:buNone/>
              <a:defRPr sz="1800">
                <a:latin typeface="Calibri"/>
                <a:ea typeface="Calibri"/>
                <a:cs typeface="Calibri"/>
                <a:sym typeface="Calibri"/>
              </a:defRPr>
            </a:lvl1pPr>
            <a:lvl2pPr indent="-228600" lvl="1" marL="914400" rtl="0" algn="ctr">
              <a:lnSpc>
                <a:spcPct val="90000"/>
              </a:lnSpc>
              <a:spcBef>
                <a:spcPts val="800"/>
              </a:spcBef>
              <a:spcAft>
                <a:spcPts val="0"/>
              </a:spcAft>
              <a:buClr>
                <a:srgbClr val="000000"/>
              </a:buClr>
              <a:buSzPts val="1800"/>
              <a:buFont typeface="Calibri"/>
              <a:buNone/>
              <a:defRPr sz="1800">
                <a:latin typeface="Calibri"/>
                <a:ea typeface="Calibri"/>
                <a:cs typeface="Calibri"/>
                <a:sym typeface="Calibri"/>
              </a:defRPr>
            </a:lvl2pPr>
            <a:lvl3pPr indent="-228600" lvl="2" marL="1371600" rtl="0" algn="ctr">
              <a:lnSpc>
                <a:spcPct val="90000"/>
              </a:lnSpc>
              <a:spcBef>
                <a:spcPts val="800"/>
              </a:spcBef>
              <a:spcAft>
                <a:spcPts val="0"/>
              </a:spcAft>
              <a:buClr>
                <a:srgbClr val="000000"/>
              </a:buClr>
              <a:buSzPts val="1800"/>
              <a:buFont typeface="Calibri"/>
              <a:buNone/>
              <a:defRPr sz="1800">
                <a:latin typeface="Calibri"/>
                <a:ea typeface="Calibri"/>
                <a:cs typeface="Calibri"/>
                <a:sym typeface="Calibri"/>
              </a:defRPr>
            </a:lvl3pPr>
            <a:lvl4pPr indent="-228600" lvl="3" marL="1828800" rtl="0" algn="ctr">
              <a:lnSpc>
                <a:spcPct val="90000"/>
              </a:lnSpc>
              <a:spcBef>
                <a:spcPts val="800"/>
              </a:spcBef>
              <a:spcAft>
                <a:spcPts val="0"/>
              </a:spcAft>
              <a:buClr>
                <a:srgbClr val="000000"/>
              </a:buClr>
              <a:buSzPts val="1800"/>
              <a:buFont typeface="Calibri"/>
              <a:buNone/>
              <a:defRPr sz="1800">
                <a:latin typeface="Calibri"/>
                <a:ea typeface="Calibri"/>
                <a:cs typeface="Calibri"/>
                <a:sym typeface="Calibri"/>
              </a:defRPr>
            </a:lvl4pPr>
            <a:lvl5pPr indent="-228600" lvl="4" marL="2286000" rtl="0" algn="ctr">
              <a:lnSpc>
                <a:spcPct val="90000"/>
              </a:lnSpc>
              <a:spcBef>
                <a:spcPts val="800"/>
              </a:spcBef>
              <a:spcAft>
                <a:spcPts val="0"/>
              </a:spcAft>
              <a:buClr>
                <a:srgbClr val="000000"/>
              </a:buClr>
              <a:buSzPts val="1800"/>
              <a:buFont typeface="Calibri"/>
              <a:buNone/>
              <a:defRPr sz="1800">
                <a:latin typeface="Calibri"/>
                <a:ea typeface="Calibri"/>
                <a:cs typeface="Calibri"/>
                <a:sym typeface="Calibri"/>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4" name="Google Shape;14;p2"/>
          <p:cNvSpPr txBox="1"/>
          <p:nvPr>
            <p:ph idx="12" type="sldNum"/>
          </p:nvPr>
        </p:nvSpPr>
        <p:spPr>
          <a:xfrm>
            <a:off x="8334531" y="4811803"/>
            <a:ext cx="180900" cy="184800"/>
          </a:xfrm>
          <a:prstGeom prst="rect">
            <a:avLst/>
          </a:prstGeom>
          <a:noFill/>
          <a:ln>
            <a:noFill/>
          </a:ln>
        </p:spPr>
        <p:txBody>
          <a:bodyPr anchorCtr="0" anchor="ctr" bIns="25700" lIns="25700" spcFirstLastPara="1" rIns="25700" wrap="square" tIns="25700">
            <a:noAutofit/>
          </a:bodyPr>
          <a:lstStyle>
            <a:lvl1pPr indent="0" lvl="0"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1pPr>
            <a:lvl2pPr indent="0" lvl="1"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2pPr>
            <a:lvl3pPr indent="0" lvl="2"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3pPr>
            <a:lvl4pPr indent="0" lvl="3"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4pPr>
            <a:lvl5pPr indent="0" lvl="4"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5pPr>
            <a:lvl6pPr indent="0" lvl="5"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6pPr>
            <a:lvl7pPr indent="0" lvl="6"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7pPr>
            <a:lvl8pPr indent="0" lvl="7"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8pPr>
            <a:lvl9pPr indent="0" lvl="8" marL="0" rtl="0" algn="r">
              <a:lnSpc>
                <a:spcPct val="100000"/>
              </a:lnSpc>
              <a:spcBef>
                <a:spcPts val="0"/>
              </a:spcBef>
              <a:spcAft>
                <a:spcPts val="0"/>
              </a:spcAft>
              <a:buClr>
                <a:srgbClr val="888888"/>
              </a:buClr>
              <a:buSzPts val="9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b="0" i="0" sz="900" u="none" cap="none" strike="noStrike">
              <a:solidFill>
                <a:srgbClr val="888888"/>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p:cSld name="内容与标题">
    <p:spTree>
      <p:nvGrpSpPr>
        <p:cNvPr id="43" name="Shape 43"/>
        <p:cNvGrpSpPr/>
        <p:nvPr/>
      </p:nvGrpSpPr>
      <p:grpSpPr>
        <a:xfrm>
          <a:off x="0" y="0"/>
          <a:ext cx="0" cy="0"/>
          <a:chOff x="0" y="0"/>
          <a:chExt cx="0" cy="0"/>
        </a:xfrm>
      </p:grpSpPr>
      <p:sp>
        <p:nvSpPr>
          <p:cNvPr id="44" name="Google Shape;44;p11"/>
          <p:cNvSpPr txBox="1"/>
          <p:nvPr>
            <p:ph type="title"/>
          </p:nvPr>
        </p:nvSpPr>
        <p:spPr>
          <a:xfrm>
            <a:off x="629840" y="342900"/>
            <a:ext cx="2949300" cy="12000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2400"/>
              <a:buFont typeface="Arial"/>
              <a:buNone/>
              <a:defRPr sz="24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45" name="Google Shape;45;p11"/>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Autofit/>
          </a:bodyPr>
          <a:lstStyle>
            <a:lvl1pPr indent="-381000" lvl="0" marL="457200" rtl="0" algn="l">
              <a:lnSpc>
                <a:spcPct val="90000"/>
              </a:lnSpc>
              <a:spcBef>
                <a:spcPts val="800"/>
              </a:spcBef>
              <a:spcAft>
                <a:spcPts val="0"/>
              </a:spcAft>
              <a:buClr>
                <a:srgbClr val="000000"/>
              </a:buClr>
              <a:buSzPts val="2400"/>
              <a:buChar char="•"/>
              <a:defRPr sz="2400"/>
            </a:lvl1pPr>
            <a:lvl2pPr indent="-381000" lvl="1" marL="914400" rtl="0" algn="l">
              <a:lnSpc>
                <a:spcPct val="90000"/>
              </a:lnSpc>
              <a:spcBef>
                <a:spcPts val="800"/>
              </a:spcBef>
              <a:spcAft>
                <a:spcPts val="0"/>
              </a:spcAft>
              <a:buClr>
                <a:srgbClr val="000000"/>
              </a:buClr>
              <a:buSzPts val="2400"/>
              <a:buChar char="•"/>
              <a:defRPr sz="2400"/>
            </a:lvl2pPr>
            <a:lvl3pPr indent="-381000" lvl="2" marL="1371600" rtl="0" algn="l">
              <a:lnSpc>
                <a:spcPct val="90000"/>
              </a:lnSpc>
              <a:spcBef>
                <a:spcPts val="800"/>
              </a:spcBef>
              <a:spcAft>
                <a:spcPts val="0"/>
              </a:spcAft>
              <a:buClr>
                <a:srgbClr val="000000"/>
              </a:buClr>
              <a:buSzPts val="2400"/>
              <a:buChar char="•"/>
              <a:defRPr sz="2400"/>
            </a:lvl3pPr>
            <a:lvl4pPr indent="-381000" lvl="3" marL="1828800" rtl="0" algn="l">
              <a:lnSpc>
                <a:spcPct val="90000"/>
              </a:lnSpc>
              <a:spcBef>
                <a:spcPts val="800"/>
              </a:spcBef>
              <a:spcAft>
                <a:spcPts val="0"/>
              </a:spcAft>
              <a:buClr>
                <a:srgbClr val="000000"/>
              </a:buClr>
              <a:buSzPts val="2400"/>
              <a:buChar char="•"/>
              <a:defRPr sz="2400"/>
            </a:lvl4pPr>
            <a:lvl5pPr indent="-381000" lvl="4" marL="2286000" rtl="0" algn="l">
              <a:lnSpc>
                <a:spcPct val="90000"/>
              </a:lnSpc>
              <a:spcBef>
                <a:spcPts val="800"/>
              </a:spcBef>
              <a:spcAft>
                <a:spcPts val="0"/>
              </a:spcAft>
              <a:buClr>
                <a:srgbClr val="000000"/>
              </a:buClr>
              <a:buSzPts val="2400"/>
              <a:buChar char="•"/>
              <a:defRPr sz="24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46" name="Google Shape;46;p11"/>
          <p:cNvSpPr txBox="1"/>
          <p:nvPr>
            <p:ph idx="2" type="body"/>
          </p:nvPr>
        </p:nvSpPr>
        <p:spPr>
          <a:xfrm>
            <a:off x="629840" y="1543050"/>
            <a:ext cx="2949300" cy="28587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47" name="Google Shape;47;p11"/>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48" name="Shape 48"/>
        <p:cNvGrpSpPr/>
        <p:nvPr/>
      </p:nvGrpSpPr>
      <p:grpSpPr>
        <a:xfrm>
          <a:off x="0" y="0"/>
          <a:ext cx="0" cy="0"/>
          <a:chOff x="0" y="0"/>
          <a:chExt cx="0" cy="0"/>
        </a:xfrm>
      </p:grpSpPr>
      <p:sp>
        <p:nvSpPr>
          <p:cNvPr id="49" name="Google Shape;49;p12"/>
          <p:cNvSpPr txBox="1"/>
          <p:nvPr>
            <p:ph type="title"/>
          </p:nvPr>
        </p:nvSpPr>
        <p:spPr>
          <a:xfrm>
            <a:off x="629840" y="342900"/>
            <a:ext cx="2949300" cy="12000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2400"/>
              <a:buFont typeface="Arial"/>
              <a:buNone/>
              <a:defRPr sz="24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0" name="Google Shape;50;p12"/>
          <p:cNvSpPr/>
          <p:nvPr>
            <p:ph idx="2" type="pic"/>
          </p:nvPr>
        </p:nvSpPr>
        <p:spPr>
          <a:xfrm>
            <a:off x="3887390"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sp>
        <p:nvSpPr>
          <p:cNvPr id="51" name="Google Shape;51;p12"/>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Autofit/>
          </a:bodyPr>
          <a:lstStyle>
            <a:lvl1pPr indent="-228600" lvl="0" marL="457200" rtl="0" algn="l">
              <a:lnSpc>
                <a:spcPct val="90000"/>
              </a:lnSpc>
              <a:spcBef>
                <a:spcPts val="800"/>
              </a:spcBef>
              <a:spcAft>
                <a:spcPts val="0"/>
              </a:spcAft>
              <a:buClr>
                <a:srgbClr val="000000"/>
              </a:buClr>
              <a:buSzPts val="1200"/>
              <a:buFont typeface="Arial"/>
              <a:buNone/>
              <a:defRPr sz="1200"/>
            </a:lvl1pPr>
            <a:lvl2pPr indent="-228600" lvl="1" marL="914400" rtl="0" algn="l">
              <a:lnSpc>
                <a:spcPct val="90000"/>
              </a:lnSpc>
              <a:spcBef>
                <a:spcPts val="800"/>
              </a:spcBef>
              <a:spcAft>
                <a:spcPts val="0"/>
              </a:spcAft>
              <a:buClr>
                <a:srgbClr val="000000"/>
              </a:buClr>
              <a:buSzPts val="1200"/>
              <a:buFont typeface="Arial"/>
              <a:buNone/>
              <a:defRPr sz="1200"/>
            </a:lvl2pPr>
            <a:lvl3pPr indent="-228600" lvl="2" marL="1371600" rtl="0" algn="l">
              <a:lnSpc>
                <a:spcPct val="90000"/>
              </a:lnSpc>
              <a:spcBef>
                <a:spcPts val="800"/>
              </a:spcBef>
              <a:spcAft>
                <a:spcPts val="0"/>
              </a:spcAft>
              <a:buClr>
                <a:srgbClr val="000000"/>
              </a:buClr>
              <a:buSzPts val="1200"/>
              <a:buFont typeface="Arial"/>
              <a:buNone/>
              <a:defRPr sz="1200"/>
            </a:lvl3pPr>
            <a:lvl4pPr indent="-228600" lvl="3" marL="1828800" rtl="0" algn="l">
              <a:lnSpc>
                <a:spcPct val="90000"/>
              </a:lnSpc>
              <a:spcBef>
                <a:spcPts val="800"/>
              </a:spcBef>
              <a:spcAft>
                <a:spcPts val="0"/>
              </a:spcAft>
              <a:buClr>
                <a:srgbClr val="000000"/>
              </a:buClr>
              <a:buSzPts val="1200"/>
              <a:buFont typeface="Arial"/>
              <a:buNone/>
              <a:defRPr sz="1200"/>
            </a:lvl4pPr>
            <a:lvl5pPr indent="-228600" lvl="4" marL="2286000" rtl="0" algn="l">
              <a:lnSpc>
                <a:spcPct val="90000"/>
              </a:lnSpc>
              <a:spcBef>
                <a:spcPts val="800"/>
              </a:spcBef>
              <a:spcAft>
                <a:spcPts val="0"/>
              </a:spcAft>
              <a:buClr>
                <a:srgbClr val="000000"/>
              </a:buClr>
              <a:buSzPts val="1200"/>
              <a:buFont typeface="Arial"/>
              <a:buNone/>
              <a:defRPr sz="12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2" name="Google Shape;52;p12"/>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p:cSld name="标题和竖排文字">
    <p:spTree>
      <p:nvGrpSpPr>
        <p:cNvPr id="53" name="Shape 53"/>
        <p:cNvGrpSpPr/>
        <p:nvPr/>
      </p:nvGrpSpPr>
      <p:grpSpPr>
        <a:xfrm>
          <a:off x="0" y="0"/>
          <a:ext cx="0" cy="0"/>
          <a:chOff x="0" y="0"/>
          <a:chExt cx="0" cy="0"/>
        </a:xfrm>
      </p:grpSpPr>
      <p:sp>
        <p:nvSpPr>
          <p:cNvPr id="54" name="Google Shape;54;p13"/>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5" name="Google Shape;55;p13"/>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6" name="Google Shape;56;p13"/>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p:cSld name="竖排标题与文本">
    <p:spTree>
      <p:nvGrpSpPr>
        <p:cNvPr id="57" name="Shape 57"/>
        <p:cNvGrpSpPr/>
        <p:nvPr/>
      </p:nvGrpSpPr>
      <p:grpSpPr>
        <a:xfrm>
          <a:off x="0" y="0"/>
          <a:ext cx="0" cy="0"/>
          <a:chOff x="0" y="0"/>
          <a:chExt cx="0" cy="0"/>
        </a:xfrm>
      </p:grpSpPr>
      <p:sp>
        <p:nvSpPr>
          <p:cNvPr id="58" name="Google Shape;58;p14"/>
          <p:cNvSpPr txBox="1"/>
          <p:nvPr>
            <p:ph type="title"/>
          </p:nvPr>
        </p:nvSpPr>
        <p:spPr>
          <a:xfrm>
            <a:off x="6543675" y="273844"/>
            <a:ext cx="1971600" cy="43590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9" name="Google Shape;59;p14"/>
          <p:cNvSpPr txBox="1"/>
          <p:nvPr>
            <p:ph idx="1" type="body"/>
          </p:nvPr>
        </p:nvSpPr>
        <p:spPr>
          <a:xfrm>
            <a:off x="628650" y="273844"/>
            <a:ext cx="5800800" cy="43590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0" name="Google Shape;60;p14"/>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幻灯片">
  <p:cSld name="1_标题幻灯片">
    <p:spTree>
      <p:nvGrpSpPr>
        <p:cNvPr id="61" name="Shape 61"/>
        <p:cNvGrpSpPr/>
        <p:nvPr/>
      </p:nvGrpSpPr>
      <p:grpSpPr>
        <a:xfrm>
          <a:off x="0" y="0"/>
          <a:ext cx="0" cy="0"/>
          <a:chOff x="0" y="0"/>
          <a:chExt cx="0" cy="0"/>
        </a:xfrm>
      </p:grpSpPr>
      <p:sp>
        <p:nvSpPr>
          <p:cNvPr id="62" name="Google Shape;62;p15"/>
          <p:cNvSpPr txBox="1"/>
          <p:nvPr>
            <p:ph type="title"/>
          </p:nvPr>
        </p:nvSpPr>
        <p:spPr>
          <a:xfrm>
            <a:off x="1143000" y="841772"/>
            <a:ext cx="6858000" cy="1790700"/>
          </a:xfrm>
          <a:prstGeom prst="rect">
            <a:avLst/>
          </a:prstGeom>
          <a:noFill/>
          <a:ln>
            <a:noFill/>
          </a:ln>
        </p:spPr>
        <p:txBody>
          <a:bodyPr anchorCtr="0" anchor="b" bIns="34275" lIns="34275" spcFirstLastPara="1" rIns="34275" wrap="square" tIns="34275">
            <a:noAutofit/>
          </a:bodyPr>
          <a:lstStyle>
            <a:lvl1pPr lvl="0" rtl="0" algn="ctr">
              <a:lnSpc>
                <a:spcPct val="90000"/>
              </a:lnSpc>
              <a:spcBef>
                <a:spcPts val="0"/>
              </a:spcBef>
              <a:spcAft>
                <a:spcPts val="0"/>
              </a:spcAft>
              <a:buClr>
                <a:srgbClr val="000000"/>
              </a:buClr>
              <a:buSzPts val="4500"/>
              <a:buFont typeface="Arial"/>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3" name="Google Shape;63;p15"/>
          <p:cNvSpPr txBox="1"/>
          <p:nvPr>
            <p:ph idx="1" type="body"/>
          </p:nvPr>
        </p:nvSpPr>
        <p:spPr>
          <a:xfrm>
            <a:off x="1143000" y="2701528"/>
            <a:ext cx="6858000" cy="1241700"/>
          </a:xfrm>
          <a:prstGeom prst="rect">
            <a:avLst/>
          </a:prstGeom>
          <a:noFill/>
          <a:ln>
            <a:noFill/>
          </a:ln>
        </p:spPr>
        <p:txBody>
          <a:bodyPr anchorCtr="0" anchor="t" bIns="34275" lIns="34275" spcFirstLastPara="1" rIns="34275" wrap="square" tIns="34275">
            <a:noAutofit/>
          </a:bodyPr>
          <a:lstStyle>
            <a:lvl1pPr indent="-228600" lvl="0" marL="457200" rtl="0" algn="ctr">
              <a:lnSpc>
                <a:spcPct val="90000"/>
              </a:lnSpc>
              <a:spcBef>
                <a:spcPts val="800"/>
              </a:spcBef>
              <a:spcAft>
                <a:spcPts val="0"/>
              </a:spcAft>
              <a:buClr>
                <a:srgbClr val="000000"/>
              </a:buClr>
              <a:buSzPts val="1800"/>
              <a:buFont typeface="Arial"/>
              <a:buNone/>
              <a:defRPr sz="1800"/>
            </a:lvl1pPr>
            <a:lvl2pPr indent="-228600" lvl="1" marL="914400" rtl="0" algn="ctr">
              <a:lnSpc>
                <a:spcPct val="90000"/>
              </a:lnSpc>
              <a:spcBef>
                <a:spcPts val="800"/>
              </a:spcBef>
              <a:spcAft>
                <a:spcPts val="0"/>
              </a:spcAft>
              <a:buClr>
                <a:srgbClr val="000000"/>
              </a:buClr>
              <a:buSzPts val="1800"/>
              <a:buFont typeface="Arial"/>
              <a:buNone/>
              <a:defRPr sz="1800"/>
            </a:lvl2pPr>
            <a:lvl3pPr indent="-228600" lvl="2" marL="1371600" rtl="0" algn="ctr">
              <a:lnSpc>
                <a:spcPct val="90000"/>
              </a:lnSpc>
              <a:spcBef>
                <a:spcPts val="800"/>
              </a:spcBef>
              <a:spcAft>
                <a:spcPts val="0"/>
              </a:spcAft>
              <a:buClr>
                <a:srgbClr val="000000"/>
              </a:buClr>
              <a:buSzPts val="1800"/>
              <a:buFont typeface="Arial"/>
              <a:buNone/>
              <a:defRPr sz="1800"/>
            </a:lvl3pPr>
            <a:lvl4pPr indent="-228600" lvl="3" marL="1828800" rtl="0" algn="ctr">
              <a:lnSpc>
                <a:spcPct val="90000"/>
              </a:lnSpc>
              <a:spcBef>
                <a:spcPts val="800"/>
              </a:spcBef>
              <a:spcAft>
                <a:spcPts val="0"/>
              </a:spcAft>
              <a:buClr>
                <a:srgbClr val="000000"/>
              </a:buClr>
              <a:buSzPts val="1800"/>
              <a:buFont typeface="Arial"/>
              <a:buNone/>
              <a:defRPr sz="1800"/>
            </a:lvl4pPr>
            <a:lvl5pPr indent="-228600" lvl="4" marL="2286000" rtl="0" algn="ctr">
              <a:lnSpc>
                <a:spcPct val="90000"/>
              </a:lnSpc>
              <a:spcBef>
                <a:spcPts val="800"/>
              </a:spcBef>
              <a:spcAft>
                <a:spcPts val="0"/>
              </a:spcAft>
              <a:buClr>
                <a:srgbClr val="000000"/>
              </a:buClr>
              <a:buSzPts val="1800"/>
              <a:buFont typeface="Arial"/>
              <a:buNone/>
              <a:defRPr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4" name="Google Shape;64;p15"/>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2">
    <p:spTree>
      <p:nvGrpSpPr>
        <p:cNvPr id="65" name="Shape 65"/>
        <p:cNvGrpSpPr/>
        <p:nvPr/>
      </p:nvGrpSpPr>
      <p:grpSpPr>
        <a:xfrm>
          <a:off x="0" y="0"/>
          <a:ext cx="0" cy="0"/>
          <a:chOff x="0" y="0"/>
          <a:chExt cx="0" cy="0"/>
        </a:xfrm>
      </p:grpSpPr>
      <p:sp>
        <p:nvSpPr>
          <p:cNvPr id="66" name="Google Shape;66;p16"/>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7" name="Google Shape;67;p16"/>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8" name="Google Shape;68;p16"/>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2">
    <p:spTree>
      <p:nvGrpSpPr>
        <p:cNvPr id="69" name="Shape 69"/>
        <p:cNvGrpSpPr/>
        <p:nvPr/>
      </p:nvGrpSpPr>
      <p:grpSpPr>
        <a:xfrm>
          <a:off x="0" y="0"/>
          <a:ext cx="0" cy="0"/>
          <a:chOff x="0" y="0"/>
          <a:chExt cx="0" cy="0"/>
        </a:xfrm>
      </p:grpSpPr>
      <p:sp>
        <p:nvSpPr>
          <p:cNvPr id="70" name="Google Shape;70;p17"/>
          <p:cNvSpPr txBox="1"/>
          <p:nvPr>
            <p:ph type="title"/>
          </p:nvPr>
        </p:nvSpPr>
        <p:spPr>
          <a:xfrm>
            <a:off x="623888" y="1282304"/>
            <a:ext cx="7886700" cy="21396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4500"/>
              <a:buFont typeface="Arial"/>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1" name="Google Shape;71;p17"/>
          <p:cNvSpPr txBox="1"/>
          <p:nvPr>
            <p:ph idx="1" type="body"/>
          </p:nvPr>
        </p:nvSpPr>
        <p:spPr>
          <a:xfrm>
            <a:off x="623888" y="3442097"/>
            <a:ext cx="7886700" cy="1125000"/>
          </a:xfrm>
          <a:prstGeom prst="rect">
            <a:avLst/>
          </a:prstGeom>
          <a:noFill/>
          <a:ln>
            <a:noFill/>
          </a:ln>
        </p:spPr>
        <p:txBody>
          <a:bodyPr anchorCtr="0" anchor="t" bIns="34275" lIns="34275" spcFirstLastPara="1" rIns="34275" wrap="square" tIns="34275">
            <a:noAutofit/>
          </a:bodyPr>
          <a:lstStyle>
            <a:lvl1pPr indent="-228600" lvl="0" marL="457200" rtl="0" algn="l">
              <a:lnSpc>
                <a:spcPct val="90000"/>
              </a:lnSpc>
              <a:spcBef>
                <a:spcPts val="800"/>
              </a:spcBef>
              <a:spcAft>
                <a:spcPts val="0"/>
              </a:spcAft>
              <a:buClr>
                <a:srgbClr val="888888"/>
              </a:buClr>
              <a:buSzPts val="1800"/>
              <a:buFont typeface="Arial"/>
              <a:buNone/>
              <a:defRPr sz="1800">
                <a:solidFill>
                  <a:srgbClr val="888888"/>
                </a:solidFill>
              </a:defRPr>
            </a:lvl1pPr>
            <a:lvl2pPr indent="-228600" lvl="1" marL="914400" rtl="0" algn="l">
              <a:lnSpc>
                <a:spcPct val="90000"/>
              </a:lnSpc>
              <a:spcBef>
                <a:spcPts val="800"/>
              </a:spcBef>
              <a:spcAft>
                <a:spcPts val="0"/>
              </a:spcAft>
              <a:buClr>
                <a:srgbClr val="888888"/>
              </a:buClr>
              <a:buSzPts val="1800"/>
              <a:buFont typeface="Arial"/>
              <a:buNone/>
              <a:defRPr sz="1800">
                <a:solidFill>
                  <a:srgbClr val="888888"/>
                </a:solidFill>
              </a:defRPr>
            </a:lvl2pPr>
            <a:lvl3pPr indent="-228600" lvl="2" marL="1371600" rtl="0" algn="l">
              <a:lnSpc>
                <a:spcPct val="90000"/>
              </a:lnSpc>
              <a:spcBef>
                <a:spcPts val="800"/>
              </a:spcBef>
              <a:spcAft>
                <a:spcPts val="0"/>
              </a:spcAft>
              <a:buClr>
                <a:srgbClr val="888888"/>
              </a:buClr>
              <a:buSzPts val="1800"/>
              <a:buFont typeface="Arial"/>
              <a:buNone/>
              <a:defRPr sz="1800">
                <a:solidFill>
                  <a:srgbClr val="888888"/>
                </a:solidFill>
              </a:defRPr>
            </a:lvl3pPr>
            <a:lvl4pPr indent="-228600" lvl="3" marL="1828800" rtl="0" algn="l">
              <a:lnSpc>
                <a:spcPct val="90000"/>
              </a:lnSpc>
              <a:spcBef>
                <a:spcPts val="800"/>
              </a:spcBef>
              <a:spcAft>
                <a:spcPts val="0"/>
              </a:spcAft>
              <a:buClr>
                <a:srgbClr val="888888"/>
              </a:buClr>
              <a:buSzPts val="1800"/>
              <a:buFont typeface="Arial"/>
              <a:buNone/>
              <a:defRPr sz="1800">
                <a:solidFill>
                  <a:srgbClr val="888888"/>
                </a:solidFill>
              </a:defRPr>
            </a:lvl4pPr>
            <a:lvl5pPr indent="-228600" lvl="4" marL="2286000" rtl="0" algn="l">
              <a:lnSpc>
                <a:spcPct val="90000"/>
              </a:lnSpc>
              <a:spcBef>
                <a:spcPts val="800"/>
              </a:spcBef>
              <a:spcAft>
                <a:spcPts val="0"/>
              </a:spcAft>
              <a:buClr>
                <a:srgbClr val="888888"/>
              </a:buClr>
              <a:buSzPts val="1800"/>
              <a:buFont typeface="Arial"/>
              <a:buNone/>
              <a:defRPr sz="1800">
                <a:solidFill>
                  <a:srgbClr val="888888"/>
                </a:solidFill>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72" name="Google Shape;72;p17"/>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p:cSld name="两栏内容 2">
    <p:spTree>
      <p:nvGrpSpPr>
        <p:cNvPr id="73" name="Shape 73"/>
        <p:cNvGrpSpPr/>
        <p:nvPr/>
      </p:nvGrpSpPr>
      <p:grpSpPr>
        <a:xfrm>
          <a:off x="0" y="0"/>
          <a:ext cx="0" cy="0"/>
          <a:chOff x="0" y="0"/>
          <a:chExt cx="0" cy="0"/>
        </a:xfrm>
      </p:grpSpPr>
      <p:sp>
        <p:nvSpPr>
          <p:cNvPr id="74" name="Google Shape;74;p18"/>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5" name="Google Shape;75;p18"/>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76" name="Google Shape;76;p18"/>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2">
    <p:spTree>
      <p:nvGrpSpPr>
        <p:cNvPr id="77" name="Shape 77"/>
        <p:cNvGrpSpPr/>
        <p:nvPr/>
      </p:nvGrpSpPr>
      <p:grpSpPr>
        <a:xfrm>
          <a:off x="0" y="0"/>
          <a:ext cx="0" cy="0"/>
          <a:chOff x="0" y="0"/>
          <a:chExt cx="0" cy="0"/>
        </a:xfrm>
      </p:grpSpPr>
      <p:sp>
        <p:nvSpPr>
          <p:cNvPr id="78" name="Google Shape;78;p19"/>
          <p:cNvSpPr txBox="1"/>
          <p:nvPr>
            <p:ph type="title"/>
          </p:nvPr>
        </p:nvSpPr>
        <p:spPr>
          <a:xfrm>
            <a:off x="62984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9" name="Google Shape;79;p19"/>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Autofit/>
          </a:bodyPr>
          <a:lstStyle>
            <a:lvl1pPr indent="-228600" lvl="0" marL="457200" rtl="0" algn="l">
              <a:lnSpc>
                <a:spcPct val="90000"/>
              </a:lnSpc>
              <a:spcBef>
                <a:spcPts val="800"/>
              </a:spcBef>
              <a:spcAft>
                <a:spcPts val="0"/>
              </a:spcAft>
              <a:buClr>
                <a:srgbClr val="000000"/>
              </a:buClr>
              <a:buSzPts val="1800"/>
              <a:buFont typeface="Arial"/>
              <a:buNone/>
              <a:defRPr b="1" sz="1800"/>
            </a:lvl1pPr>
            <a:lvl2pPr indent="-228600" lvl="1" marL="914400" rtl="0" algn="l">
              <a:lnSpc>
                <a:spcPct val="90000"/>
              </a:lnSpc>
              <a:spcBef>
                <a:spcPts val="800"/>
              </a:spcBef>
              <a:spcAft>
                <a:spcPts val="0"/>
              </a:spcAft>
              <a:buClr>
                <a:srgbClr val="000000"/>
              </a:buClr>
              <a:buSzPts val="1800"/>
              <a:buFont typeface="Arial"/>
              <a:buNone/>
              <a:defRPr b="1" sz="1800"/>
            </a:lvl2pPr>
            <a:lvl3pPr indent="-228600" lvl="2" marL="1371600" rtl="0" algn="l">
              <a:lnSpc>
                <a:spcPct val="90000"/>
              </a:lnSpc>
              <a:spcBef>
                <a:spcPts val="800"/>
              </a:spcBef>
              <a:spcAft>
                <a:spcPts val="0"/>
              </a:spcAft>
              <a:buClr>
                <a:srgbClr val="000000"/>
              </a:buClr>
              <a:buSzPts val="1800"/>
              <a:buFont typeface="Arial"/>
              <a:buNone/>
              <a:defRPr b="1" sz="1800"/>
            </a:lvl3pPr>
            <a:lvl4pPr indent="-228600" lvl="3" marL="1828800" rtl="0" algn="l">
              <a:lnSpc>
                <a:spcPct val="90000"/>
              </a:lnSpc>
              <a:spcBef>
                <a:spcPts val="800"/>
              </a:spcBef>
              <a:spcAft>
                <a:spcPts val="0"/>
              </a:spcAft>
              <a:buClr>
                <a:srgbClr val="000000"/>
              </a:buClr>
              <a:buSzPts val="1800"/>
              <a:buFont typeface="Arial"/>
              <a:buNone/>
              <a:defRPr b="1" sz="1800"/>
            </a:lvl4pPr>
            <a:lvl5pPr indent="-228600" lvl="4" marL="2286000" rtl="0" algn="l">
              <a:lnSpc>
                <a:spcPct val="90000"/>
              </a:lnSpc>
              <a:spcBef>
                <a:spcPts val="800"/>
              </a:spcBef>
              <a:spcAft>
                <a:spcPts val="0"/>
              </a:spcAft>
              <a:buClr>
                <a:srgbClr val="000000"/>
              </a:buClr>
              <a:buSzPts val="1800"/>
              <a:buFont typeface="Arial"/>
              <a:buNone/>
              <a:defRPr b="1"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80" name="Google Shape;80;p19"/>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81" name="Google Shape;81;p19"/>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2">
    <p:spTree>
      <p:nvGrpSpPr>
        <p:cNvPr id="82" name="Shape 82"/>
        <p:cNvGrpSpPr/>
        <p:nvPr/>
      </p:nvGrpSpPr>
      <p:grpSpPr>
        <a:xfrm>
          <a:off x="0" y="0"/>
          <a:ext cx="0" cy="0"/>
          <a:chOff x="0" y="0"/>
          <a:chExt cx="0" cy="0"/>
        </a:xfrm>
      </p:grpSpPr>
      <p:sp>
        <p:nvSpPr>
          <p:cNvPr id="83" name="Google Shape;83;p20"/>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84" name="Google Shape;84;p20"/>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3"/>
          <p:cNvSpPr txBox="1"/>
          <p:nvPr>
            <p:ph type="title"/>
          </p:nvPr>
        </p:nvSpPr>
        <p:spPr>
          <a:xfrm>
            <a:off x="1143000" y="841772"/>
            <a:ext cx="6858000" cy="1790700"/>
          </a:xfrm>
          <a:prstGeom prst="rect">
            <a:avLst/>
          </a:prstGeom>
          <a:noFill/>
          <a:ln>
            <a:noFill/>
          </a:ln>
        </p:spPr>
        <p:txBody>
          <a:bodyPr anchorCtr="0" anchor="b" bIns="34275" lIns="34275" spcFirstLastPara="1" rIns="34275" wrap="square" tIns="34275">
            <a:noAutofit/>
          </a:bodyPr>
          <a:lstStyle>
            <a:lvl1pPr lvl="0" rtl="0" algn="ctr">
              <a:lnSpc>
                <a:spcPct val="90000"/>
              </a:lnSpc>
              <a:spcBef>
                <a:spcPts val="0"/>
              </a:spcBef>
              <a:spcAft>
                <a:spcPts val="0"/>
              </a:spcAft>
              <a:buClr>
                <a:srgbClr val="000000"/>
              </a:buClr>
              <a:buSzPts val="4500"/>
              <a:buFont typeface="Arial"/>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7" name="Google Shape;17;p3"/>
          <p:cNvSpPr txBox="1"/>
          <p:nvPr>
            <p:ph idx="1" type="body"/>
          </p:nvPr>
        </p:nvSpPr>
        <p:spPr>
          <a:xfrm>
            <a:off x="1143000" y="2701528"/>
            <a:ext cx="6858000" cy="1241700"/>
          </a:xfrm>
          <a:prstGeom prst="rect">
            <a:avLst/>
          </a:prstGeom>
          <a:noFill/>
          <a:ln>
            <a:noFill/>
          </a:ln>
        </p:spPr>
        <p:txBody>
          <a:bodyPr anchorCtr="0" anchor="t" bIns="34275" lIns="34275" spcFirstLastPara="1" rIns="34275" wrap="square" tIns="34275">
            <a:noAutofit/>
          </a:bodyPr>
          <a:lstStyle>
            <a:lvl1pPr indent="-228600" lvl="0" marL="457200" rtl="0" algn="ctr">
              <a:lnSpc>
                <a:spcPct val="90000"/>
              </a:lnSpc>
              <a:spcBef>
                <a:spcPts val="800"/>
              </a:spcBef>
              <a:spcAft>
                <a:spcPts val="0"/>
              </a:spcAft>
              <a:buClr>
                <a:srgbClr val="000000"/>
              </a:buClr>
              <a:buSzPts val="1800"/>
              <a:buFont typeface="Arial"/>
              <a:buNone/>
              <a:defRPr sz="1800"/>
            </a:lvl1pPr>
            <a:lvl2pPr indent="-228600" lvl="1" marL="914400" rtl="0" algn="ctr">
              <a:lnSpc>
                <a:spcPct val="90000"/>
              </a:lnSpc>
              <a:spcBef>
                <a:spcPts val="800"/>
              </a:spcBef>
              <a:spcAft>
                <a:spcPts val="0"/>
              </a:spcAft>
              <a:buClr>
                <a:srgbClr val="000000"/>
              </a:buClr>
              <a:buSzPts val="1800"/>
              <a:buFont typeface="Arial"/>
              <a:buNone/>
              <a:defRPr sz="1800"/>
            </a:lvl2pPr>
            <a:lvl3pPr indent="-228600" lvl="2" marL="1371600" rtl="0" algn="ctr">
              <a:lnSpc>
                <a:spcPct val="90000"/>
              </a:lnSpc>
              <a:spcBef>
                <a:spcPts val="800"/>
              </a:spcBef>
              <a:spcAft>
                <a:spcPts val="0"/>
              </a:spcAft>
              <a:buClr>
                <a:srgbClr val="000000"/>
              </a:buClr>
              <a:buSzPts val="1800"/>
              <a:buFont typeface="Arial"/>
              <a:buNone/>
              <a:defRPr sz="1800"/>
            </a:lvl3pPr>
            <a:lvl4pPr indent="-228600" lvl="3" marL="1828800" rtl="0" algn="ctr">
              <a:lnSpc>
                <a:spcPct val="90000"/>
              </a:lnSpc>
              <a:spcBef>
                <a:spcPts val="800"/>
              </a:spcBef>
              <a:spcAft>
                <a:spcPts val="0"/>
              </a:spcAft>
              <a:buClr>
                <a:srgbClr val="000000"/>
              </a:buClr>
              <a:buSzPts val="1800"/>
              <a:buFont typeface="Arial"/>
              <a:buNone/>
              <a:defRPr sz="1800"/>
            </a:lvl4pPr>
            <a:lvl5pPr indent="-228600" lvl="4" marL="2286000" rtl="0" algn="ctr">
              <a:lnSpc>
                <a:spcPct val="90000"/>
              </a:lnSpc>
              <a:spcBef>
                <a:spcPts val="800"/>
              </a:spcBef>
              <a:spcAft>
                <a:spcPts val="0"/>
              </a:spcAft>
              <a:buClr>
                <a:srgbClr val="000000"/>
              </a:buClr>
              <a:buSzPts val="1800"/>
              <a:buFont typeface="Arial"/>
              <a:buNone/>
              <a:defRPr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8" name="Google Shape;18;p3"/>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2">
    <p:spTree>
      <p:nvGrpSpPr>
        <p:cNvPr id="85" name="Shape 85"/>
        <p:cNvGrpSpPr/>
        <p:nvPr/>
      </p:nvGrpSpPr>
      <p:grpSpPr>
        <a:xfrm>
          <a:off x="0" y="0"/>
          <a:ext cx="0" cy="0"/>
          <a:chOff x="0" y="0"/>
          <a:chExt cx="0" cy="0"/>
        </a:xfrm>
      </p:grpSpPr>
      <p:sp>
        <p:nvSpPr>
          <p:cNvPr id="86" name="Google Shape;86;p21"/>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p:cSld name="内容与标题 2">
    <p:spTree>
      <p:nvGrpSpPr>
        <p:cNvPr id="87" name="Shape 87"/>
        <p:cNvGrpSpPr/>
        <p:nvPr/>
      </p:nvGrpSpPr>
      <p:grpSpPr>
        <a:xfrm>
          <a:off x="0" y="0"/>
          <a:ext cx="0" cy="0"/>
          <a:chOff x="0" y="0"/>
          <a:chExt cx="0" cy="0"/>
        </a:xfrm>
      </p:grpSpPr>
      <p:sp>
        <p:nvSpPr>
          <p:cNvPr id="88" name="Google Shape;88;p22"/>
          <p:cNvSpPr txBox="1"/>
          <p:nvPr>
            <p:ph type="title"/>
          </p:nvPr>
        </p:nvSpPr>
        <p:spPr>
          <a:xfrm>
            <a:off x="629840" y="342900"/>
            <a:ext cx="2949300" cy="12000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2400"/>
              <a:buFont typeface="Arial"/>
              <a:buNone/>
              <a:defRPr sz="24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89" name="Google Shape;89;p22"/>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Autofit/>
          </a:bodyPr>
          <a:lstStyle>
            <a:lvl1pPr indent="-381000" lvl="0" marL="457200" rtl="0" algn="l">
              <a:lnSpc>
                <a:spcPct val="90000"/>
              </a:lnSpc>
              <a:spcBef>
                <a:spcPts val="800"/>
              </a:spcBef>
              <a:spcAft>
                <a:spcPts val="0"/>
              </a:spcAft>
              <a:buClr>
                <a:srgbClr val="000000"/>
              </a:buClr>
              <a:buSzPts val="2400"/>
              <a:buChar char="•"/>
              <a:defRPr sz="2400"/>
            </a:lvl1pPr>
            <a:lvl2pPr indent="-381000" lvl="1" marL="914400" rtl="0" algn="l">
              <a:lnSpc>
                <a:spcPct val="90000"/>
              </a:lnSpc>
              <a:spcBef>
                <a:spcPts val="800"/>
              </a:spcBef>
              <a:spcAft>
                <a:spcPts val="0"/>
              </a:spcAft>
              <a:buClr>
                <a:srgbClr val="000000"/>
              </a:buClr>
              <a:buSzPts val="2400"/>
              <a:buChar char="•"/>
              <a:defRPr sz="2400"/>
            </a:lvl2pPr>
            <a:lvl3pPr indent="-381000" lvl="2" marL="1371600" rtl="0" algn="l">
              <a:lnSpc>
                <a:spcPct val="90000"/>
              </a:lnSpc>
              <a:spcBef>
                <a:spcPts val="800"/>
              </a:spcBef>
              <a:spcAft>
                <a:spcPts val="0"/>
              </a:spcAft>
              <a:buClr>
                <a:srgbClr val="000000"/>
              </a:buClr>
              <a:buSzPts val="2400"/>
              <a:buChar char="•"/>
              <a:defRPr sz="2400"/>
            </a:lvl3pPr>
            <a:lvl4pPr indent="-381000" lvl="3" marL="1828800" rtl="0" algn="l">
              <a:lnSpc>
                <a:spcPct val="90000"/>
              </a:lnSpc>
              <a:spcBef>
                <a:spcPts val="800"/>
              </a:spcBef>
              <a:spcAft>
                <a:spcPts val="0"/>
              </a:spcAft>
              <a:buClr>
                <a:srgbClr val="000000"/>
              </a:buClr>
              <a:buSzPts val="2400"/>
              <a:buChar char="•"/>
              <a:defRPr sz="2400"/>
            </a:lvl4pPr>
            <a:lvl5pPr indent="-381000" lvl="4" marL="2286000" rtl="0" algn="l">
              <a:lnSpc>
                <a:spcPct val="90000"/>
              </a:lnSpc>
              <a:spcBef>
                <a:spcPts val="800"/>
              </a:spcBef>
              <a:spcAft>
                <a:spcPts val="0"/>
              </a:spcAft>
              <a:buClr>
                <a:srgbClr val="000000"/>
              </a:buClr>
              <a:buSzPts val="2400"/>
              <a:buChar char="•"/>
              <a:defRPr sz="24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90" name="Google Shape;90;p22"/>
          <p:cNvSpPr txBox="1"/>
          <p:nvPr>
            <p:ph idx="2" type="body"/>
          </p:nvPr>
        </p:nvSpPr>
        <p:spPr>
          <a:xfrm>
            <a:off x="629840" y="1543050"/>
            <a:ext cx="2949300" cy="28587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91" name="Google Shape;91;p22"/>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2">
    <p:spTree>
      <p:nvGrpSpPr>
        <p:cNvPr id="92" name="Shape 92"/>
        <p:cNvGrpSpPr/>
        <p:nvPr/>
      </p:nvGrpSpPr>
      <p:grpSpPr>
        <a:xfrm>
          <a:off x="0" y="0"/>
          <a:ext cx="0" cy="0"/>
          <a:chOff x="0" y="0"/>
          <a:chExt cx="0" cy="0"/>
        </a:xfrm>
      </p:grpSpPr>
      <p:sp>
        <p:nvSpPr>
          <p:cNvPr id="93" name="Google Shape;93;p23"/>
          <p:cNvSpPr txBox="1"/>
          <p:nvPr>
            <p:ph type="title"/>
          </p:nvPr>
        </p:nvSpPr>
        <p:spPr>
          <a:xfrm>
            <a:off x="629840" y="342900"/>
            <a:ext cx="2949300" cy="12000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2400"/>
              <a:buFont typeface="Arial"/>
              <a:buNone/>
              <a:defRPr sz="24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94" name="Google Shape;94;p23"/>
          <p:cNvSpPr/>
          <p:nvPr>
            <p:ph idx="2" type="pic"/>
          </p:nvPr>
        </p:nvSpPr>
        <p:spPr>
          <a:xfrm>
            <a:off x="3887390"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1pPr>
            <a:lvl2pPr lvl="1"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lvl="2"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lvl="3"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lvl="4"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sp>
        <p:nvSpPr>
          <p:cNvPr id="95" name="Google Shape;95;p23"/>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Autofit/>
          </a:bodyPr>
          <a:lstStyle>
            <a:lvl1pPr indent="-228600" lvl="0" marL="457200" rtl="0" algn="l">
              <a:lnSpc>
                <a:spcPct val="90000"/>
              </a:lnSpc>
              <a:spcBef>
                <a:spcPts val="800"/>
              </a:spcBef>
              <a:spcAft>
                <a:spcPts val="0"/>
              </a:spcAft>
              <a:buClr>
                <a:srgbClr val="000000"/>
              </a:buClr>
              <a:buSzPts val="1200"/>
              <a:buFont typeface="Arial"/>
              <a:buNone/>
              <a:defRPr sz="1200"/>
            </a:lvl1pPr>
            <a:lvl2pPr indent="-228600" lvl="1" marL="914400" rtl="0" algn="l">
              <a:lnSpc>
                <a:spcPct val="90000"/>
              </a:lnSpc>
              <a:spcBef>
                <a:spcPts val="800"/>
              </a:spcBef>
              <a:spcAft>
                <a:spcPts val="0"/>
              </a:spcAft>
              <a:buClr>
                <a:srgbClr val="000000"/>
              </a:buClr>
              <a:buSzPts val="1200"/>
              <a:buFont typeface="Arial"/>
              <a:buNone/>
              <a:defRPr sz="1200"/>
            </a:lvl2pPr>
            <a:lvl3pPr indent="-228600" lvl="2" marL="1371600" rtl="0" algn="l">
              <a:lnSpc>
                <a:spcPct val="90000"/>
              </a:lnSpc>
              <a:spcBef>
                <a:spcPts val="800"/>
              </a:spcBef>
              <a:spcAft>
                <a:spcPts val="0"/>
              </a:spcAft>
              <a:buClr>
                <a:srgbClr val="000000"/>
              </a:buClr>
              <a:buSzPts val="1200"/>
              <a:buFont typeface="Arial"/>
              <a:buNone/>
              <a:defRPr sz="1200"/>
            </a:lvl3pPr>
            <a:lvl4pPr indent="-228600" lvl="3" marL="1828800" rtl="0" algn="l">
              <a:lnSpc>
                <a:spcPct val="90000"/>
              </a:lnSpc>
              <a:spcBef>
                <a:spcPts val="800"/>
              </a:spcBef>
              <a:spcAft>
                <a:spcPts val="0"/>
              </a:spcAft>
              <a:buClr>
                <a:srgbClr val="000000"/>
              </a:buClr>
              <a:buSzPts val="1200"/>
              <a:buFont typeface="Arial"/>
              <a:buNone/>
              <a:defRPr sz="1200"/>
            </a:lvl4pPr>
            <a:lvl5pPr indent="-228600" lvl="4" marL="2286000" rtl="0" algn="l">
              <a:lnSpc>
                <a:spcPct val="90000"/>
              </a:lnSpc>
              <a:spcBef>
                <a:spcPts val="800"/>
              </a:spcBef>
              <a:spcAft>
                <a:spcPts val="0"/>
              </a:spcAft>
              <a:buClr>
                <a:srgbClr val="000000"/>
              </a:buClr>
              <a:buSzPts val="1200"/>
              <a:buFont typeface="Arial"/>
              <a:buNone/>
              <a:defRPr sz="12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96" name="Google Shape;96;p23"/>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p:cSld name="标题和竖排文字 2">
    <p:spTree>
      <p:nvGrpSpPr>
        <p:cNvPr id="97" name="Shape 97"/>
        <p:cNvGrpSpPr/>
        <p:nvPr/>
      </p:nvGrpSpPr>
      <p:grpSpPr>
        <a:xfrm>
          <a:off x="0" y="0"/>
          <a:ext cx="0" cy="0"/>
          <a:chOff x="0" y="0"/>
          <a:chExt cx="0" cy="0"/>
        </a:xfrm>
      </p:grpSpPr>
      <p:sp>
        <p:nvSpPr>
          <p:cNvPr id="98" name="Google Shape;98;p24"/>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99" name="Google Shape;99;p24"/>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00" name="Google Shape;100;p24"/>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p:cSld name="竖排标题与文本 2">
    <p:spTree>
      <p:nvGrpSpPr>
        <p:cNvPr id="101" name="Shape 101"/>
        <p:cNvGrpSpPr/>
        <p:nvPr/>
      </p:nvGrpSpPr>
      <p:grpSpPr>
        <a:xfrm>
          <a:off x="0" y="0"/>
          <a:ext cx="0" cy="0"/>
          <a:chOff x="0" y="0"/>
          <a:chExt cx="0" cy="0"/>
        </a:xfrm>
      </p:grpSpPr>
      <p:sp>
        <p:nvSpPr>
          <p:cNvPr id="102" name="Google Shape;102;p25"/>
          <p:cNvSpPr txBox="1"/>
          <p:nvPr>
            <p:ph type="title"/>
          </p:nvPr>
        </p:nvSpPr>
        <p:spPr>
          <a:xfrm>
            <a:off x="6543675" y="273844"/>
            <a:ext cx="1971600" cy="43590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03" name="Google Shape;103;p25"/>
          <p:cNvSpPr txBox="1"/>
          <p:nvPr>
            <p:ph idx="1" type="body"/>
          </p:nvPr>
        </p:nvSpPr>
        <p:spPr>
          <a:xfrm>
            <a:off x="628650" y="273844"/>
            <a:ext cx="5800800" cy="43590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04" name="Google Shape;104;p25"/>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2">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889166" y="4890817"/>
            <a:ext cx="284400" cy="289500"/>
          </a:xfrm>
          <a:prstGeom prst="rect">
            <a:avLst/>
          </a:prstGeom>
          <a:noFill/>
          <a:ln>
            <a:noFill/>
          </a:ln>
        </p:spPr>
        <p:txBody>
          <a:bodyPr anchorCtr="0" anchor="ctr" bIns="68550" lIns="68550" spcFirstLastPara="1" rIns="68550" wrap="square" tIns="68550">
            <a:noAutofit/>
          </a:bodyPr>
          <a:lstStyle>
            <a:lvl1pPr indent="0" lvl="0"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1pPr>
            <a:lvl2pPr indent="0" lvl="1"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2pPr>
            <a:lvl3pPr indent="0" lvl="2"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3pPr>
            <a:lvl4pPr indent="0" lvl="3"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4pPr>
            <a:lvl5pPr indent="0" lvl="4"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5pPr>
            <a:lvl6pPr indent="0" lvl="5"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6pPr>
            <a:lvl7pPr indent="0" lvl="6"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7pPr>
            <a:lvl8pPr indent="0" lvl="7"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8pPr>
            <a:lvl9pPr indent="0" lvl="8"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b="0" i="0" u="none" cap="none" strike="noStrik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1" type="blank">
  <p:cSld name="BLANK">
    <p:spTree>
      <p:nvGrpSpPr>
        <p:cNvPr id="107" name="Shape 107"/>
        <p:cNvGrpSpPr/>
        <p:nvPr/>
      </p:nvGrpSpPr>
      <p:grpSpPr>
        <a:xfrm>
          <a:off x="0" y="0"/>
          <a:ext cx="0" cy="0"/>
          <a:chOff x="0" y="0"/>
          <a:chExt cx="0" cy="0"/>
        </a:xfrm>
      </p:grpSpPr>
      <p:sp>
        <p:nvSpPr>
          <p:cNvPr id="108" name="Google Shape;108;p27"/>
          <p:cNvSpPr txBox="1"/>
          <p:nvPr>
            <p:ph idx="12" type="sldNum"/>
          </p:nvPr>
        </p:nvSpPr>
        <p:spPr>
          <a:xfrm>
            <a:off x="402225" y="4703625"/>
            <a:ext cx="396300" cy="204600"/>
          </a:xfrm>
          <a:prstGeom prst="rect">
            <a:avLst/>
          </a:prstGeom>
        </p:spPr>
        <p:txBody>
          <a:bodyPr anchorCtr="0" anchor="ctr" bIns="34275" lIns="34275" spcFirstLastPara="1" rIns="342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sp>
        <p:nvSpPr>
          <p:cNvPr id="110" name="Google Shape;110;p28"/>
          <p:cNvSpPr txBox="1"/>
          <p:nvPr>
            <p:ph type="title"/>
          </p:nvPr>
        </p:nvSpPr>
        <p:spPr>
          <a:xfrm>
            <a:off x="311700" y="213700"/>
            <a:ext cx="8520600" cy="465600"/>
          </a:xfrm>
          <a:prstGeom prst="rect">
            <a:avLst/>
          </a:prstGeom>
        </p:spPr>
        <p:txBody>
          <a:bodyPr anchorCtr="0" anchor="ctr" bIns="34275" lIns="34275" spcFirstLastPara="1" rIns="34275" wrap="square" tIns="34275">
            <a:noAutofit/>
          </a:bodyPr>
          <a:lstStyle>
            <a:lvl1pPr lvl="0" rtl="0">
              <a:spcBef>
                <a:spcPts val="0"/>
              </a:spcBef>
              <a:spcAft>
                <a:spcPts val="0"/>
              </a:spcAft>
              <a:buClr>
                <a:srgbClr val="566579"/>
              </a:buClr>
              <a:buSzPts val="33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11" name="Google Shape;111;p28"/>
          <p:cNvCxnSpPr/>
          <p:nvPr/>
        </p:nvCxnSpPr>
        <p:spPr>
          <a:xfrm>
            <a:off x="431850" y="751750"/>
            <a:ext cx="8280300" cy="0"/>
          </a:xfrm>
          <a:prstGeom prst="straightConnector1">
            <a:avLst/>
          </a:prstGeom>
          <a:noFill/>
          <a:ln cap="flat" cmpd="sng" w="9525">
            <a:solidFill>
              <a:srgbClr val="C6C5C5"/>
            </a:solidFill>
            <a:prstDash val="dot"/>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header only">
  <p:cSld name="Content page">
    <p:spTree>
      <p:nvGrpSpPr>
        <p:cNvPr id="112" name="Shape 112"/>
        <p:cNvGrpSpPr/>
        <p:nvPr/>
      </p:nvGrpSpPr>
      <p:grpSpPr>
        <a:xfrm>
          <a:off x="0" y="0"/>
          <a:ext cx="0" cy="0"/>
          <a:chOff x="0" y="0"/>
          <a:chExt cx="0" cy="0"/>
        </a:xfrm>
      </p:grpSpPr>
      <p:pic>
        <p:nvPicPr>
          <p:cNvPr id="113" name="Google Shape;113;p29"/>
          <p:cNvPicPr preferRelativeResize="0"/>
          <p:nvPr/>
        </p:nvPicPr>
        <p:blipFill rotWithShape="1">
          <a:blip r:embed="rId2">
            <a:alphaModFix/>
          </a:blip>
          <a:srcRect b="23989" l="0" r="0" t="0"/>
          <a:stretch/>
        </p:blipFill>
        <p:spPr>
          <a:xfrm>
            <a:off x="148057" y="128897"/>
            <a:ext cx="318848" cy="343158"/>
          </a:xfrm>
          <a:prstGeom prst="rect">
            <a:avLst/>
          </a:prstGeom>
          <a:noFill/>
          <a:ln>
            <a:noFill/>
          </a:ln>
        </p:spPr>
      </p:pic>
      <p:cxnSp>
        <p:nvCxnSpPr>
          <p:cNvPr id="114" name="Google Shape;114;p29"/>
          <p:cNvCxnSpPr/>
          <p:nvPr/>
        </p:nvCxnSpPr>
        <p:spPr>
          <a:xfrm>
            <a:off x="1" y="555089"/>
            <a:ext cx="8858400" cy="0"/>
          </a:xfrm>
          <a:prstGeom prst="straightConnector1">
            <a:avLst/>
          </a:prstGeom>
          <a:noFill/>
          <a:ln cap="flat" cmpd="sng" w="38100">
            <a:solidFill>
              <a:srgbClr val="EE4D2D"/>
            </a:solidFill>
            <a:prstDash val="solid"/>
            <a:round/>
            <a:headEnd len="sm" w="sm" type="none"/>
            <a:tailEnd len="sm" w="sm" type="none"/>
          </a:ln>
        </p:spPr>
      </p:cxnSp>
      <p:sp>
        <p:nvSpPr>
          <p:cNvPr id="115" name="Google Shape;115;p29"/>
          <p:cNvSpPr/>
          <p:nvPr/>
        </p:nvSpPr>
        <p:spPr>
          <a:xfrm>
            <a:off x="8919892" y="515687"/>
            <a:ext cx="76200" cy="75600"/>
          </a:xfrm>
          <a:prstGeom prst="ellipse">
            <a:avLst/>
          </a:prstGeom>
          <a:solidFill>
            <a:srgbClr val="FF6600"/>
          </a:solidFill>
          <a:ln cap="flat" cmpd="sng" w="9525">
            <a:solidFill>
              <a:srgbClr val="FF6600"/>
            </a:solidFill>
            <a:prstDash val="solid"/>
            <a:round/>
            <a:headEnd len="sm" w="sm" type="none"/>
            <a:tailEnd len="sm" w="sm" type="none"/>
          </a:ln>
        </p:spPr>
        <p:txBody>
          <a:bodyPr anchorCtr="0" anchor="ctr" bIns="14450" lIns="28925" spcFirstLastPara="1" rIns="28925" wrap="square" tIns="144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116" name="Google Shape;116;p29"/>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7" name="Google Shape;117;p29"/>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29"/>
          <p:cNvSpPr txBox="1"/>
          <p:nvPr>
            <p:ph idx="1" type="body"/>
          </p:nvPr>
        </p:nvSpPr>
        <p:spPr>
          <a:xfrm>
            <a:off x="533180" y="933253"/>
            <a:ext cx="8077800" cy="2891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19" name="Google Shape;119;p29"/>
          <p:cNvSpPr txBox="1"/>
          <p:nvPr/>
        </p:nvSpPr>
        <p:spPr>
          <a:xfrm>
            <a:off x="1311830" y="4811314"/>
            <a:ext cx="6663600" cy="185700"/>
          </a:xfrm>
          <a:prstGeom prst="rect">
            <a:avLst/>
          </a:prstGeom>
          <a:noFill/>
          <a:ln>
            <a:noFill/>
          </a:ln>
        </p:spPr>
        <p:txBody>
          <a:bodyPr anchorCtr="0" anchor="t" bIns="33725" lIns="67475" spcFirstLastPara="1" rIns="67475" wrap="square" tIns="41025">
            <a:noAutofit/>
          </a:bodyPr>
          <a:lstStyle/>
          <a:p>
            <a:pPr indent="0" lvl="0" marL="0" marR="0" rtl="0" algn="ctr">
              <a:lnSpc>
                <a:spcPct val="93000"/>
              </a:lnSpc>
              <a:spcBef>
                <a:spcPts val="0"/>
              </a:spcBef>
              <a:spcAft>
                <a:spcPts val="0"/>
              </a:spcAft>
              <a:buClr>
                <a:srgbClr val="808080"/>
              </a:buClr>
              <a:buSzPts val="800"/>
              <a:buFont typeface="Times New Roman"/>
              <a:buNone/>
            </a:pPr>
            <a:r>
              <a:rPr b="0" i="0" lang="en-GB"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20" name="Shape 120"/>
        <p:cNvGrpSpPr/>
        <p:nvPr/>
      </p:nvGrpSpPr>
      <p:grpSpPr>
        <a:xfrm>
          <a:off x="0" y="0"/>
          <a:ext cx="0" cy="0"/>
          <a:chOff x="0" y="0"/>
          <a:chExt cx="0" cy="0"/>
        </a:xfrm>
      </p:grpSpPr>
      <p:sp>
        <p:nvSpPr>
          <p:cNvPr id="121" name="Google Shape;121;p3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122" name="Google Shape;122;p30"/>
          <p:cNvPicPr preferRelativeResize="0"/>
          <p:nvPr/>
        </p:nvPicPr>
        <p:blipFill rotWithShape="1">
          <a:blip r:embed="rId2">
            <a:alphaModFix/>
          </a:blip>
          <a:srcRect b="23989" l="0" r="0" t="0"/>
          <a:stretch/>
        </p:blipFill>
        <p:spPr>
          <a:xfrm>
            <a:off x="148058" y="128897"/>
            <a:ext cx="318848" cy="343158"/>
          </a:xfrm>
          <a:prstGeom prst="rect">
            <a:avLst/>
          </a:prstGeom>
          <a:noFill/>
          <a:ln>
            <a:noFill/>
          </a:ln>
        </p:spPr>
      </p:pic>
      <p:cxnSp>
        <p:nvCxnSpPr>
          <p:cNvPr id="123" name="Google Shape;123;p30"/>
          <p:cNvCxnSpPr/>
          <p:nvPr/>
        </p:nvCxnSpPr>
        <p:spPr>
          <a:xfrm>
            <a:off x="1" y="555089"/>
            <a:ext cx="8858400" cy="0"/>
          </a:xfrm>
          <a:prstGeom prst="straightConnector1">
            <a:avLst/>
          </a:prstGeom>
          <a:noFill/>
          <a:ln cap="flat" cmpd="sng" w="38100">
            <a:solidFill>
              <a:srgbClr val="EE4D2D"/>
            </a:solidFill>
            <a:prstDash val="solid"/>
            <a:round/>
            <a:headEnd len="sm" w="sm" type="none"/>
            <a:tailEnd len="sm" w="sm" type="none"/>
          </a:ln>
        </p:spPr>
      </p:cxnSp>
      <p:sp>
        <p:nvSpPr>
          <p:cNvPr id="124" name="Google Shape;124;p30"/>
          <p:cNvSpPr txBox="1"/>
          <p:nvPr>
            <p:ph type="title"/>
          </p:nvPr>
        </p:nvSpPr>
        <p:spPr>
          <a:xfrm>
            <a:off x="552450" y="76200"/>
            <a:ext cx="8058300" cy="4353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chemeClr val="dk1"/>
              </a:buClr>
              <a:buSzPts val="2800"/>
              <a:buFont typeface="Calibri"/>
              <a:buNone/>
              <a:defRPr b="1" i="0" sz="18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867"/>
              <a:buFont typeface="Arial"/>
              <a:buNone/>
              <a:defRPr sz="1400"/>
            </a:lvl2pPr>
            <a:lvl3pPr lvl="2" rtl="0" algn="l">
              <a:lnSpc>
                <a:spcPct val="100000"/>
              </a:lnSpc>
              <a:spcBef>
                <a:spcPts val="0"/>
              </a:spcBef>
              <a:spcAft>
                <a:spcPts val="0"/>
              </a:spcAft>
              <a:buSzPts val="1867"/>
              <a:buFont typeface="Arial"/>
              <a:buNone/>
              <a:defRPr sz="1400"/>
            </a:lvl3pPr>
            <a:lvl4pPr lvl="3" rtl="0" algn="l">
              <a:lnSpc>
                <a:spcPct val="100000"/>
              </a:lnSpc>
              <a:spcBef>
                <a:spcPts val="0"/>
              </a:spcBef>
              <a:spcAft>
                <a:spcPts val="0"/>
              </a:spcAft>
              <a:buSzPts val="1867"/>
              <a:buFont typeface="Arial"/>
              <a:buNone/>
              <a:defRPr sz="1400"/>
            </a:lvl4pPr>
            <a:lvl5pPr lvl="4" rtl="0" algn="l">
              <a:lnSpc>
                <a:spcPct val="100000"/>
              </a:lnSpc>
              <a:spcBef>
                <a:spcPts val="0"/>
              </a:spcBef>
              <a:spcAft>
                <a:spcPts val="0"/>
              </a:spcAft>
              <a:buSzPts val="1867"/>
              <a:buFont typeface="Arial"/>
              <a:buNone/>
              <a:defRPr sz="1400"/>
            </a:lvl5pPr>
            <a:lvl6pPr lvl="5" rtl="0" algn="l">
              <a:lnSpc>
                <a:spcPct val="100000"/>
              </a:lnSpc>
              <a:spcBef>
                <a:spcPts val="0"/>
              </a:spcBef>
              <a:spcAft>
                <a:spcPts val="0"/>
              </a:spcAft>
              <a:buSzPts val="1867"/>
              <a:buFont typeface="Arial"/>
              <a:buNone/>
              <a:defRPr sz="1400"/>
            </a:lvl6pPr>
            <a:lvl7pPr lvl="6" rtl="0" algn="l">
              <a:lnSpc>
                <a:spcPct val="100000"/>
              </a:lnSpc>
              <a:spcBef>
                <a:spcPts val="0"/>
              </a:spcBef>
              <a:spcAft>
                <a:spcPts val="0"/>
              </a:spcAft>
              <a:buSzPts val="1867"/>
              <a:buFont typeface="Arial"/>
              <a:buNone/>
              <a:defRPr sz="1400"/>
            </a:lvl7pPr>
            <a:lvl8pPr lvl="7" rtl="0" algn="l">
              <a:lnSpc>
                <a:spcPct val="100000"/>
              </a:lnSpc>
              <a:spcBef>
                <a:spcPts val="0"/>
              </a:spcBef>
              <a:spcAft>
                <a:spcPts val="0"/>
              </a:spcAft>
              <a:buSzPts val="1867"/>
              <a:buFont typeface="Arial"/>
              <a:buNone/>
              <a:defRPr sz="1400"/>
            </a:lvl8pPr>
            <a:lvl9pPr lvl="8" rtl="0" algn="l">
              <a:lnSpc>
                <a:spcPct val="100000"/>
              </a:lnSpc>
              <a:spcBef>
                <a:spcPts val="0"/>
              </a:spcBef>
              <a:spcAft>
                <a:spcPts val="0"/>
              </a:spcAft>
              <a:buSzPts val="1867"/>
              <a:buFont typeface="Arial"/>
              <a:buNone/>
              <a:defRPr sz="1400"/>
            </a:lvl9pPr>
          </a:lstStyle>
          <a:p/>
        </p:txBody>
      </p:sp>
      <p:sp>
        <p:nvSpPr>
          <p:cNvPr id="125" name="Google Shape;125;p30"/>
          <p:cNvSpPr txBox="1"/>
          <p:nvPr>
            <p:ph idx="1" type="body"/>
          </p:nvPr>
        </p:nvSpPr>
        <p:spPr>
          <a:xfrm>
            <a:off x="552450" y="985967"/>
            <a:ext cx="80583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0"/>
              </a:spcBef>
              <a:spcAft>
                <a:spcPts val="0"/>
              </a:spcAft>
              <a:buSzPts val="1800"/>
              <a:buChar char="▪"/>
              <a:defRPr sz="1350"/>
            </a:lvl1pPr>
            <a:lvl2pPr indent="-342900" lvl="1" marL="914400" rtl="0" algn="l">
              <a:lnSpc>
                <a:spcPct val="100000"/>
              </a:lnSpc>
              <a:spcBef>
                <a:spcPts val="0"/>
              </a:spcBef>
              <a:spcAft>
                <a:spcPts val="0"/>
              </a:spcAft>
              <a:buSzPts val="1800"/>
              <a:buChar char="o"/>
              <a:defRPr sz="1350"/>
            </a:lvl2pPr>
            <a:lvl3pPr indent="-342900" lvl="2" marL="1371600" rtl="0" algn="l">
              <a:lnSpc>
                <a:spcPct val="100000"/>
              </a:lnSpc>
              <a:spcBef>
                <a:spcPts val="0"/>
              </a:spcBef>
              <a:spcAft>
                <a:spcPts val="0"/>
              </a:spcAft>
              <a:buSzPts val="1800"/>
              <a:buChar char="•"/>
              <a:defRPr sz="1350"/>
            </a:lvl3pPr>
            <a:lvl4pPr indent="-342900" lvl="3" marL="1828800" rtl="0" algn="l">
              <a:lnSpc>
                <a:spcPct val="100000"/>
              </a:lnSpc>
              <a:spcBef>
                <a:spcPts val="0"/>
              </a:spcBef>
              <a:spcAft>
                <a:spcPts val="0"/>
              </a:spcAft>
              <a:buSzPts val="1800"/>
              <a:buChar char="•"/>
              <a:defRPr sz="1350"/>
            </a:lvl4pPr>
            <a:lvl5pPr indent="-342900" lvl="4" marL="2286000" rtl="0" algn="l">
              <a:lnSpc>
                <a:spcPct val="100000"/>
              </a:lnSpc>
              <a:spcBef>
                <a:spcPts val="0"/>
              </a:spcBef>
              <a:spcAft>
                <a:spcPts val="0"/>
              </a:spcAft>
              <a:buSzPts val="1800"/>
              <a:buChar char="•"/>
              <a:defRPr sz="135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6" name="Google Shape;126;p30"/>
          <p:cNvSpPr txBox="1"/>
          <p:nvPr>
            <p:ph idx="12" type="sldNum"/>
          </p:nvPr>
        </p:nvSpPr>
        <p:spPr>
          <a:xfrm>
            <a:off x="8421211" y="4767263"/>
            <a:ext cx="5748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1pPr>
            <a:lvl2pPr indent="0" lvl="1"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2pPr>
            <a:lvl3pPr indent="0" lvl="2"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3pPr>
            <a:lvl4pPr indent="0" lvl="3"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4pPr>
            <a:lvl5pPr indent="0" lvl="4"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5pPr>
            <a:lvl6pPr indent="0" lvl="5"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6pPr>
            <a:lvl7pPr indent="0" lvl="6"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7pPr>
            <a:lvl8pPr indent="0" lvl="7"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8pPr>
            <a:lvl9pPr indent="0" lvl="8" marL="0" rtl="0" algn="r">
              <a:lnSpc>
                <a:spcPct val="100000"/>
              </a:lnSpc>
              <a:spcBef>
                <a:spcPts val="0"/>
              </a:spcBef>
              <a:spcAft>
                <a:spcPts val="0"/>
              </a:spcAft>
              <a:buSzPts val="900"/>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19" name="Shape 19"/>
        <p:cNvGrpSpPr/>
        <p:nvPr/>
      </p:nvGrpSpPr>
      <p:grpSpPr>
        <a:xfrm>
          <a:off x="0" y="0"/>
          <a:ext cx="0" cy="0"/>
          <a:chOff x="0" y="0"/>
          <a:chExt cx="0" cy="0"/>
        </a:xfrm>
      </p:grpSpPr>
      <p:sp>
        <p:nvSpPr>
          <p:cNvPr id="20" name="Google Shape;20;p4"/>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21" name="Google Shape;21;p4"/>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22" name="Google Shape;22;p4"/>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9" name="Shape 129"/>
        <p:cNvGrpSpPr/>
        <p:nvPr/>
      </p:nvGrpSpPr>
      <p:grpSpPr>
        <a:xfrm>
          <a:off x="0" y="0"/>
          <a:ext cx="0" cy="0"/>
          <a:chOff x="0" y="0"/>
          <a:chExt cx="0" cy="0"/>
        </a:xfrm>
      </p:grpSpPr>
      <p:pic>
        <p:nvPicPr>
          <p:cNvPr id="130" name="Google Shape;130;p32"/>
          <p:cNvPicPr preferRelativeResize="0"/>
          <p:nvPr/>
        </p:nvPicPr>
        <p:blipFill rotWithShape="1">
          <a:blip r:embed="rId2">
            <a:alphaModFix/>
          </a:blip>
          <a:srcRect b="0" l="0" r="0" t="0"/>
          <a:stretch/>
        </p:blipFill>
        <p:spPr>
          <a:xfrm>
            <a:off x="4071938" y="614753"/>
            <a:ext cx="991938" cy="1404514"/>
          </a:xfrm>
          <a:prstGeom prst="rect">
            <a:avLst/>
          </a:prstGeom>
          <a:noFill/>
          <a:ln>
            <a:noFill/>
          </a:ln>
        </p:spPr>
      </p:pic>
      <p:sp>
        <p:nvSpPr>
          <p:cNvPr id="131" name="Google Shape;131;p32"/>
          <p:cNvSpPr txBox="1"/>
          <p:nvPr>
            <p:ph type="ctrTitle"/>
          </p:nvPr>
        </p:nvSpPr>
        <p:spPr>
          <a:xfrm>
            <a:off x="1143000" y="2156378"/>
            <a:ext cx="6858000" cy="10590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32"/>
          <p:cNvSpPr txBox="1"/>
          <p:nvPr>
            <p:ph idx="1" type="subTitle"/>
          </p:nvPr>
        </p:nvSpPr>
        <p:spPr>
          <a:xfrm>
            <a:off x="1143000" y="3215551"/>
            <a:ext cx="6858000" cy="4191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BDBDBD"/>
              </a:buClr>
              <a:buSzPts val="1800"/>
              <a:buFont typeface="Arial"/>
              <a:buNone/>
              <a:defRPr b="0" i="0" sz="1800" u="none" cap="none" strike="noStrike">
                <a:solidFill>
                  <a:srgbClr val="757070"/>
                </a:solidFill>
                <a:latin typeface="Arial"/>
                <a:ea typeface="Arial"/>
                <a:cs typeface="Arial"/>
                <a:sym typeface="Arial"/>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33" name="Google Shape;133;p32"/>
          <p:cNvSpPr txBox="1"/>
          <p:nvPr>
            <p:ph idx="10" type="dt"/>
          </p:nvPr>
        </p:nvSpPr>
        <p:spPr>
          <a:xfrm>
            <a:off x="433209"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4" name="Google Shape;134;p3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5" name="Google Shape;135;p32"/>
          <p:cNvSpPr txBox="1"/>
          <p:nvPr>
            <p:ph idx="12" type="sldNum"/>
          </p:nvPr>
        </p:nvSpPr>
        <p:spPr>
          <a:xfrm>
            <a:off x="6686550" y="4767263"/>
            <a:ext cx="2057400" cy="273900"/>
          </a:xfrm>
          <a:prstGeom prst="rect">
            <a:avLst/>
          </a:prstGeom>
          <a:noFill/>
          <a:ln>
            <a:noFill/>
          </a:ln>
        </p:spPr>
        <p:txBody>
          <a:bodyPr anchorCtr="0" anchor="ctr" bIns="19275" lIns="38575" spcFirstLastPara="1" rIns="38575" wrap="square" tIns="19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6" name="Google Shape;136;p32"/>
          <p:cNvSpPr txBox="1"/>
          <p:nvPr/>
        </p:nvSpPr>
        <p:spPr>
          <a:xfrm>
            <a:off x="0" y="4328516"/>
            <a:ext cx="9144000" cy="843600"/>
          </a:xfrm>
          <a:prstGeom prst="rect">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header only">
  <p:cSld name="Content page">
    <p:spTree>
      <p:nvGrpSpPr>
        <p:cNvPr id="137" name="Shape 137"/>
        <p:cNvGrpSpPr/>
        <p:nvPr/>
      </p:nvGrpSpPr>
      <p:grpSpPr>
        <a:xfrm>
          <a:off x="0" y="0"/>
          <a:ext cx="0" cy="0"/>
          <a:chOff x="0" y="0"/>
          <a:chExt cx="0" cy="0"/>
        </a:xfrm>
      </p:grpSpPr>
      <p:pic>
        <p:nvPicPr>
          <p:cNvPr id="138" name="Google Shape;138;p33"/>
          <p:cNvPicPr preferRelativeResize="0"/>
          <p:nvPr/>
        </p:nvPicPr>
        <p:blipFill rotWithShape="1">
          <a:blip r:embed="rId2">
            <a:alphaModFix/>
          </a:blip>
          <a:srcRect b="23989" l="0" r="0" t="0"/>
          <a:stretch/>
        </p:blipFill>
        <p:spPr>
          <a:xfrm>
            <a:off x="148057" y="128897"/>
            <a:ext cx="318848" cy="343158"/>
          </a:xfrm>
          <a:prstGeom prst="rect">
            <a:avLst/>
          </a:prstGeom>
          <a:noFill/>
          <a:ln>
            <a:noFill/>
          </a:ln>
        </p:spPr>
      </p:pic>
      <p:cxnSp>
        <p:nvCxnSpPr>
          <p:cNvPr id="139" name="Google Shape;139;p33"/>
          <p:cNvCxnSpPr/>
          <p:nvPr/>
        </p:nvCxnSpPr>
        <p:spPr>
          <a:xfrm>
            <a:off x="1" y="555089"/>
            <a:ext cx="8858400" cy="0"/>
          </a:xfrm>
          <a:prstGeom prst="straightConnector1">
            <a:avLst/>
          </a:prstGeom>
          <a:noFill/>
          <a:ln cap="flat" cmpd="sng" w="38100">
            <a:solidFill>
              <a:srgbClr val="EE4D2D"/>
            </a:solidFill>
            <a:prstDash val="solid"/>
            <a:round/>
            <a:headEnd len="sm" w="sm" type="none"/>
            <a:tailEnd len="sm" w="sm" type="none"/>
          </a:ln>
        </p:spPr>
      </p:cxnSp>
      <p:sp>
        <p:nvSpPr>
          <p:cNvPr id="140" name="Google Shape;140;p33"/>
          <p:cNvSpPr/>
          <p:nvPr/>
        </p:nvSpPr>
        <p:spPr>
          <a:xfrm>
            <a:off x="8919892" y="515687"/>
            <a:ext cx="76200" cy="75600"/>
          </a:xfrm>
          <a:prstGeom prst="ellipse">
            <a:avLst/>
          </a:prstGeom>
          <a:solidFill>
            <a:srgbClr val="FF6600"/>
          </a:solidFill>
          <a:ln cap="flat" cmpd="sng" w="9525">
            <a:solidFill>
              <a:srgbClr val="FF6600"/>
            </a:solidFill>
            <a:prstDash val="solid"/>
            <a:round/>
            <a:headEnd len="sm" w="sm" type="none"/>
            <a:tailEnd len="sm" w="sm" type="none"/>
          </a:ln>
        </p:spPr>
        <p:txBody>
          <a:bodyPr anchorCtr="0" anchor="ctr" bIns="14450" lIns="28925" spcFirstLastPara="1" rIns="28925" wrap="square" tIns="144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141" name="Google Shape;141;p33"/>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2" name="Google Shape;142;p33"/>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43" name="Google Shape;143;p33"/>
          <p:cNvSpPr txBox="1"/>
          <p:nvPr>
            <p:ph idx="1" type="body"/>
          </p:nvPr>
        </p:nvSpPr>
        <p:spPr>
          <a:xfrm>
            <a:off x="533180" y="933253"/>
            <a:ext cx="8077800" cy="2891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44" name="Google Shape;144;p33"/>
          <p:cNvSpPr txBox="1"/>
          <p:nvPr/>
        </p:nvSpPr>
        <p:spPr>
          <a:xfrm>
            <a:off x="1311830" y="4811314"/>
            <a:ext cx="6663600" cy="185700"/>
          </a:xfrm>
          <a:prstGeom prst="rect">
            <a:avLst/>
          </a:prstGeom>
          <a:noFill/>
          <a:ln>
            <a:noFill/>
          </a:ln>
        </p:spPr>
        <p:txBody>
          <a:bodyPr anchorCtr="0" anchor="t" bIns="33725" lIns="67475" spcFirstLastPara="1" rIns="67475" wrap="square" tIns="41025">
            <a:noAutofit/>
          </a:bodyPr>
          <a:lstStyle/>
          <a:p>
            <a:pPr indent="0" lvl="0" marL="0" marR="0" rtl="0" algn="ctr">
              <a:lnSpc>
                <a:spcPct val="93000"/>
              </a:lnSpc>
              <a:spcBef>
                <a:spcPts val="0"/>
              </a:spcBef>
              <a:spcAft>
                <a:spcPts val="0"/>
              </a:spcAft>
              <a:buClr>
                <a:srgbClr val="808080"/>
              </a:buClr>
              <a:buSzPts val="800"/>
              <a:buFont typeface="Times New Roman"/>
              <a:buNone/>
            </a:pPr>
            <a:r>
              <a:rPr b="0" i="0" lang="en-GB"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p:cSld name="3_Sub Titles and Contents">
    <p:spTree>
      <p:nvGrpSpPr>
        <p:cNvPr id="145" name="Shape 145"/>
        <p:cNvGrpSpPr/>
        <p:nvPr/>
      </p:nvGrpSpPr>
      <p:grpSpPr>
        <a:xfrm>
          <a:off x="0" y="0"/>
          <a:ext cx="0" cy="0"/>
          <a:chOff x="0" y="0"/>
          <a:chExt cx="0" cy="0"/>
        </a:xfrm>
      </p:grpSpPr>
      <p:sp>
        <p:nvSpPr>
          <p:cNvPr id="146" name="Google Shape;14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pic>
        <p:nvPicPr>
          <p:cNvPr id="147" name="Google Shape;147;p34"/>
          <p:cNvPicPr preferRelativeResize="0"/>
          <p:nvPr/>
        </p:nvPicPr>
        <p:blipFill rotWithShape="1">
          <a:blip r:embed="rId2">
            <a:alphaModFix/>
          </a:blip>
          <a:srcRect b="23989" l="0" r="0" t="0"/>
          <a:stretch/>
        </p:blipFill>
        <p:spPr>
          <a:xfrm>
            <a:off x="148057" y="128897"/>
            <a:ext cx="318848" cy="343158"/>
          </a:xfrm>
          <a:prstGeom prst="rect">
            <a:avLst/>
          </a:prstGeom>
          <a:noFill/>
          <a:ln>
            <a:noFill/>
          </a:ln>
        </p:spPr>
      </p:pic>
      <p:cxnSp>
        <p:nvCxnSpPr>
          <p:cNvPr id="148" name="Google Shape;148;p34"/>
          <p:cNvCxnSpPr/>
          <p:nvPr/>
        </p:nvCxnSpPr>
        <p:spPr>
          <a:xfrm>
            <a:off x="1" y="555089"/>
            <a:ext cx="8858400" cy="0"/>
          </a:xfrm>
          <a:prstGeom prst="straightConnector1">
            <a:avLst/>
          </a:prstGeom>
          <a:noFill/>
          <a:ln cap="flat" cmpd="sng" w="38100">
            <a:solidFill>
              <a:srgbClr val="EE4D2D"/>
            </a:solidFill>
            <a:prstDash val="solid"/>
            <a:round/>
            <a:headEnd len="sm" w="sm" type="none"/>
            <a:tailEnd len="sm" w="sm" type="none"/>
          </a:ln>
        </p:spPr>
      </p:cxnSp>
      <p:sp>
        <p:nvSpPr>
          <p:cNvPr id="149" name="Google Shape;149;p34"/>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rtl="0">
              <a:spcBef>
                <a:spcPts val="0"/>
              </a:spcBef>
              <a:spcAft>
                <a:spcPts val="0"/>
              </a:spcAft>
              <a:buSzPts val="1400"/>
              <a:buFont typeface="Arial"/>
              <a:buNone/>
              <a:defRPr sz="1400"/>
            </a:lvl2pPr>
            <a:lvl3pPr lvl="2" rtl="0">
              <a:spcBef>
                <a:spcPts val="0"/>
              </a:spcBef>
              <a:spcAft>
                <a:spcPts val="0"/>
              </a:spcAft>
              <a:buSzPts val="1400"/>
              <a:buFont typeface="Arial"/>
              <a:buNone/>
              <a:defRPr sz="1400"/>
            </a:lvl3pPr>
            <a:lvl4pPr lvl="3" rtl="0">
              <a:spcBef>
                <a:spcPts val="0"/>
              </a:spcBef>
              <a:spcAft>
                <a:spcPts val="0"/>
              </a:spcAft>
              <a:buSzPts val="1400"/>
              <a:buFont typeface="Arial"/>
              <a:buNone/>
              <a:defRPr sz="1400"/>
            </a:lvl4pPr>
            <a:lvl5pPr lvl="4" rtl="0">
              <a:spcBef>
                <a:spcPts val="0"/>
              </a:spcBef>
              <a:spcAft>
                <a:spcPts val="0"/>
              </a:spcAft>
              <a:buSzPts val="1400"/>
              <a:buFont typeface="Arial"/>
              <a:buNone/>
              <a:defRPr sz="1400"/>
            </a:lvl5pPr>
            <a:lvl6pPr lvl="5" rtl="0">
              <a:spcBef>
                <a:spcPts val="0"/>
              </a:spcBef>
              <a:spcAft>
                <a:spcPts val="0"/>
              </a:spcAft>
              <a:buSzPts val="1400"/>
              <a:buFont typeface="Arial"/>
              <a:buNone/>
              <a:defRPr sz="1400"/>
            </a:lvl6pPr>
            <a:lvl7pPr lvl="6" rtl="0">
              <a:spcBef>
                <a:spcPts val="0"/>
              </a:spcBef>
              <a:spcAft>
                <a:spcPts val="0"/>
              </a:spcAft>
              <a:buSzPts val="1400"/>
              <a:buFont typeface="Arial"/>
              <a:buNone/>
              <a:defRPr sz="1400"/>
            </a:lvl7pPr>
            <a:lvl8pPr lvl="7" rtl="0">
              <a:spcBef>
                <a:spcPts val="0"/>
              </a:spcBef>
              <a:spcAft>
                <a:spcPts val="0"/>
              </a:spcAft>
              <a:buSzPts val="1400"/>
              <a:buFont typeface="Arial"/>
              <a:buNone/>
              <a:defRPr sz="1400"/>
            </a:lvl8pPr>
            <a:lvl9pPr lvl="8" rtl="0">
              <a:spcBef>
                <a:spcPts val="0"/>
              </a:spcBef>
              <a:spcAft>
                <a:spcPts val="0"/>
              </a:spcAft>
              <a:buSzPts val="1400"/>
              <a:buFont typeface="Arial"/>
              <a:buNone/>
              <a:defRPr sz="1400"/>
            </a:lvl9pPr>
          </a:lstStyle>
          <a:p/>
        </p:txBody>
      </p:sp>
      <p:sp>
        <p:nvSpPr>
          <p:cNvPr id="150" name="Google Shape;150;p34"/>
          <p:cNvSpPr txBox="1"/>
          <p:nvPr>
            <p:ph idx="1" type="body"/>
          </p:nvPr>
        </p:nvSpPr>
        <p:spPr>
          <a:xfrm>
            <a:off x="552450" y="1074076"/>
            <a:ext cx="4677900" cy="604200"/>
          </a:xfrm>
          <a:prstGeom prst="rect">
            <a:avLst/>
          </a:prstGeom>
          <a:noFill/>
          <a:ln>
            <a:noFill/>
          </a:ln>
        </p:spPr>
        <p:txBody>
          <a:bodyPr anchorCtr="0" anchor="t" bIns="34275" lIns="68575" spcFirstLastPara="1" rIns="68575" wrap="square" tIns="34275">
            <a:noAutofit/>
          </a:bodyPr>
          <a:lstStyle>
            <a:lvl1pPr indent="-298450" lvl="0" marL="457200" rtl="0" algn="l">
              <a:lnSpc>
                <a:spcPct val="100000"/>
              </a:lnSpc>
              <a:spcBef>
                <a:spcPts val="0"/>
              </a:spcBef>
              <a:spcAft>
                <a:spcPts val="0"/>
              </a:spcAft>
              <a:buSzPts val="1100"/>
              <a:buChar char="●"/>
              <a:defRPr sz="1100"/>
            </a:lvl1pPr>
            <a:lvl2pPr indent="-298450" lvl="1" marL="914400" rtl="0" algn="l">
              <a:lnSpc>
                <a:spcPct val="100000"/>
              </a:lnSpc>
              <a:spcBef>
                <a:spcPts val="0"/>
              </a:spcBef>
              <a:spcAft>
                <a:spcPts val="0"/>
              </a:spcAft>
              <a:buSzPts val="1100"/>
              <a:buChar char="○"/>
              <a:defRPr sz="1100"/>
            </a:lvl2pPr>
            <a:lvl3pPr indent="-298450" lvl="2" marL="1371600" rtl="0" algn="l">
              <a:lnSpc>
                <a:spcPct val="100000"/>
              </a:lnSpc>
              <a:spcBef>
                <a:spcPts val="0"/>
              </a:spcBef>
              <a:spcAft>
                <a:spcPts val="0"/>
              </a:spcAft>
              <a:buSzPts val="1100"/>
              <a:buChar char="■"/>
              <a:defRPr sz="1100"/>
            </a:lvl3pPr>
            <a:lvl4pPr indent="-298450" lvl="3" marL="1828800" rtl="0" algn="l">
              <a:lnSpc>
                <a:spcPct val="100000"/>
              </a:lnSpc>
              <a:spcBef>
                <a:spcPts val="0"/>
              </a:spcBef>
              <a:spcAft>
                <a:spcPts val="0"/>
              </a:spcAft>
              <a:buSzPts val="1100"/>
              <a:buChar char="●"/>
              <a:defRPr sz="1100"/>
            </a:lvl4pPr>
            <a:lvl5pPr indent="-298450" lvl="4" marL="2286000" rtl="0" algn="l">
              <a:lnSpc>
                <a:spcPct val="100000"/>
              </a:lnSpc>
              <a:spcBef>
                <a:spcPts val="0"/>
              </a:spcBef>
              <a:spcAft>
                <a:spcPts val="0"/>
              </a:spcAft>
              <a:buSzPts val="11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1" name="Google Shape;151;p34"/>
          <p:cNvSpPr txBox="1"/>
          <p:nvPr>
            <p:ph idx="2" type="body"/>
          </p:nvPr>
        </p:nvSpPr>
        <p:spPr>
          <a:xfrm>
            <a:off x="552450" y="2179540"/>
            <a:ext cx="4677900" cy="678900"/>
          </a:xfrm>
          <a:prstGeom prst="rect">
            <a:avLst/>
          </a:prstGeom>
          <a:noFill/>
          <a:ln>
            <a:noFill/>
          </a:ln>
        </p:spPr>
        <p:txBody>
          <a:bodyPr anchorCtr="0" anchor="t" bIns="34275" lIns="68575" spcFirstLastPara="1" rIns="68575" wrap="square" tIns="34275">
            <a:noAutofit/>
          </a:bodyPr>
          <a:lstStyle>
            <a:lvl1pPr indent="-298450" lvl="0" marL="457200" rtl="0" algn="l">
              <a:lnSpc>
                <a:spcPct val="100000"/>
              </a:lnSpc>
              <a:spcBef>
                <a:spcPts val="0"/>
              </a:spcBef>
              <a:spcAft>
                <a:spcPts val="0"/>
              </a:spcAft>
              <a:buSzPts val="1100"/>
              <a:buChar char="●"/>
              <a:defRPr sz="1100"/>
            </a:lvl1pPr>
            <a:lvl2pPr indent="-298450" lvl="1" marL="914400" rtl="0" algn="l">
              <a:lnSpc>
                <a:spcPct val="100000"/>
              </a:lnSpc>
              <a:spcBef>
                <a:spcPts val="0"/>
              </a:spcBef>
              <a:spcAft>
                <a:spcPts val="0"/>
              </a:spcAft>
              <a:buSzPts val="1100"/>
              <a:buChar char="○"/>
              <a:defRPr sz="1100"/>
            </a:lvl2pPr>
            <a:lvl3pPr indent="-298450" lvl="2" marL="1371600" rtl="0" algn="l">
              <a:lnSpc>
                <a:spcPct val="100000"/>
              </a:lnSpc>
              <a:spcBef>
                <a:spcPts val="0"/>
              </a:spcBef>
              <a:spcAft>
                <a:spcPts val="0"/>
              </a:spcAft>
              <a:buSzPts val="1100"/>
              <a:buChar char="■"/>
              <a:defRPr sz="1100"/>
            </a:lvl3pPr>
            <a:lvl4pPr indent="-298450" lvl="3" marL="1828800" rtl="0" algn="l">
              <a:lnSpc>
                <a:spcPct val="100000"/>
              </a:lnSpc>
              <a:spcBef>
                <a:spcPts val="0"/>
              </a:spcBef>
              <a:spcAft>
                <a:spcPts val="0"/>
              </a:spcAft>
              <a:buSzPts val="1100"/>
              <a:buChar char="●"/>
              <a:defRPr sz="1100"/>
            </a:lvl4pPr>
            <a:lvl5pPr indent="-298450" lvl="4" marL="2286000" rtl="0" algn="l">
              <a:lnSpc>
                <a:spcPct val="100000"/>
              </a:lnSpc>
              <a:spcBef>
                <a:spcPts val="0"/>
              </a:spcBef>
              <a:spcAft>
                <a:spcPts val="0"/>
              </a:spcAft>
              <a:buSzPts val="11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2" name="Google Shape;152;p34"/>
          <p:cNvSpPr txBox="1"/>
          <p:nvPr>
            <p:ph idx="3" type="body"/>
          </p:nvPr>
        </p:nvSpPr>
        <p:spPr>
          <a:xfrm>
            <a:off x="552450" y="3378625"/>
            <a:ext cx="4677900" cy="875700"/>
          </a:xfrm>
          <a:prstGeom prst="rect">
            <a:avLst/>
          </a:prstGeom>
          <a:noFill/>
          <a:ln>
            <a:noFill/>
          </a:ln>
        </p:spPr>
        <p:txBody>
          <a:bodyPr anchorCtr="0" anchor="t" bIns="34275" lIns="68575" spcFirstLastPara="1" rIns="68575" wrap="square" tIns="34275">
            <a:noAutofit/>
          </a:bodyPr>
          <a:lstStyle>
            <a:lvl1pPr indent="-298450" lvl="0" marL="457200" rtl="0" algn="l">
              <a:lnSpc>
                <a:spcPct val="100000"/>
              </a:lnSpc>
              <a:spcBef>
                <a:spcPts val="0"/>
              </a:spcBef>
              <a:spcAft>
                <a:spcPts val="0"/>
              </a:spcAft>
              <a:buSzPts val="1100"/>
              <a:buChar char="●"/>
              <a:defRPr sz="1100"/>
            </a:lvl1pPr>
            <a:lvl2pPr indent="-298450" lvl="1" marL="914400" rtl="0" algn="l">
              <a:lnSpc>
                <a:spcPct val="100000"/>
              </a:lnSpc>
              <a:spcBef>
                <a:spcPts val="0"/>
              </a:spcBef>
              <a:spcAft>
                <a:spcPts val="0"/>
              </a:spcAft>
              <a:buSzPts val="1100"/>
              <a:buChar char="○"/>
              <a:defRPr sz="1100"/>
            </a:lvl2pPr>
            <a:lvl3pPr indent="-298450" lvl="2" marL="1371600" rtl="0" algn="l">
              <a:lnSpc>
                <a:spcPct val="100000"/>
              </a:lnSpc>
              <a:spcBef>
                <a:spcPts val="0"/>
              </a:spcBef>
              <a:spcAft>
                <a:spcPts val="0"/>
              </a:spcAft>
              <a:buSzPts val="1100"/>
              <a:buChar char="■"/>
              <a:defRPr sz="1100"/>
            </a:lvl3pPr>
            <a:lvl4pPr indent="-298450" lvl="3" marL="1828800" rtl="0" algn="l">
              <a:lnSpc>
                <a:spcPct val="100000"/>
              </a:lnSpc>
              <a:spcBef>
                <a:spcPts val="0"/>
              </a:spcBef>
              <a:spcAft>
                <a:spcPts val="0"/>
              </a:spcAft>
              <a:buSzPts val="1100"/>
              <a:buChar char="●"/>
              <a:defRPr sz="1100"/>
            </a:lvl4pPr>
            <a:lvl5pPr indent="-298450" lvl="4" marL="2286000" rtl="0" algn="l">
              <a:lnSpc>
                <a:spcPct val="100000"/>
              </a:lnSpc>
              <a:spcBef>
                <a:spcPts val="0"/>
              </a:spcBef>
              <a:spcAft>
                <a:spcPts val="0"/>
              </a:spcAft>
              <a:buSzPts val="11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3" name="Google Shape;153;p34"/>
          <p:cNvSpPr txBox="1"/>
          <p:nvPr>
            <p:ph idx="4" type="body"/>
          </p:nvPr>
        </p:nvSpPr>
        <p:spPr>
          <a:xfrm>
            <a:off x="550069" y="736922"/>
            <a:ext cx="3793200" cy="33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SzPts val="1400"/>
              <a:buNone/>
              <a:defRPr b="1" sz="1100">
                <a:solidFill>
                  <a:srgbClr val="EE4D2D"/>
                </a:solidFill>
              </a:defRPr>
            </a:lvl1pPr>
            <a:lvl2pPr indent="-317500" lvl="1" marL="914400" rtl="0" algn="l">
              <a:lnSpc>
                <a:spcPct val="100000"/>
              </a:lnSpc>
              <a:spcBef>
                <a:spcPts val="0"/>
              </a:spcBef>
              <a:spcAft>
                <a:spcPts val="0"/>
              </a:spcAft>
              <a:buSzPts val="1400"/>
              <a:buChar char="○"/>
              <a:defRPr sz="1100"/>
            </a:lvl2pPr>
            <a:lvl3pPr indent="-317500" lvl="2" marL="1371600" rtl="0" algn="l">
              <a:lnSpc>
                <a:spcPct val="100000"/>
              </a:lnSpc>
              <a:spcBef>
                <a:spcPts val="0"/>
              </a:spcBef>
              <a:spcAft>
                <a:spcPts val="0"/>
              </a:spcAft>
              <a:buSzPts val="1400"/>
              <a:buChar char="■"/>
              <a:defRPr sz="1100"/>
            </a:lvl3pPr>
            <a:lvl4pPr indent="-317500" lvl="3" marL="1828800" rtl="0" algn="l">
              <a:lnSpc>
                <a:spcPct val="100000"/>
              </a:lnSpc>
              <a:spcBef>
                <a:spcPts val="0"/>
              </a:spcBef>
              <a:spcAft>
                <a:spcPts val="0"/>
              </a:spcAft>
              <a:buSzPts val="1400"/>
              <a:buChar char="●"/>
              <a:defRPr sz="1100"/>
            </a:lvl4pPr>
            <a:lvl5pPr indent="-317500" lvl="4" marL="2286000" rtl="0" algn="l">
              <a:lnSpc>
                <a:spcPct val="100000"/>
              </a:lnSpc>
              <a:spcBef>
                <a:spcPts val="0"/>
              </a:spcBef>
              <a:spcAft>
                <a:spcPts val="0"/>
              </a:spcAft>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4" name="Google Shape;154;p34"/>
          <p:cNvSpPr txBox="1"/>
          <p:nvPr>
            <p:ph idx="5" type="body"/>
          </p:nvPr>
        </p:nvSpPr>
        <p:spPr>
          <a:xfrm>
            <a:off x="550069" y="1841660"/>
            <a:ext cx="3793200" cy="33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SzPts val="1400"/>
              <a:buNone/>
              <a:defRPr b="1" sz="1100">
                <a:solidFill>
                  <a:srgbClr val="EE4D2D"/>
                </a:solidFill>
              </a:defRPr>
            </a:lvl1pPr>
            <a:lvl2pPr indent="-317500" lvl="1" marL="914400" rtl="0" algn="l">
              <a:lnSpc>
                <a:spcPct val="100000"/>
              </a:lnSpc>
              <a:spcBef>
                <a:spcPts val="0"/>
              </a:spcBef>
              <a:spcAft>
                <a:spcPts val="0"/>
              </a:spcAft>
              <a:buSzPts val="1400"/>
              <a:buChar char="○"/>
              <a:defRPr sz="1100"/>
            </a:lvl2pPr>
            <a:lvl3pPr indent="-317500" lvl="2" marL="1371600" rtl="0" algn="l">
              <a:lnSpc>
                <a:spcPct val="100000"/>
              </a:lnSpc>
              <a:spcBef>
                <a:spcPts val="0"/>
              </a:spcBef>
              <a:spcAft>
                <a:spcPts val="0"/>
              </a:spcAft>
              <a:buSzPts val="1400"/>
              <a:buChar char="■"/>
              <a:defRPr sz="1100"/>
            </a:lvl3pPr>
            <a:lvl4pPr indent="-317500" lvl="3" marL="1828800" rtl="0" algn="l">
              <a:lnSpc>
                <a:spcPct val="100000"/>
              </a:lnSpc>
              <a:spcBef>
                <a:spcPts val="0"/>
              </a:spcBef>
              <a:spcAft>
                <a:spcPts val="0"/>
              </a:spcAft>
              <a:buSzPts val="1400"/>
              <a:buChar char="●"/>
              <a:defRPr sz="1100"/>
            </a:lvl4pPr>
            <a:lvl5pPr indent="-317500" lvl="4" marL="2286000" rtl="0" algn="l">
              <a:lnSpc>
                <a:spcPct val="100000"/>
              </a:lnSpc>
              <a:spcBef>
                <a:spcPts val="0"/>
              </a:spcBef>
              <a:spcAft>
                <a:spcPts val="0"/>
              </a:spcAft>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5" name="Google Shape;155;p34"/>
          <p:cNvSpPr txBox="1"/>
          <p:nvPr>
            <p:ph idx="6" type="body"/>
          </p:nvPr>
        </p:nvSpPr>
        <p:spPr>
          <a:xfrm>
            <a:off x="550068" y="3041604"/>
            <a:ext cx="3793200" cy="3300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SzPts val="1400"/>
              <a:buNone/>
              <a:defRPr b="1" sz="1100">
                <a:solidFill>
                  <a:srgbClr val="EE4D2D"/>
                </a:solidFill>
              </a:defRPr>
            </a:lvl1pPr>
            <a:lvl2pPr indent="-317500" lvl="1" marL="914400" rtl="0" algn="l">
              <a:lnSpc>
                <a:spcPct val="100000"/>
              </a:lnSpc>
              <a:spcBef>
                <a:spcPts val="0"/>
              </a:spcBef>
              <a:spcAft>
                <a:spcPts val="0"/>
              </a:spcAft>
              <a:buSzPts val="1400"/>
              <a:buChar char="○"/>
              <a:defRPr sz="1100"/>
            </a:lvl2pPr>
            <a:lvl3pPr indent="-317500" lvl="2" marL="1371600" rtl="0" algn="l">
              <a:lnSpc>
                <a:spcPct val="100000"/>
              </a:lnSpc>
              <a:spcBef>
                <a:spcPts val="0"/>
              </a:spcBef>
              <a:spcAft>
                <a:spcPts val="0"/>
              </a:spcAft>
              <a:buSzPts val="1400"/>
              <a:buChar char="■"/>
              <a:defRPr sz="1100"/>
            </a:lvl3pPr>
            <a:lvl4pPr indent="-317500" lvl="3" marL="1828800" rtl="0" algn="l">
              <a:lnSpc>
                <a:spcPct val="100000"/>
              </a:lnSpc>
              <a:spcBef>
                <a:spcPts val="0"/>
              </a:spcBef>
              <a:spcAft>
                <a:spcPts val="0"/>
              </a:spcAft>
              <a:buSzPts val="1400"/>
              <a:buChar char="●"/>
              <a:defRPr sz="1100"/>
            </a:lvl4pPr>
            <a:lvl5pPr indent="-317500" lvl="4" marL="2286000" rtl="0" algn="l">
              <a:lnSpc>
                <a:spcPct val="100000"/>
              </a:lnSpc>
              <a:spcBef>
                <a:spcPts val="0"/>
              </a:spcBef>
              <a:spcAft>
                <a:spcPts val="0"/>
              </a:spcAft>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6" name="Google Shape;156;p34"/>
          <p:cNvSpPr txBox="1"/>
          <p:nvPr>
            <p:ph idx="12" type="sldNum"/>
          </p:nvPr>
        </p:nvSpPr>
        <p:spPr>
          <a:xfrm>
            <a:off x="8421212" y="4767263"/>
            <a:ext cx="5748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Arial"/>
                <a:ea typeface="Arial"/>
                <a:cs typeface="Arial"/>
                <a:sym typeface="Arial"/>
              </a:defRPr>
            </a:lvl1pPr>
            <a:lvl2pPr indent="0" lvl="1" marL="0" rtl="0" algn="r">
              <a:spcBef>
                <a:spcPts val="0"/>
              </a:spcBef>
              <a:buNone/>
              <a:defRPr b="0" i="0" sz="900" u="none" cap="none" strike="noStrike">
                <a:solidFill>
                  <a:srgbClr val="888888"/>
                </a:solidFill>
                <a:latin typeface="Arial"/>
                <a:ea typeface="Arial"/>
                <a:cs typeface="Arial"/>
                <a:sym typeface="Arial"/>
              </a:defRPr>
            </a:lvl2pPr>
            <a:lvl3pPr indent="0" lvl="2" marL="0" rtl="0" algn="r">
              <a:spcBef>
                <a:spcPts val="0"/>
              </a:spcBef>
              <a:buNone/>
              <a:defRPr b="0" i="0" sz="900" u="none" cap="none" strike="noStrike">
                <a:solidFill>
                  <a:srgbClr val="888888"/>
                </a:solidFill>
                <a:latin typeface="Arial"/>
                <a:ea typeface="Arial"/>
                <a:cs typeface="Arial"/>
                <a:sym typeface="Arial"/>
              </a:defRPr>
            </a:lvl3pPr>
            <a:lvl4pPr indent="0" lvl="3" marL="0" rtl="0" algn="r">
              <a:spcBef>
                <a:spcPts val="0"/>
              </a:spcBef>
              <a:buNone/>
              <a:defRPr b="0" i="0" sz="900" u="none" cap="none" strike="noStrike">
                <a:solidFill>
                  <a:srgbClr val="888888"/>
                </a:solidFill>
                <a:latin typeface="Arial"/>
                <a:ea typeface="Arial"/>
                <a:cs typeface="Arial"/>
                <a:sym typeface="Arial"/>
              </a:defRPr>
            </a:lvl4pPr>
            <a:lvl5pPr indent="0" lvl="4" marL="0" rtl="0" algn="r">
              <a:spcBef>
                <a:spcPts val="0"/>
              </a:spcBef>
              <a:buNone/>
              <a:defRPr b="0" i="0" sz="900" u="none" cap="none" strike="noStrike">
                <a:solidFill>
                  <a:srgbClr val="888888"/>
                </a:solidFill>
                <a:latin typeface="Arial"/>
                <a:ea typeface="Arial"/>
                <a:cs typeface="Arial"/>
                <a:sym typeface="Arial"/>
              </a:defRPr>
            </a:lvl5pPr>
            <a:lvl6pPr indent="0" lvl="5" marL="0" rtl="0" algn="r">
              <a:spcBef>
                <a:spcPts val="0"/>
              </a:spcBef>
              <a:buNone/>
              <a:defRPr b="0" i="0" sz="900" u="none" cap="none" strike="noStrike">
                <a:solidFill>
                  <a:srgbClr val="888888"/>
                </a:solidFill>
                <a:latin typeface="Arial"/>
                <a:ea typeface="Arial"/>
                <a:cs typeface="Arial"/>
                <a:sym typeface="Arial"/>
              </a:defRPr>
            </a:lvl6pPr>
            <a:lvl7pPr indent="0" lvl="6" marL="0" rtl="0" algn="r">
              <a:spcBef>
                <a:spcPts val="0"/>
              </a:spcBef>
              <a:buNone/>
              <a:defRPr b="0" i="0" sz="900" u="none" cap="none" strike="noStrike">
                <a:solidFill>
                  <a:srgbClr val="888888"/>
                </a:solidFill>
                <a:latin typeface="Arial"/>
                <a:ea typeface="Arial"/>
                <a:cs typeface="Arial"/>
                <a:sym typeface="Arial"/>
              </a:defRPr>
            </a:lvl7pPr>
            <a:lvl8pPr indent="0" lvl="7" marL="0" rtl="0" algn="r">
              <a:spcBef>
                <a:spcPts val="0"/>
              </a:spcBef>
              <a:buNone/>
              <a:defRPr b="0" i="0" sz="900" u="none" cap="none" strike="noStrike">
                <a:solidFill>
                  <a:srgbClr val="888888"/>
                </a:solidFill>
                <a:latin typeface="Arial"/>
                <a:ea typeface="Arial"/>
                <a:cs typeface="Arial"/>
                <a:sym typeface="Arial"/>
              </a:defRPr>
            </a:lvl8pPr>
            <a:lvl9pPr indent="0" lvl="8" marL="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23" name="Shape 23"/>
        <p:cNvGrpSpPr/>
        <p:nvPr/>
      </p:nvGrpSpPr>
      <p:grpSpPr>
        <a:xfrm>
          <a:off x="0" y="0"/>
          <a:ext cx="0" cy="0"/>
          <a:chOff x="0" y="0"/>
          <a:chExt cx="0" cy="0"/>
        </a:xfrm>
      </p:grpSpPr>
      <p:sp>
        <p:nvSpPr>
          <p:cNvPr id="24" name="Google Shape;24;p5"/>
          <p:cNvSpPr txBox="1"/>
          <p:nvPr>
            <p:ph idx="12" type="sldNum"/>
          </p:nvPr>
        </p:nvSpPr>
        <p:spPr>
          <a:xfrm>
            <a:off x="8889166" y="4890817"/>
            <a:ext cx="284400" cy="289500"/>
          </a:xfrm>
          <a:prstGeom prst="rect">
            <a:avLst/>
          </a:prstGeom>
          <a:noFill/>
          <a:ln>
            <a:noFill/>
          </a:ln>
        </p:spPr>
        <p:txBody>
          <a:bodyPr anchorCtr="0" anchor="ctr" bIns="68550" lIns="68550" spcFirstLastPara="1" rIns="68550" wrap="square" tIns="68550">
            <a:noAutofit/>
          </a:bodyPr>
          <a:lstStyle>
            <a:lvl1pPr indent="0" lvl="0"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1pPr>
            <a:lvl2pPr indent="0" lvl="1"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2pPr>
            <a:lvl3pPr indent="0" lvl="2"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3pPr>
            <a:lvl4pPr indent="0" lvl="3"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4pPr>
            <a:lvl5pPr indent="0" lvl="4"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5pPr>
            <a:lvl6pPr indent="0" lvl="5"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6pPr>
            <a:lvl7pPr indent="0" lvl="6"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7pPr>
            <a:lvl8pPr indent="0" lvl="7"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8pPr>
            <a:lvl9pPr indent="0" lvl="8" marL="0" rtl="0" algn="r">
              <a:lnSpc>
                <a:spcPct val="100000"/>
              </a:lnSpc>
              <a:spcBef>
                <a:spcPts val="0"/>
              </a:spcBef>
              <a:spcAft>
                <a:spcPts val="0"/>
              </a:spcAft>
              <a:buClr>
                <a:srgbClr val="B7B7B7"/>
              </a:buClr>
              <a:buSzPts val="1000"/>
              <a:buFont typeface="Arial"/>
              <a:buNone/>
              <a:defRPr sz="1000">
                <a:solidFill>
                  <a:srgbClr val="B7B7B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b="0" i="0" u="none" cap="none" strike="noStri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25" name="Shape 25"/>
        <p:cNvGrpSpPr/>
        <p:nvPr/>
      </p:nvGrpSpPr>
      <p:grpSpPr>
        <a:xfrm>
          <a:off x="0" y="0"/>
          <a:ext cx="0" cy="0"/>
          <a:chOff x="0" y="0"/>
          <a:chExt cx="0" cy="0"/>
        </a:xfrm>
      </p:grpSpPr>
      <p:sp>
        <p:nvSpPr>
          <p:cNvPr id="26" name="Google Shape;26;p6"/>
          <p:cNvSpPr txBox="1"/>
          <p:nvPr>
            <p:ph type="title"/>
          </p:nvPr>
        </p:nvSpPr>
        <p:spPr>
          <a:xfrm>
            <a:off x="623888" y="1282304"/>
            <a:ext cx="7886700" cy="2139600"/>
          </a:xfrm>
          <a:prstGeom prst="rect">
            <a:avLst/>
          </a:prstGeom>
          <a:noFill/>
          <a:ln>
            <a:noFill/>
          </a:ln>
        </p:spPr>
        <p:txBody>
          <a:bodyPr anchorCtr="0" anchor="b" bIns="34275" lIns="34275" spcFirstLastPara="1" rIns="34275" wrap="square" tIns="34275">
            <a:noAutofit/>
          </a:bodyPr>
          <a:lstStyle>
            <a:lvl1pPr lvl="0" rtl="0" algn="l">
              <a:lnSpc>
                <a:spcPct val="90000"/>
              </a:lnSpc>
              <a:spcBef>
                <a:spcPts val="0"/>
              </a:spcBef>
              <a:spcAft>
                <a:spcPts val="0"/>
              </a:spcAft>
              <a:buClr>
                <a:srgbClr val="000000"/>
              </a:buClr>
              <a:buSzPts val="4500"/>
              <a:buFont typeface="Arial"/>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27" name="Google Shape;27;p6"/>
          <p:cNvSpPr txBox="1"/>
          <p:nvPr>
            <p:ph idx="1" type="body"/>
          </p:nvPr>
        </p:nvSpPr>
        <p:spPr>
          <a:xfrm>
            <a:off x="623888" y="3442097"/>
            <a:ext cx="7886700" cy="1125000"/>
          </a:xfrm>
          <a:prstGeom prst="rect">
            <a:avLst/>
          </a:prstGeom>
          <a:noFill/>
          <a:ln>
            <a:noFill/>
          </a:ln>
        </p:spPr>
        <p:txBody>
          <a:bodyPr anchorCtr="0" anchor="t" bIns="34275" lIns="34275" spcFirstLastPara="1" rIns="34275" wrap="square" tIns="34275">
            <a:noAutofit/>
          </a:bodyPr>
          <a:lstStyle>
            <a:lvl1pPr indent="-228600" lvl="0" marL="457200" rtl="0" algn="l">
              <a:lnSpc>
                <a:spcPct val="90000"/>
              </a:lnSpc>
              <a:spcBef>
                <a:spcPts val="800"/>
              </a:spcBef>
              <a:spcAft>
                <a:spcPts val="0"/>
              </a:spcAft>
              <a:buClr>
                <a:srgbClr val="888888"/>
              </a:buClr>
              <a:buSzPts val="1800"/>
              <a:buFont typeface="Arial"/>
              <a:buNone/>
              <a:defRPr sz="1800">
                <a:solidFill>
                  <a:srgbClr val="888888"/>
                </a:solidFill>
              </a:defRPr>
            </a:lvl1pPr>
            <a:lvl2pPr indent="-228600" lvl="1" marL="914400" rtl="0" algn="l">
              <a:lnSpc>
                <a:spcPct val="90000"/>
              </a:lnSpc>
              <a:spcBef>
                <a:spcPts val="800"/>
              </a:spcBef>
              <a:spcAft>
                <a:spcPts val="0"/>
              </a:spcAft>
              <a:buClr>
                <a:srgbClr val="888888"/>
              </a:buClr>
              <a:buSzPts val="1800"/>
              <a:buFont typeface="Arial"/>
              <a:buNone/>
              <a:defRPr sz="1800">
                <a:solidFill>
                  <a:srgbClr val="888888"/>
                </a:solidFill>
              </a:defRPr>
            </a:lvl2pPr>
            <a:lvl3pPr indent="-228600" lvl="2" marL="1371600" rtl="0" algn="l">
              <a:lnSpc>
                <a:spcPct val="90000"/>
              </a:lnSpc>
              <a:spcBef>
                <a:spcPts val="800"/>
              </a:spcBef>
              <a:spcAft>
                <a:spcPts val="0"/>
              </a:spcAft>
              <a:buClr>
                <a:srgbClr val="888888"/>
              </a:buClr>
              <a:buSzPts val="1800"/>
              <a:buFont typeface="Arial"/>
              <a:buNone/>
              <a:defRPr sz="1800">
                <a:solidFill>
                  <a:srgbClr val="888888"/>
                </a:solidFill>
              </a:defRPr>
            </a:lvl3pPr>
            <a:lvl4pPr indent="-228600" lvl="3" marL="1828800" rtl="0" algn="l">
              <a:lnSpc>
                <a:spcPct val="90000"/>
              </a:lnSpc>
              <a:spcBef>
                <a:spcPts val="800"/>
              </a:spcBef>
              <a:spcAft>
                <a:spcPts val="0"/>
              </a:spcAft>
              <a:buClr>
                <a:srgbClr val="888888"/>
              </a:buClr>
              <a:buSzPts val="1800"/>
              <a:buFont typeface="Arial"/>
              <a:buNone/>
              <a:defRPr sz="1800">
                <a:solidFill>
                  <a:srgbClr val="888888"/>
                </a:solidFill>
              </a:defRPr>
            </a:lvl4pPr>
            <a:lvl5pPr indent="-228600" lvl="4" marL="2286000" rtl="0" algn="l">
              <a:lnSpc>
                <a:spcPct val="90000"/>
              </a:lnSpc>
              <a:spcBef>
                <a:spcPts val="800"/>
              </a:spcBef>
              <a:spcAft>
                <a:spcPts val="0"/>
              </a:spcAft>
              <a:buClr>
                <a:srgbClr val="888888"/>
              </a:buClr>
              <a:buSzPts val="1800"/>
              <a:buFont typeface="Arial"/>
              <a:buNone/>
              <a:defRPr sz="1800">
                <a:solidFill>
                  <a:srgbClr val="888888"/>
                </a:solidFill>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28" name="Google Shape;28;p6"/>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p:cSld name="两栏内容">
    <p:spTree>
      <p:nvGrpSpPr>
        <p:cNvPr id="29" name="Shape 29"/>
        <p:cNvGrpSpPr/>
        <p:nvPr/>
      </p:nvGrpSpPr>
      <p:grpSpPr>
        <a:xfrm>
          <a:off x="0" y="0"/>
          <a:ext cx="0" cy="0"/>
          <a:chOff x="0" y="0"/>
          <a:chExt cx="0" cy="0"/>
        </a:xfrm>
      </p:grpSpPr>
      <p:sp>
        <p:nvSpPr>
          <p:cNvPr id="30" name="Google Shape;30;p7"/>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31" name="Google Shape;31;p7"/>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32" name="Google Shape;32;p7"/>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spTree>
      <p:nvGrpSpPr>
        <p:cNvPr id="33" name="Shape 33"/>
        <p:cNvGrpSpPr/>
        <p:nvPr/>
      </p:nvGrpSpPr>
      <p:grpSpPr>
        <a:xfrm>
          <a:off x="0" y="0"/>
          <a:ext cx="0" cy="0"/>
          <a:chOff x="0" y="0"/>
          <a:chExt cx="0" cy="0"/>
        </a:xfrm>
      </p:grpSpPr>
      <p:sp>
        <p:nvSpPr>
          <p:cNvPr id="34" name="Google Shape;34;p8"/>
          <p:cNvSpPr txBox="1"/>
          <p:nvPr>
            <p:ph type="title"/>
          </p:nvPr>
        </p:nvSpPr>
        <p:spPr>
          <a:xfrm>
            <a:off x="62984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35" name="Google Shape;35;p8"/>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Autofit/>
          </a:bodyPr>
          <a:lstStyle>
            <a:lvl1pPr indent="-228600" lvl="0" marL="457200" rtl="0" algn="l">
              <a:lnSpc>
                <a:spcPct val="90000"/>
              </a:lnSpc>
              <a:spcBef>
                <a:spcPts val="800"/>
              </a:spcBef>
              <a:spcAft>
                <a:spcPts val="0"/>
              </a:spcAft>
              <a:buClr>
                <a:srgbClr val="000000"/>
              </a:buClr>
              <a:buSzPts val="1800"/>
              <a:buFont typeface="Arial"/>
              <a:buNone/>
              <a:defRPr b="1" sz="1800"/>
            </a:lvl1pPr>
            <a:lvl2pPr indent="-228600" lvl="1" marL="914400" rtl="0" algn="l">
              <a:lnSpc>
                <a:spcPct val="90000"/>
              </a:lnSpc>
              <a:spcBef>
                <a:spcPts val="800"/>
              </a:spcBef>
              <a:spcAft>
                <a:spcPts val="0"/>
              </a:spcAft>
              <a:buClr>
                <a:srgbClr val="000000"/>
              </a:buClr>
              <a:buSzPts val="1800"/>
              <a:buFont typeface="Arial"/>
              <a:buNone/>
              <a:defRPr b="1" sz="1800"/>
            </a:lvl2pPr>
            <a:lvl3pPr indent="-228600" lvl="2" marL="1371600" rtl="0" algn="l">
              <a:lnSpc>
                <a:spcPct val="90000"/>
              </a:lnSpc>
              <a:spcBef>
                <a:spcPts val="800"/>
              </a:spcBef>
              <a:spcAft>
                <a:spcPts val="0"/>
              </a:spcAft>
              <a:buClr>
                <a:srgbClr val="000000"/>
              </a:buClr>
              <a:buSzPts val="1800"/>
              <a:buFont typeface="Arial"/>
              <a:buNone/>
              <a:defRPr b="1" sz="1800"/>
            </a:lvl3pPr>
            <a:lvl4pPr indent="-228600" lvl="3" marL="1828800" rtl="0" algn="l">
              <a:lnSpc>
                <a:spcPct val="90000"/>
              </a:lnSpc>
              <a:spcBef>
                <a:spcPts val="800"/>
              </a:spcBef>
              <a:spcAft>
                <a:spcPts val="0"/>
              </a:spcAft>
              <a:buClr>
                <a:srgbClr val="000000"/>
              </a:buClr>
              <a:buSzPts val="1800"/>
              <a:buFont typeface="Arial"/>
              <a:buNone/>
              <a:defRPr b="1" sz="1800"/>
            </a:lvl4pPr>
            <a:lvl5pPr indent="-228600" lvl="4" marL="2286000" rtl="0" algn="l">
              <a:lnSpc>
                <a:spcPct val="90000"/>
              </a:lnSpc>
              <a:spcBef>
                <a:spcPts val="800"/>
              </a:spcBef>
              <a:spcAft>
                <a:spcPts val="0"/>
              </a:spcAft>
              <a:buClr>
                <a:srgbClr val="000000"/>
              </a:buClr>
              <a:buSzPts val="1800"/>
              <a:buFont typeface="Arial"/>
              <a:buNone/>
              <a:defRPr b="1"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36" name="Google Shape;36;p8"/>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37" name="Google Shape;37;p8"/>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38" name="Shape 38"/>
        <p:cNvGrpSpPr/>
        <p:nvPr/>
      </p:nvGrpSpPr>
      <p:grpSpPr>
        <a:xfrm>
          <a:off x="0" y="0"/>
          <a:ext cx="0" cy="0"/>
          <a:chOff x="0" y="0"/>
          <a:chExt cx="0" cy="0"/>
        </a:xfrm>
      </p:grpSpPr>
      <p:sp>
        <p:nvSpPr>
          <p:cNvPr id="39" name="Google Shape;39;p9"/>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40" name="Google Shape;40;p9"/>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41" name="Shape 41"/>
        <p:cNvGrpSpPr/>
        <p:nvPr/>
      </p:nvGrpSpPr>
      <p:grpSpPr>
        <a:xfrm>
          <a:off x="0" y="0"/>
          <a:ext cx="0" cy="0"/>
          <a:chOff x="0" y="0"/>
          <a:chExt cx="0" cy="0"/>
        </a:xfrm>
      </p:grpSpPr>
      <p:sp>
        <p:nvSpPr>
          <p:cNvPr id="42" name="Google Shape;42;p10"/>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Autofit/>
          </a:bodyPr>
          <a:lstStyle>
            <a:lvl1pPr lvl="0"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3300"/>
              <a:buFont typeface="Arial"/>
              <a:buNone/>
              <a:defRPr b="0" i="0" sz="33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cxnSp>
        <p:nvCxnSpPr>
          <p:cNvPr id="8" name="Google Shape;8;p1"/>
          <p:cNvCxnSpPr/>
          <p:nvPr/>
        </p:nvCxnSpPr>
        <p:spPr>
          <a:xfrm>
            <a:off x="0" y="584574"/>
            <a:ext cx="8972100" cy="0"/>
          </a:xfrm>
          <a:prstGeom prst="straightConnector1">
            <a:avLst/>
          </a:prstGeom>
          <a:noFill/>
          <a:ln cap="flat" cmpd="sng" w="38100">
            <a:solidFill>
              <a:srgbClr val="FF6600"/>
            </a:solidFill>
            <a:prstDash val="solid"/>
            <a:round/>
            <a:headEnd len="sm" w="sm" type="none"/>
            <a:tailEnd len="sm" w="sm" type="none"/>
          </a:ln>
        </p:spPr>
      </p:cxnSp>
      <p:pic>
        <p:nvPicPr>
          <p:cNvPr descr="Shape 48" id="9" name="Google Shape;9;p1"/>
          <p:cNvPicPr preferRelativeResize="0"/>
          <p:nvPr/>
        </p:nvPicPr>
        <p:blipFill rotWithShape="1">
          <a:blip r:embed="rId1">
            <a:alphaModFix/>
          </a:blip>
          <a:srcRect b="0" l="0" r="0" t="0"/>
          <a:stretch/>
        </p:blipFill>
        <p:spPr>
          <a:xfrm>
            <a:off x="132161" y="169167"/>
            <a:ext cx="300901" cy="300901"/>
          </a:xfrm>
          <a:prstGeom prst="rect">
            <a:avLst/>
          </a:prstGeom>
          <a:noFill/>
          <a:ln>
            <a:noFill/>
          </a:ln>
        </p:spPr>
      </p:pic>
      <p:sp>
        <p:nvSpPr>
          <p:cNvPr id="10" name="Google Shape;10;p1"/>
          <p:cNvSpPr txBox="1"/>
          <p:nvPr>
            <p:ph idx="12" type="sldNum"/>
          </p:nvPr>
        </p:nvSpPr>
        <p:spPr>
          <a:xfrm>
            <a:off x="8310108" y="4803219"/>
            <a:ext cx="205200" cy="2019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1"/>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hyperlink" Target="https://athena.ssc.test.shopeemobile.com/testCase/manual_case_tree?project_id=33" TargetMode="External"/><Relationship Id="rId5" Type="http://schemas.openxmlformats.org/officeDocument/2006/relationships/hyperlink" Target="http://apidoc.i.ssc.shopeemobile.com/" TargetMode="External"/><Relationship Id="rId6" Type="http://schemas.openxmlformats.org/officeDocument/2006/relationships/hyperlink" Target="https://athena.ssc.test.shopeemobile.com/task/mannualstask?project_id=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hyperlink" Target="https://docs.google.com/document/d/11_gs2e5lt8uxo9d8aSmyCVYz4OZ_4WmCodfNmTkIok0/edit#heading=h.f2c6jbdmdnjh"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hyperlink" Target="https://dms.ssc.shopee.io/" TargetMode="External"/><Relationship Id="rId4"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hyperlink" Target="https://dms.ssc.shopee.io/" TargetMode="Externa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hyperlink" Target="https://docs.google.com/document/d/1o27ccGnViFuAQqZbZkjIeVJgDwB12lvxgOjlogu8t7M/edit#heading=h.7xebe4cwqy6l"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hyperlink" Target="https://docs.google.com/document/d/1o27ccGnViFuAQqZbZkjIeVJgDwB12lvxgOjlogu8t7M/edit#heading=h.7xebe4cwqy6l"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hyperlink" Target="http://apidoc.i.ssc.shopeemobile.com/" TargetMode="Externa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hyperlink" Target="https://confluence.shopee.io/pages/viewpage.action?pageId=213296211"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hyperlink" Target="https://confluence.shopee.io/pages/viewpage.action?pageId=6731327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hyperlink" Target="https://confluence.shopee.io/pages/viewpage.action?pageId=6320391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hyperlink" Target="https://confluence.shopee.io/pages/viewpage.action?pageId=31436618" TargetMode="External"/><Relationship Id="rId4" Type="http://schemas.openxmlformats.org/officeDocument/2006/relationships/hyperlink" Target="https://confluence.shopee.io/pages/viewpage.action?pageId=31436613" TargetMode="External"/><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 Id="rId3" Type="http://schemas.openxmlformats.org/officeDocument/2006/relationships/hyperlink" Target="https://jira.shopee.io/secure/Dashboard.jspa" TargetMode="External"/><Relationship Id="rId4" Type="http://schemas.openxmlformats.org/officeDocument/2006/relationships/hyperlink" Target="https://jira.garenanow.com/" TargetMode="External"/><Relationship Id="rId5" Type="http://schemas.openxmlformats.org/officeDocument/2006/relationships/image" Target="../media/image42.png"/><Relationship Id="rId6"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 Id="rId3" Type="http://schemas.openxmlformats.org/officeDocument/2006/relationships/image" Target="../media/image54.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53.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8.xml"/><Relationship Id="rId3"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9.xml"/><Relationship Id="rId3" Type="http://schemas.openxmlformats.org/officeDocument/2006/relationships/image" Target="../media/image49.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6.png"/><Relationship Id="rId8" Type="http://schemas.openxmlformats.org/officeDocument/2006/relationships/image" Target="../media/image13.png"/><Relationship Id="rId10"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5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idx="4294967295" type="sldNum"/>
          </p:nvPr>
        </p:nvSpPr>
        <p:spPr>
          <a:xfrm>
            <a:off x="8409457" y="4830853"/>
            <a:ext cx="105900" cy="146700"/>
          </a:xfrm>
          <a:prstGeom prst="rect">
            <a:avLst/>
          </a:prstGeom>
          <a:noFill/>
          <a:ln>
            <a:noFill/>
          </a:ln>
        </p:spPr>
        <p:txBody>
          <a:bodyPr anchorCtr="0" anchor="ctr" bIns="25700" lIns="25700" spcFirstLastPara="1" rIns="25700" wrap="square" tIns="25700">
            <a:noAutofit/>
          </a:bodyPr>
          <a:lstStyle/>
          <a:p>
            <a:pPr indent="0" lvl="0" marL="0" rtl="0" algn="r">
              <a:lnSpc>
                <a:spcPct val="100000"/>
              </a:lnSpc>
              <a:spcBef>
                <a:spcPts val="0"/>
              </a:spcBef>
              <a:spcAft>
                <a:spcPts val="0"/>
              </a:spcAft>
              <a:buClr>
                <a:srgbClr val="999999"/>
              </a:buClr>
              <a:buSzPts val="700"/>
              <a:buFont typeface="Calibri"/>
              <a:buNone/>
            </a:pPr>
            <a:fld id="{00000000-1234-1234-1234-123412341234}" type="slidenum">
              <a:rPr lang="en-GB" sz="700">
                <a:solidFill>
                  <a:srgbClr val="999999"/>
                </a:solidFill>
                <a:latin typeface="Calibri"/>
                <a:ea typeface="Calibri"/>
                <a:cs typeface="Calibri"/>
                <a:sym typeface="Calibri"/>
              </a:rPr>
              <a:t>‹#›</a:t>
            </a:fld>
            <a:endParaRPr b="0" i="0" sz="700" u="none" cap="none" strike="noStrike">
              <a:solidFill>
                <a:srgbClr val="999999"/>
              </a:solidFill>
              <a:latin typeface="Calibri"/>
              <a:ea typeface="Calibri"/>
              <a:cs typeface="Calibri"/>
              <a:sym typeface="Calibri"/>
            </a:endParaRPr>
          </a:p>
        </p:txBody>
      </p:sp>
      <p:sp>
        <p:nvSpPr>
          <p:cNvPr id="162" name="Google Shape;162;p35"/>
          <p:cNvSpPr/>
          <p:nvPr/>
        </p:nvSpPr>
        <p:spPr>
          <a:xfrm>
            <a:off x="0" y="4299941"/>
            <a:ext cx="9144000" cy="843600"/>
          </a:xfrm>
          <a:prstGeom prst="rect">
            <a:avLst/>
          </a:prstGeom>
          <a:solidFill>
            <a:srgbClr val="FF6600"/>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Shape 219" id="163" name="Google Shape;163;p35"/>
          <p:cNvPicPr preferRelativeResize="0"/>
          <p:nvPr/>
        </p:nvPicPr>
        <p:blipFill rotWithShape="1">
          <a:blip r:embed="rId3">
            <a:alphaModFix/>
          </a:blip>
          <a:srcRect b="0" l="0" r="0" t="0"/>
          <a:stretch/>
        </p:blipFill>
        <p:spPr>
          <a:xfrm>
            <a:off x="3869848" y="833540"/>
            <a:ext cx="1404302" cy="1404302"/>
          </a:xfrm>
          <a:prstGeom prst="rect">
            <a:avLst/>
          </a:prstGeom>
          <a:noFill/>
          <a:ln>
            <a:noFill/>
          </a:ln>
        </p:spPr>
      </p:pic>
      <p:sp>
        <p:nvSpPr>
          <p:cNvPr id="164" name="Google Shape;164;p35"/>
          <p:cNvSpPr/>
          <p:nvPr/>
        </p:nvSpPr>
        <p:spPr>
          <a:xfrm>
            <a:off x="537520" y="2378510"/>
            <a:ext cx="8072100" cy="6372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3600"/>
              <a:buFont typeface="Microsoft YaHei"/>
              <a:buNone/>
            </a:pPr>
            <a:r>
              <a:rPr b="1" lang="en-GB" sz="3600">
                <a:latin typeface="Microsoft YaHei"/>
                <a:ea typeface="Microsoft YaHei"/>
                <a:cs typeface="Microsoft YaHei"/>
                <a:sym typeface="Microsoft YaHei"/>
              </a:rPr>
              <a:t>SSC项目研发流程</a:t>
            </a:r>
            <a:endParaRPr b="1" i="0" sz="36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4"/>
          <p:cNvSpPr/>
          <p:nvPr/>
        </p:nvSpPr>
        <p:spPr>
          <a:xfrm>
            <a:off x="3746944" y="2722075"/>
            <a:ext cx="3337800" cy="335400"/>
          </a:xfrm>
          <a:prstGeom prst="rect">
            <a:avLst/>
          </a:prstGeom>
          <a:noFill/>
          <a:ln>
            <a:noFill/>
          </a:ln>
        </p:spPr>
        <p:txBody>
          <a:bodyPr anchorCtr="0" anchor="b" bIns="34275" lIns="34275" spcFirstLastPara="1" rIns="34275" wrap="square" tIns="34275">
            <a:noAutofit/>
          </a:bodyPr>
          <a:lstStyle/>
          <a:p>
            <a:pPr indent="0" lvl="0" marL="0" marR="0" rtl="0" algn="l">
              <a:lnSpc>
                <a:spcPct val="100000"/>
              </a:lnSpc>
              <a:spcBef>
                <a:spcPts val="0"/>
              </a:spcBef>
              <a:spcAft>
                <a:spcPts val="0"/>
              </a:spcAft>
              <a:buClr>
                <a:schemeClr val="dk1"/>
              </a:buClr>
              <a:buSzPts val="1500"/>
              <a:buFont typeface="Microsoft YaHei"/>
              <a:buNone/>
            </a:pPr>
            <a:r>
              <a:rPr b="1" lang="en-GB" sz="1500">
                <a:latin typeface="Microsoft YaHei"/>
                <a:ea typeface="Microsoft YaHei"/>
                <a:cs typeface="Microsoft YaHei"/>
                <a:sym typeface="Microsoft YaHei"/>
              </a:rPr>
              <a:t>研发过程管理</a:t>
            </a:r>
            <a:endParaRPr b="1" sz="1500">
              <a:latin typeface="Microsoft YaHei"/>
              <a:ea typeface="Microsoft YaHei"/>
              <a:cs typeface="Microsoft YaHei"/>
              <a:sym typeface="Microsoft YaHei"/>
            </a:endParaRPr>
          </a:p>
        </p:txBody>
      </p:sp>
      <p:sp>
        <p:nvSpPr>
          <p:cNvPr id="496" name="Google Shape;496;p44"/>
          <p:cNvSpPr/>
          <p:nvPr/>
        </p:nvSpPr>
        <p:spPr>
          <a:xfrm>
            <a:off x="3696625" y="3571846"/>
            <a:ext cx="17925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项目管理工具及使用</a:t>
            </a:r>
            <a:endParaRPr b="1" i="0" sz="1500" u="none" cap="none" strike="noStrike">
              <a:solidFill>
                <a:srgbClr val="999999"/>
              </a:solidFill>
              <a:latin typeface="Microsoft YaHei"/>
              <a:ea typeface="Microsoft YaHei"/>
              <a:cs typeface="Microsoft YaHei"/>
              <a:sym typeface="Microsoft YaHei"/>
            </a:endParaRPr>
          </a:p>
        </p:txBody>
      </p:sp>
      <p:grpSp>
        <p:nvGrpSpPr>
          <p:cNvPr id="497" name="Google Shape;497;p44"/>
          <p:cNvGrpSpPr/>
          <p:nvPr/>
        </p:nvGrpSpPr>
        <p:grpSpPr>
          <a:xfrm>
            <a:off x="373179" y="2125411"/>
            <a:ext cx="2527875" cy="1841967"/>
            <a:chOff x="-80500" y="-572533"/>
            <a:chExt cx="3370500" cy="2455956"/>
          </a:xfrm>
        </p:grpSpPr>
        <p:grpSp>
          <p:nvGrpSpPr>
            <p:cNvPr id="498" name="Google Shape;498;p44"/>
            <p:cNvGrpSpPr/>
            <p:nvPr/>
          </p:nvGrpSpPr>
          <p:grpSpPr>
            <a:xfrm>
              <a:off x="-80500" y="-572533"/>
              <a:ext cx="3370500" cy="2455956"/>
              <a:chOff x="-80500" y="-572533"/>
              <a:chExt cx="3370500" cy="2455956"/>
            </a:xfrm>
          </p:grpSpPr>
          <p:sp>
            <p:nvSpPr>
              <p:cNvPr id="499" name="Google Shape;499;p44"/>
              <p:cNvSpPr/>
              <p:nvPr/>
            </p:nvSpPr>
            <p:spPr>
              <a:xfrm>
                <a:off x="-80500" y="-572533"/>
                <a:ext cx="3370500" cy="1920300"/>
              </a:xfrm>
              <a:prstGeom prst="rect">
                <a:avLst/>
              </a:prstGeom>
              <a:noFill/>
              <a:ln>
                <a:noFill/>
              </a:ln>
            </p:spPr>
            <p:txBody>
              <a:bodyPr anchorCtr="0" anchor="b"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800"/>
                  <a:buFont typeface="Microsoft YaHei"/>
                  <a:buNone/>
                </a:pPr>
                <a:br>
                  <a:rPr b="1" i="0" lang="en-GB" sz="1800" u="none" cap="none" strike="noStrike">
                    <a:solidFill>
                      <a:srgbClr val="000000"/>
                    </a:solidFill>
                    <a:latin typeface="Microsoft YaHei"/>
                    <a:ea typeface="Microsoft YaHei"/>
                    <a:cs typeface="Microsoft YaHei"/>
                    <a:sym typeface="Microsoft YaHei"/>
                  </a:rPr>
                </a:br>
                <a:r>
                  <a:rPr b="1" i="0" lang="en-GB" sz="3300" u="none" cap="none" strike="noStrike">
                    <a:solidFill>
                      <a:srgbClr val="000000"/>
                    </a:solidFill>
                    <a:latin typeface="Microsoft YaHei"/>
                    <a:ea typeface="Microsoft YaHei"/>
                    <a:cs typeface="Microsoft YaHei"/>
                    <a:sym typeface="Microsoft YaHei"/>
                  </a:rPr>
                  <a:t>目录</a:t>
                </a:r>
                <a:br>
                  <a:rPr b="1" i="0" lang="en-GB" sz="3300" u="none" cap="none" strike="noStrike">
                    <a:solidFill>
                      <a:srgbClr val="000000"/>
                    </a:solidFill>
                    <a:latin typeface="Microsoft YaHei"/>
                    <a:ea typeface="Microsoft YaHei"/>
                    <a:cs typeface="Microsoft YaHei"/>
                    <a:sym typeface="Microsoft YaHei"/>
                  </a:rPr>
                </a:br>
                <a:endParaRPr b="0" i="0" sz="3300" u="none" cap="none" strike="noStrike">
                  <a:solidFill>
                    <a:srgbClr val="000000"/>
                  </a:solidFill>
                  <a:latin typeface="Arial"/>
                  <a:ea typeface="Arial"/>
                  <a:cs typeface="Arial"/>
                  <a:sym typeface="Arial"/>
                </a:endParaRPr>
              </a:p>
            </p:txBody>
          </p:sp>
          <p:cxnSp>
            <p:nvCxnSpPr>
              <p:cNvPr id="500" name="Google Shape;500;p44"/>
              <p:cNvCxnSpPr/>
              <p:nvPr/>
            </p:nvCxnSpPr>
            <p:spPr>
              <a:xfrm>
                <a:off x="2332464" y="1883423"/>
                <a:ext cx="468000" cy="0"/>
              </a:xfrm>
              <a:prstGeom prst="straightConnector1">
                <a:avLst/>
              </a:prstGeom>
              <a:noFill/>
              <a:ln cap="flat" cmpd="sng" w="9525">
                <a:solidFill>
                  <a:srgbClr val="FFFFFF"/>
                </a:solidFill>
                <a:prstDash val="solid"/>
                <a:miter lim="800000"/>
                <a:headEnd len="sm" w="sm" type="none"/>
                <a:tailEnd len="sm" w="sm" type="none"/>
              </a:ln>
            </p:spPr>
          </p:cxnSp>
        </p:grpSp>
        <p:sp>
          <p:nvSpPr>
            <p:cNvPr id="501" name="Google Shape;501;p44"/>
            <p:cNvSpPr/>
            <p:nvPr/>
          </p:nvSpPr>
          <p:spPr>
            <a:xfrm>
              <a:off x="978343" y="844536"/>
              <a:ext cx="1252800" cy="3327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accent2"/>
                </a:buClr>
                <a:buSzPts val="1200"/>
                <a:buFont typeface="Microsoft YaHei"/>
                <a:buNone/>
              </a:pPr>
              <a:r>
                <a:rPr b="1" i="0" lang="en-GB" sz="1200" u="none" cap="none" strike="noStrike">
                  <a:solidFill>
                    <a:schemeClr val="accent2"/>
                  </a:solidFill>
                  <a:latin typeface="Microsoft YaHei"/>
                  <a:ea typeface="Microsoft YaHei"/>
                  <a:cs typeface="Microsoft YaHei"/>
                  <a:sym typeface="Microsoft YaHei"/>
                </a:rPr>
                <a:t>CONTENTS</a:t>
              </a:r>
              <a:endParaRPr sz="1100"/>
            </a:p>
          </p:txBody>
        </p:sp>
      </p:grpSp>
      <p:cxnSp>
        <p:nvCxnSpPr>
          <p:cNvPr id="502" name="Google Shape;502;p44"/>
          <p:cNvCxnSpPr/>
          <p:nvPr/>
        </p:nvCxnSpPr>
        <p:spPr>
          <a:xfrm>
            <a:off x="3696625" y="3312970"/>
            <a:ext cx="3723000" cy="0"/>
          </a:xfrm>
          <a:prstGeom prst="straightConnector1">
            <a:avLst/>
          </a:prstGeom>
          <a:noFill/>
          <a:ln cap="flat" cmpd="sng" w="9525">
            <a:solidFill>
              <a:srgbClr val="BFBFBF"/>
            </a:solidFill>
            <a:prstDash val="dash"/>
            <a:miter lim="8000"/>
            <a:headEnd len="sm" w="sm" type="none"/>
            <a:tailEnd len="sm" w="sm" type="none"/>
          </a:ln>
        </p:spPr>
      </p:cxnSp>
      <p:cxnSp>
        <p:nvCxnSpPr>
          <p:cNvPr id="503" name="Google Shape;503;p44"/>
          <p:cNvCxnSpPr/>
          <p:nvPr/>
        </p:nvCxnSpPr>
        <p:spPr>
          <a:xfrm>
            <a:off x="3754243" y="4223621"/>
            <a:ext cx="3723000" cy="0"/>
          </a:xfrm>
          <a:prstGeom prst="straightConnector1">
            <a:avLst/>
          </a:prstGeom>
          <a:noFill/>
          <a:ln cap="flat" cmpd="sng" w="9525">
            <a:solidFill>
              <a:srgbClr val="BFBFBF"/>
            </a:solidFill>
            <a:prstDash val="dash"/>
            <a:miter lim="8000"/>
            <a:headEnd len="sm" w="sm" type="none"/>
            <a:tailEnd len="sm" w="sm" type="none"/>
          </a:ln>
        </p:spPr>
      </p:cxnSp>
      <p:grpSp>
        <p:nvGrpSpPr>
          <p:cNvPr id="504" name="Google Shape;504;p44"/>
          <p:cNvGrpSpPr/>
          <p:nvPr/>
        </p:nvGrpSpPr>
        <p:grpSpPr>
          <a:xfrm>
            <a:off x="2961422" y="2639579"/>
            <a:ext cx="539984" cy="539995"/>
            <a:chOff x="-1" y="-1"/>
            <a:chExt cx="434700" cy="523200"/>
          </a:xfrm>
        </p:grpSpPr>
        <p:sp>
          <p:nvSpPr>
            <p:cNvPr id="505" name="Google Shape;505;p44"/>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506" name="Google Shape;506;p44"/>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2</a:t>
              </a:r>
              <a:endParaRPr sz="1100"/>
            </a:p>
          </p:txBody>
        </p:sp>
      </p:grpSp>
      <p:grpSp>
        <p:nvGrpSpPr>
          <p:cNvPr id="507" name="Google Shape;507;p44"/>
          <p:cNvGrpSpPr/>
          <p:nvPr/>
        </p:nvGrpSpPr>
        <p:grpSpPr>
          <a:xfrm>
            <a:off x="2961422" y="3487018"/>
            <a:ext cx="539984" cy="539995"/>
            <a:chOff x="-1" y="-1"/>
            <a:chExt cx="434700" cy="523200"/>
          </a:xfrm>
        </p:grpSpPr>
        <p:sp>
          <p:nvSpPr>
            <p:cNvPr id="508" name="Google Shape;508;p44"/>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509" name="Google Shape;509;p44"/>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3</a:t>
              </a:r>
              <a:endParaRPr b="1" i="0" sz="2100" u="none" cap="none" strike="noStrike">
                <a:solidFill>
                  <a:srgbClr val="FFFFFF"/>
                </a:solidFill>
                <a:latin typeface="Microsoft YaHei"/>
                <a:ea typeface="Microsoft YaHei"/>
                <a:cs typeface="Microsoft YaHei"/>
                <a:sym typeface="Microsoft YaHei"/>
              </a:endParaRPr>
            </a:p>
          </p:txBody>
        </p:sp>
      </p:grpSp>
      <p:grpSp>
        <p:nvGrpSpPr>
          <p:cNvPr id="510" name="Google Shape;510;p44"/>
          <p:cNvGrpSpPr/>
          <p:nvPr/>
        </p:nvGrpSpPr>
        <p:grpSpPr>
          <a:xfrm>
            <a:off x="2961422" y="1792129"/>
            <a:ext cx="539984" cy="539995"/>
            <a:chOff x="-1" y="-1"/>
            <a:chExt cx="434700" cy="523200"/>
          </a:xfrm>
        </p:grpSpPr>
        <p:sp>
          <p:nvSpPr>
            <p:cNvPr id="511" name="Google Shape;511;p44"/>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512" name="Google Shape;512;p44"/>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i="0" lang="en-GB" sz="2100" u="none" cap="none" strike="noStrike">
                  <a:solidFill>
                    <a:srgbClr val="FFFFFF"/>
                  </a:solidFill>
                  <a:latin typeface="Microsoft YaHei"/>
                  <a:ea typeface="Microsoft YaHei"/>
                  <a:cs typeface="Microsoft YaHei"/>
                  <a:sym typeface="Microsoft YaHei"/>
                </a:rPr>
                <a:t>1</a:t>
              </a:r>
              <a:endParaRPr sz="1100"/>
            </a:p>
          </p:txBody>
        </p:sp>
      </p:grpSp>
      <p:sp>
        <p:nvSpPr>
          <p:cNvPr id="513" name="Google Shape;513;p44"/>
          <p:cNvSpPr/>
          <p:nvPr/>
        </p:nvSpPr>
        <p:spPr>
          <a:xfrm>
            <a:off x="3746944" y="1872300"/>
            <a:ext cx="33378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研发全流程</a:t>
            </a:r>
            <a:endParaRPr b="1" i="0" sz="1500" u="none" cap="none" strike="noStrike">
              <a:solidFill>
                <a:srgbClr val="999999"/>
              </a:solidFill>
              <a:latin typeface="Microsoft YaHei"/>
              <a:ea typeface="Microsoft YaHei"/>
              <a:cs typeface="Microsoft YaHei"/>
              <a:sym typeface="Microsoft YaHei"/>
            </a:endParaRPr>
          </a:p>
        </p:txBody>
      </p:sp>
      <p:cxnSp>
        <p:nvCxnSpPr>
          <p:cNvPr id="514" name="Google Shape;514;p44"/>
          <p:cNvCxnSpPr/>
          <p:nvPr/>
        </p:nvCxnSpPr>
        <p:spPr>
          <a:xfrm>
            <a:off x="3754250" y="2402320"/>
            <a:ext cx="3723000" cy="0"/>
          </a:xfrm>
          <a:prstGeom prst="straightConnector1">
            <a:avLst/>
          </a:prstGeom>
          <a:noFill/>
          <a:ln cap="flat" cmpd="sng" w="9525">
            <a:solidFill>
              <a:srgbClr val="BFBFBF"/>
            </a:solidFill>
            <a:prstDash val="dash"/>
            <a:miter lim="8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5"/>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需求管理</a:t>
            </a:r>
            <a:endParaRPr/>
          </a:p>
        </p:txBody>
      </p:sp>
      <p:pic>
        <p:nvPicPr>
          <p:cNvPr id="520" name="Google Shape;520;p45"/>
          <p:cNvPicPr preferRelativeResize="0"/>
          <p:nvPr/>
        </p:nvPicPr>
        <p:blipFill>
          <a:blip r:embed="rId3">
            <a:alphaModFix/>
          </a:blip>
          <a:stretch>
            <a:fillRect/>
          </a:stretch>
        </p:blipFill>
        <p:spPr>
          <a:xfrm>
            <a:off x="3618600" y="793575"/>
            <a:ext cx="5327451" cy="4159400"/>
          </a:xfrm>
          <a:prstGeom prst="rect">
            <a:avLst/>
          </a:prstGeom>
          <a:noFill/>
          <a:ln>
            <a:noFill/>
          </a:ln>
        </p:spPr>
      </p:pic>
      <p:sp>
        <p:nvSpPr>
          <p:cNvPr id="521" name="Google Shape;521;p45"/>
          <p:cNvSpPr txBox="1"/>
          <p:nvPr/>
        </p:nvSpPr>
        <p:spPr>
          <a:xfrm>
            <a:off x="240875" y="1059725"/>
            <a:ext cx="359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提出技术优化或者内部项目（All）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评估需求的开发和测试工作量（未来需求主要负责人）</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项目进度管理和风险识别（AM/Leader）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项目进度汇报（All），周报+周会</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6"/>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项目开发流程</a:t>
            </a:r>
            <a:endParaRPr/>
          </a:p>
        </p:txBody>
      </p:sp>
      <p:pic>
        <p:nvPicPr>
          <p:cNvPr id="527" name="Google Shape;527;p46"/>
          <p:cNvPicPr preferRelativeResize="0"/>
          <p:nvPr/>
        </p:nvPicPr>
        <p:blipFill>
          <a:blip r:embed="rId3">
            <a:alphaModFix/>
          </a:blip>
          <a:stretch>
            <a:fillRect/>
          </a:stretch>
        </p:blipFill>
        <p:spPr>
          <a:xfrm>
            <a:off x="3200475" y="660000"/>
            <a:ext cx="5737674" cy="4483500"/>
          </a:xfrm>
          <a:prstGeom prst="rect">
            <a:avLst/>
          </a:prstGeom>
          <a:noFill/>
          <a:ln>
            <a:noFill/>
          </a:ln>
        </p:spPr>
      </p:pic>
      <p:sp>
        <p:nvSpPr>
          <p:cNvPr id="528" name="Google Shape;528;p46"/>
          <p:cNvSpPr txBox="1"/>
          <p:nvPr/>
        </p:nvSpPr>
        <p:spPr>
          <a:xfrm>
            <a:off x="112500" y="835050"/>
            <a:ext cx="2969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需求阶段：PRD review（All）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设计阶段：方案设计review，</a:t>
            </a:r>
            <a:r>
              <a:rPr lang="en-GB" u="sng">
                <a:solidFill>
                  <a:schemeClr val="hlink"/>
                </a:solidFill>
                <a:hlinkClick r:id="rId4"/>
              </a:rPr>
              <a:t>测试用例</a:t>
            </a:r>
            <a:r>
              <a:rPr lang="en-GB"/>
              <a:t>review（Dev + QA）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开发阶段：开发、</a:t>
            </a:r>
            <a:r>
              <a:rPr lang="en-GB" u="sng">
                <a:solidFill>
                  <a:schemeClr val="hlink"/>
                </a:solidFill>
                <a:hlinkClick r:id="rId5"/>
              </a:rPr>
              <a:t>接口</a:t>
            </a:r>
            <a:r>
              <a:rPr lang="en-GB"/>
              <a:t>联调（Dev）</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提测阶段：</a:t>
            </a:r>
            <a:r>
              <a:rPr lang="en-GB" u="sng">
                <a:solidFill>
                  <a:schemeClr val="hlink"/>
                </a:solidFill>
                <a:hlinkClick r:id="rId6"/>
              </a:rPr>
              <a:t>冒烟用例任务</a:t>
            </a:r>
            <a:r>
              <a:rPr lang="en-GB"/>
              <a:t>（Dev）</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发布阶段：发布计划、发布监控、测试报告（Dev + QA）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7"/>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我们的环境</a:t>
            </a:r>
            <a:endParaRPr/>
          </a:p>
        </p:txBody>
      </p:sp>
      <p:sp>
        <p:nvSpPr>
          <p:cNvPr id="534" name="Google Shape;534;p47"/>
          <p:cNvSpPr txBox="1"/>
          <p:nvPr/>
        </p:nvSpPr>
        <p:spPr>
          <a:xfrm>
            <a:off x="300575" y="1105275"/>
            <a:ext cx="29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FTE的配置与使用：</a:t>
            </a:r>
            <a:r>
              <a:rPr lang="en-GB" u="sng">
                <a:solidFill>
                  <a:schemeClr val="hlink"/>
                </a:solidFill>
                <a:hlinkClick r:id="rId3"/>
              </a:rPr>
              <a:t>参考文档</a:t>
            </a:r>
            <a:endParaRPr/>
          </a:p>
          <a:p>
            <a:pPr indent="0" lvl="0" marL="0" rtl="0" algn="l">
              <a:spcBef>
                <a:spcPts val="0"/>
              </a:spcBef>
              <a:spcAft>
                <a:spcPts val="0"/>
              </a:spcAft>
              <a:buNone/>
            </a:pPr>
            <a:r>
              <a:t/>
            </a:r>
            <a:endParaRPr/>
          </a:p>
        </p:txBody>
      </p:sp>
      <p:pic>
        <p:nvPicPr>
          <p:cNvPr id="535" name="Google Shape;535;p47"/>
          <p:cNvPicPr preferRelativeResize="0"/>
          <p:nvPr/>
        </p:nvPicPr>
        <p:blipFill>
          <a:blip r:embed="rId4">
            <a:alphaModFix/>
          </a:blip>
          <a:stretch>
            <a:fillRect/>
          </a:stretch>
        </p:blipFill>
        <p:spPr>
          <a:xfrm>
            <a:off x="3540225" y="675625"/>
            <a:ext cx="4893676" cy="427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8"/>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环境的</a:t>
            </a:r>
            <a:r>
              <a:rPr b="1" lang="en-GB" sz="2100">
                <a:solidFill>
                  <a:schemeClr val="dk1"/>
                </a:solidFill>
                <a:latin typeface="Microsoft YaHei"/>
                <a:ea typeface="Microsoft YaHei"/>
                <a:cs typeface="Microsoft YaHei"/>
                <a:sym typeface="Microsoft YaHei"/>
              </a:rPr>
              <a:t>部署</a:t>
            </a:r>
            <a:endParaRPr/>
          </a:p>
        </p:txBody>
      </p:sp>
      <p:sp>
        <p:nvSpPr>
          <p:cNvPr id="541" name="Google Shape;541;p48"/>
          <p:cNvSpPr txBox="1"/>
          <p:nvPr/>
        </p:nvSpPr>
        <p:spPr>
          <a:xfrm>
            <a:off x="344775" y="756875"/>
            <a:ext cx="29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各个系统的构建部署：</a:t>
            </a:r>
            <a:r>
              <a:rPr lang="en-GB" u="sng">
                <a:solidFill>
                  <a:schemeClr val="hlink"/>
                </a:solidFill>
                <a:hlinkClick r:id="rId3"/>
              </a:rPr>
              <a:t>DMS</a:t>
            </a:r>
            <a:endParaRPr/>
          </a:p>
        </p:txBody>
      </p:sp>
      <p:pic>
        <p:nvPicPr>
          <p:cNvPr id="542" name="Google Shape;542;p48"/>
          <p:cNvPicPr preferRelativeResize="0"/>
          <p:nvPr/>
        </p:nvPicPr>
        <p:blipFill>
          <a:blip r:embed="rId4">
            <a:alphaModFix/>
          </a:blip>
          <a:stretch>
            <a:fillRect/>
          </a:stretch>
        </p:blipFill>
        <p:spPr>
          <a:xfrm>
            <a:off x="106150" y="1098950"/>
            <a:ext cx="8839192" cy="1681200"/>
          </a:xfrm>
          <a:prstGeom prst="rect">
            <a:avLst/>
          </a:prstGeom>
          <a:noFill/>
          <a:ln>
            <a:noFill/>
          </a:ln>
        </p:spPr>
      </p:pic>
      <p:pic>
        <p:nvPicPr>
          <p:cNvPr id="543" name="Google Shape;543;p48"/>
          <p:cNvPicPr preferRelativeResize="0"/>
          <p:nvPr/>
        </p:nvPicPr>
        <p:blipFill>
          <a:blip r:embed="rId5">
            <a:alphaModFix/>
          </a:blip>
          <a:stretch>
            <a:fillRect/>
          </a:stretch>
        </p:blipFill>
        <p:spPr>
          <a:xfrm>
            <a:off x="956625" y="3135802"/>
            <a:ext cx="2386000" cy="1855298"/>
          </a:xfrm>
          <a:prstGeom prst="rect">
            <a:avLst/>
          </a:prstGeom>
          <a:noFill/>
          <a:ln>
            <a:noFill/>
          </a:ln>
        </p:spPr>
      </p:pic>
      <p:pic>
        <p:nvPicPr>
          <p:cNvPr id="544" name="Google Shape;544;p48"/>
          <p:cNvPicPr preferRelativeResize="0"/>
          <p:nvPr/>
        </p:nvPicPr>
        <p:blipFill>
          <a:blip r:embed="rId6">
            <a:alphaModFix/>
          </a:blip>
          <a:stretch>
            <a:fillRect/>
          </a:stretch>
        </p:blipFill>
        <p:spPr>
          <a:xfrm>
            <a:off x="3986750" y="3135802"/>
            <a:ext cx="5157259" cy="1855298"/>
          </a:xfrm>
          <a:prstGeom prst="rect">
            <a:avLst/>
          </a:prstGeom>
          <a:noFill/>
          <a:ln>
            <a:noFill/>
          </a:ln>
        </p:spPr>
      </p:pic>
      <p:sp>
        <p:nvSpPr>
          <p:cNvPr id="545" name="Google Shape;545;p48"/>
          <p:cNvSpPr/>
          <p:nvPr/>
        </p:nvSpPr>
        <p:spPr>
          <a:xfrm>
            <a:off x="3414438" y="3935350"/>
            <a:ext cx="618600" cy="2562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155513" y="3935350"/>
            <a:ext cx="618600" cy="2562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环境的部署</a:t>
            </a:r>
            <a:endParaRPr/>
          </a:p>
        </p:txBody>
      </p:sp>
      <p:sp>
        <p:nvSpPr>
          <p:cNvPr id="552" name="Google Shape;552;p49"/>
          <p:cNvSpPr txBox="1"/>
          <p:nvPr/>
        </p:nvSpPr>
        <p:spPr>
          <a:xfrm>
            <a:off x="318250" y="902000"/>
            <a:ext cx="29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各个系统的构建部署：</a:t>
            </a:r>
            <a:r>
              <a:rPr lang="en-GB" u="sng">
                <a:solidFill>
                  <a:schemeClr val="hlink"/>
                </a:solidFill>
                <a:hlinkClick r:id="rId3"/>
              </a:rPr>
              <a:t>DMS</a:t>
            </a:r>
            <a:endParaRPr/>
          </a:p>
        </p:txBody>
      </p:sp>
      <p:pic>
        <p:nvPicPr>
          <p:cNvPr id="553" name="Google Shape;553;p49"/>
          <p:cNvPicPr preferRelativeResize="0"/>
          <p:nvPr/>
        </p:nvPicPr>
        <p:blipFill>
          <a:blip r:embed="rId4">
            <a:alphaModFix/>
          </a:blip>
          <a:stretch>
            <a:fillRect/>
          </a:stretch>
        </p:blipFill>
        <p:spPr>
          <a:xfrm>
            <a:off x="3139675" y="716775"/>
            <a:ext cx="5595651" cy="4426720"/>
          </a:xfrm>
          <a:prstGeom prst="rect">
            <a:avLst/>
          </a:prstGeom>
          <a:noFill/>
          <a:ln>
            <a:noFill/>
          </a:ln>
        </p:spPr>
      </p:pic>
      <p:sp>
        <p:nvSpPr>
          <p:cNvPr id="554" name="Google Shape;554;p49"/>
          <p:cNvSpPr/>
          <p:nvPr/>
        </p:nvSpPr>
        <p:spPr>
          <a:xfrm>
            <a:off x="2002563" y="2636225"/>
            <a:ext cx="618600" cy="2562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0"/>
          <p:cNvSpPr txBox="1"/>
          <p:nvPr>
            <p:ph type="title"/>
          </p:nvPr>
        </p:nvSpPr>
        <p:spPr>
          <a:xfrm>
            <a:off x="427500" y="146150"/>
            <a:ext cx="653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工作任务与分支管理</a:t>
            </a:r>
            <a:r>
              <a:rPr b="1" lang="en-GB" sz="2100">
                <a:solidFill>
                  <a:schemeClr val="dk1"/>
                </a:solidFill>
                <a:latin typeface="Microsoft YaHei"/>
                <a:ea typeface="Microsoft YaHei"/>
                <a:cs typeface="Microsoft YaHei"/>
                <a:sym typeface="Microsoft YaHei"/>
              </a:rPr>
              <a:t>间的对应关系</a:t>
            </a:r>
            <a:endParaRPr/>
          </a:p>
        </p:txBody>
      </p:sp>
      <p:sp>
        <p:nvSpPr>
          <p:cNvPr id="560" name="Google Shape;560;p50"/>
          <p:cNvSpPr txBox="1"/>
          <p:nvPr/>
        </p:nvSpPr>
        <p:spPr>
          <a:xfrm>
            <a:off x="574525" y="1193650"/>
            <a:ext cx="274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a:t>
            </a:r>
            <a:r>
              <a:rPr lang="en-GB" u="sng">
                <a:solidFill>
                  <a:schemeClr val="hlink"/>
                </a:solidFill>
                <a:hlinkClick r:id="rId3"/>
              </a:rPr>
              <a:t>分支管理规范</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2.主要的模式</a:t>
            </a:r>
            <a:endParaRPr/>
          </a:p>
        </p:txBody>
      </p:sp>
      <p:pic>
        <p:nvPicPr>
          <p:cNvPr id="561" name="Google Shape;561;p50"/>
          <p:cNvPicPr preferRelativeResize="0"/>
          <p:nvPr/>
        </p:nvPicPr>
        <p:blipFill>
          <a:blip r:embed="rId4">
            <a:alphaModFix/>
          </a:blip>
          <a:stretch>
            <a:fillRect/>
          </a:stretch>
        </p:blipFill>
        <p:spPr>
          <a:xfrm>
            <a:off x="399028" y="2329750"/>
            <a:ext cx="8519450" cy="229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1"/>
          <p:cNvSpPr txBox="1"/>
          <p:nvPr>
            <p:ph type="title"/>
          </p:nvPr>
        </p:nvSpPr>
        <p:spPr>
          <a:xfrm>
            <a:off x="427500" y="146150"/>
            <a:ext cx="653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b="1" lang="en-GB" sz="2100">
                <a:solidFill>
                  <a:schemeClr val="dk1"/>
                </a:solidFill>
                <a:latin typeface="Microsoft YaHei"/>
                <a:ea typeface="Microsoft YaHei"/>
                <a:cs typeface="Microsoft YaHei"/>
                <a:sym typeface="Microsoft YaHei"/>
              </a:rPr>
              <a:t>工作任务与分支管理间的对应关系</a:t>
            </a:r>
            <a:endParaRPr/>
          </a:p>
        </p:txBody>
      </p:sp>
      <p:sp>
        <p:nvSpPr>
          <p:cNvPr id="567" name="Google Shape;567;p51"/>
          <p:cNvSpPr txBox="1"/>
          <p:nvPr/>
        </p:nvSpPr>
        <p:spPr>
          <a:xfrm>
            <a:off x="574525" y="1193650"/>
            <a:ext cx="237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a:t>
            </a:r>
            <a:r>
              <a:rPr lang="en-GB" u="sng">
                <a:solidFill>
                  <a:schemeClr val="hlink"/>
                </a:solidFill>
                <a:hlinkClick r:id="rId3"/>
              </a:rPr>
              <a:t>分支管理规范</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2.主要的模式</a:t>
            </a:r>
            <a:endParaRPr/>
          </a:p>
        </p:txBody>
      </p:sp>
      <p:pic>
        <p:nvPicPr>
          <p:cNvPr id="568" name="Google Shape;568;p51"/>
          <p:cNvPicPr preferRelativeResize="0"/>
          <p:nvPr/>
        </p:nvPicPr>
        <p:blipFill>
          <a:blip r:embed="rId4">
            <a:alphaModFix/>
          </a:blip>
          <a:stretch>
            <a:fillRect/>
          </a:stretch>
        </p:blipFill>
        <p:spPr>
          <a:xfrm>
            <a:off x="3130875" y="773000"/>
            <a:ext cx="5371929" cy="422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2"/>
          <p:cNvSpPr txBox="1"/>
          <p:nvPr>
            <p:ph type="title"/>
          </p:nvPr>
        </p:nvSpPr>
        <p:spPr>
          <a:xfrm>
            <a:off x="427500" y="146150"/>
            <a:ext cx="33168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团队间协作</a:t>
            </a:r>
            <a:r>
              <a:rPr b="1" lang="en-GB" sz="2100">
                <a:solidFill>
                  <a:schemeClr val="dk1"/>
                </a:solidFill>
                <a:latin typeface="Microsoft YaHei"/>
                <a:ea typeface="Microsoft YaHei"/>
                <a:cs typeface="Microsoft YaHei"/>
                <a:sym typeface="Microsoft YaHei"/>
              </a:rPr>
              <a:t>流程</a:t>
            </a:r>
            <a:endParaRPr/>
          </a:p>
        </p:txBody>
      </p:sp>
      <p:sp>
        <p:nvSpPr>
          <p:cNvPr id="574" name="Google Shape;574;p52"/>
          <p:cNvSpPr txBox="1"/>
          <p:nvPr/>
        </p:nvSpPr>
        <p:spPr>
          <a:xfrm>
            <a:off x="376350" y="1090450"/>
            <a:ext cx="38022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300000"/>
              </a:lnSpc>
              <a:spcBef>
                <a:spcPts val="0"/>
              </a:spcBef>
              <a:spcAft>
                <a:spcPts val="0"/>
              </a:spcAft>
              <a:buClr>
                <a:schemeClr val="dk1"/>
              </a:buClr>
              <a:buSzPts val="1400"/>
              <a:buChar char="●"/>
            </a:pPr>
            <a:r>
              <a:rPr lang="en-GB" u="sng">
                <a:solidFill>
                  <a:schemeClr val="hlink"/>
                </a:solidFill>
                <a:hlinkClick r:id="rId3"/>
              </a:rPr>
              <a:t>协议系统</a:t>
            </a:r>
            <a:endParaRPr>
              <a:solidFill>
                <a:schemeClr val="dk1"/>
              </a:solidFill>
            </a:endParaRPr>
          </a:p>
          <a:p>
            <a:pPr indent="-317500" lvl="0" marL="457200" rtl="0" algn="l">
              <a:lnSpc>
                <a:spcPct val="300000"/>
              </a:lnSpc>
              <a:spcBef>
                <a:spcPts val="0"/>
              </a:spcBef>
              <a:spcAft>
                <a:spcPts val="0"/>
              </a:spcAft>
              <a:buClr>
                <a:schemeClr val="dk1"/>
              </a:buClr>
              <a:buSzPts val="1400"/>
              <a:buChar char="●"/>
            </a:pPr>
            <a:r>
              <a:rPr lang="en-GB">
                <a:solidFill>
                  <a:schemeClr val="dk1"/>
                </a:solidFill>
              </a:rPr>
              <a:t>协作很重要，落在系统</a:t>
            </a:r>
            <a:endParaRPr>
              <a:solidFill>
                <a:schemeClr val="dk1"/>
              </a:solidFill>
            </a:endParaRPr>
          </a:p>
          <a:p>
            <a:pPr indent="-317500" lvl="0" marL="457200" rtl="0" algn="l">
              <a:lnSpc>
                <a:spcPct val="300000"/>
              </a:lnSpc>
              <a:spcBef>
                <a:spcPts val="0"/>
              </a:spcBef>
              <a:spcAft>
                <a:spcPts val="0"/>
              </a:spcAft>
              <a:buClr>
                <a:schemeClr val="dk1"/>
              </a:buClr>
              <a:buSzPts val="1400"/>
              <a:buChar char="●"/>
            </a:pPr>
            <a:r>
              <a:rPr lang="en-GB">
                <a:solidFill>
                  <a:schemeClr val="dk1"/>
                </a:solidFill>
              </a:rPr>
              <a:t>风险暴露在前面</a:t>
            </a:r>
            <a:endParaRPr>
              <a:solidFill>
                <a:schemeClr val="dk1"/>
              </a:solidFill>
            </a:endParaRPr>
          </a:p>
          <a:p>
            <a:pPr indent="-317500" lvl="0" marL="457200" rtl="0" algn="l">
              <a:lnSpc>
                <a:spcPct val="300000"/>
              </a:lnSpc>
              <a:spcBef>
                <a:spcPts val="0"/>
              </a:spcBef>
              <a:spcAft>
                <a:spcPts val="0"/>
              </a:spcAft>
              <a:buClr>
                <a:schemeClr val="dk1"/>
              </a:buClr>
              <a:buSzPts val="1400"/>
              <a:buChar char="●"/>
            </a:pPr>
            <a:r>
              <a:rPr lang="en-GB">
                <a:solidFill>
                  <a:schemeClr val="dk1"/>
                </a:solidFill>
              </a:rPr>
              <a:t>前后端不只是FE，BE，指调用关系</a:t>
            </a:r>
            <a:endParaRPr>
              <a:solidFill>
                <a:schemeClr val="dk1"/>
              </a:solidFill>
            </a:endParaRPr>
          </a:p>
        </p:txBody>
      </p:sp>
      <p:pic>
        <p:nvPicPr>
          <p:cNvPr id="575" name="Google Shape;575;p52"/>
          <p:cNvPicPr preferRelativeResize="0"/>
          <p:nvPr/>
        </p:nvPicPr>
        <p:blipFill>
          <a:blip r:embed="rId4">
            <a:alphaModFix/>
          </a:blip>
          <a:stretch>
            <a:fillRect/>
          </a:stretch>
        </p:blipFill>
        <p:spPr>
          <a:xfrm>
            <a:off x="4930694" y="669325"/>
            <a:ext cx="2433082" cy="4413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3"/>
          <p:cNvSpPr txBox="1"/>
          <p:nvPr>
            <p:ph type="title"/>
          </p:nvPr>
        </p:nvSpPr>
        <p:spPr>
          <a:xfrm>
            <a:off x="427500" y="146150"/>
            <a:ext cx="21201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Dev方案设计</a:t>
            </a:r>
            <a:endParaRPr/>
          </a:p>
        </p:txBody>
      </p:sp>
      <p:sp>
        <p:nvSpPr>
          <p:cNvPr id="581" name="Google Shape;581;p53"/>
          <p:cNvSpPr txBox="1"/>
          <p:nvPr/>
        </p:nvSpPr>
        <p:spPr>
          <a:xfrm>
            <a:off x="376350" y="1090450"/>
            <a:ext cx="38022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GB">
                <a:solidFill>
                  <a:schemeClr val="dk1"/>
                </a:solidFill>
              </a:rPr>
              <a:t>想好再动手，计划性（尤其互有依赖）</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u="sng">
                <a:solidFill>
                  <a:schemeClr val="hlink"/>
                </a:solidFill>
                <a:hlinkClick r:id="rId3"/>
              </a:rPr>
              <a:t>技术方案模板</a:t>
            </a:r>
            <a:endParaRPr>
              <a:solidFill>
                <a:schemeClr val="dk1"/>
              </a:solidFill>
            </a:endParaRPr>
          </a:p>
        </p:txBody>
      </p:sp>
      <p:pic>
        <p:nvPicPr>
          <p:cNvPr id="582" name="Google Shape;582;p53"/>
          <p:cNvPicPr preferRelativeResize="0"/>
          <p:nvPr/>
        </p:nvPicPr>
        <p:blipFill>
          <a:blip r:embed="rId4">
            <a:alphaModFix/>
          </a:blip>
          <a:stretch>
            <a:fillRect/>
          </a:stretch>
        </p:blipFill>
        <p:spPr>
          <a:xfrm>
            <a:off x="4495000" y="858850"/>
            <a:ext cx="3781425" cy="389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nvSpPr>
        <p:spPr>
          <a:xfrm>
            <a:off x="484541" y="182880"/>
            <a:ext cx="3300900" cy="36000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Microsoft YaHei"/>
              <a:buNone/>
            </a:pPr>
            <a:r>
              <a:rPr b="1" lang="en-GB" sz="2100">
                <a:latin typeface="Microsoft YaHei"/>
                <a:ea typeface="Microsoft YaHei"/>
                <a:cs typeface="Microsoft YaHei"/>
                <a:sym typeface="Microsoft YaHei"/>
              </a:rPr>
              <a:t>签到</a:t>
            </a:r>
            <a:endParaRPr sz="1100"/>
          </a:p>
        </p:txBody>
      </p:sp>
      <p:sp>
        <p:nvSpPr>
          <p:cNvPr id="170" name="Google Shape;170;p36"/>
          <p:cNvSpPr txBox="1"/>
          <p:nvPr/>
        </p:nvSpPr>
        <p:spPr>
          <a:xfrm>
            <a:off x="2131938" y="3741725"/>
            <a:ext cx="4586700" cy="1015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GB" sz="2000">
                <a:latin typeface="Open Sans"/>
                <a:ea typeface="Open Sans"/>
                <a:cs typeface="Open Sans"/>
                <a:sym typeface="Open Sans"/>
              </a:rPr>
              <a:t>扫码签到</a:t>
            </a:r>
            <a:endParaRPr sz="20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扫码前需先连接公司WiFi</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WiFi名称：Shopee_Dev_Office</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密码：shopee@2020</a:t>
            </a:r>
            <a:endParaRPr sz="15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pic>
        <p:nvPicPr>
          <p:cNvPr id="171" name="Google Shape;171;p36"/>
          <p:cNvPicPr preferRelativeResize="0"/>
          <p:nvPr/>
        </p:nvPicPr>
        <p:blipFill>
          <a:blip r:embed="rId3">
            <a:alphaModFix/>
          </a:blip>
          <a:stretch>
            <a:fillRect/>
          </a:stretch>
        </p:blipFill>
        <p:spPr>
          <a:xfrm>
            <a:off x="3187050" y="1052880"/>
            <a:ext cx="2476500" cy="247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版本发布</a:t>
            </a:r>
            <a:r>
              <a:rPr lang="en-GB">
                <a:solidFill>
                  <a:srgbClr val="333333"/>
                </a:solidFill>
              </a:rPr>
              <a:t>流程</a:t>
            </a:r>
            <a:endParaRPr>
              <a:solidFill>
                <a:srgbClr val="333333"/>
              </a:solidFill>
            </a:endParaRPr>
          </a:p>
        </p:txBody>
      </p:sp>
      <p:grpSp>
        <p:nvGrpSpPr>
          <p:cNvPr id="589" name="Google Shape;589;p54"/>
          <p:cNvGrpSpPr/>
          <p:nvPr/>
        </p:nvGrpSpPr>
        <p:grpSpPr>
          <a:xfrm>
            <a:off x="193976" y="863150"/>
            <a:ext cx="2014705" cy="2114700"/>
            <a:chOff x="422576" y="1472750"/>
            <a:chExt cx="2014705" cy="2114700"/>
          </a:xfrm>
        </p:grpSpPr>
        <p:sp>
          <p:nvSpPr>
            <p:cNvPr id="590" name="Google Shape;590;p54"/>
            <p:cNvSpPr/>
            <p:nvPr/>
          </p:nvSpPr>
          <p:spPr>
            <a:xfrm>
              <a:off x="902781" y="3080265"/>
              <a:ext cx="1534500" cy="1335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sp>
          <p:nvSpPr>
            <p:cNvPr id="591" name="Google Shape;591;p54"/>
            <p:cNvSpPr txBox="1"/>
            <p:nvPr/>
          </p:nvSpPr>
          <p:spPr>
            <a:xfrm>
              <a:off x="466177" y="3216050"/>
              <a:ext cx="18285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1" lang="en-GB">
                  <a:solidFill>
                    <a:schemeClr val="accent3"/>
                  </a:solidFill>
                  <a:latin typeface="Microsoft Yahei"/>
                  <a:ea typeface="Microsoft Yahei"/>
                  <a:cs typeface="Microsoft Yahei"/>
                  <a:sym typeface="Microsoft Yahei"/>
                </a:rPr>
                <a:t>发布计划：</a:t>
              </a:r>
              <a:endParaRPr b="1">
                <a:solidFill>
                  <a:schemeClr val="accent3"/>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800000"/>
                </a:buClr>
                <a:buSzPts val="1400"/>
                <a:buFont typeface="Arial"/>
                <a:buNone/>
              </a:pPr>
              <a:r>
                <a:rPr b="1" i="0" lang="en-GB" sz="1400" u="none" cap="none" strike="noStrike">
                  <a:solidFill>
                    <a:schemeClr val="accent3"/>
                  </a:solidFill>
                  <a:latin typeface="Microsoft Yahei"/>
                  <a:ea typeface="Microsoft Yahei"/>
                  <a:cs typeface="Microsoft Yahei"/>
                  <a:sym typeface="Microsoft Yahei"/>
                </a:rPr>
                <a:t>需求、相关配置、监控checklist以及回滚方案</a:t>
              </a:r>
              <a:endParaRPr b="1" i="0" sz="1400" u="none" cap="none" strike="noStrike">
                <a:solidFill>
                  <a:srgbClr val="000000"/>
                </a:solidFill>
                <a:latin typeface="Microsoft Yahei"/>
                <a:ea typeface="Microsoft Yahei"/>
                <a:cs typeface="Microsoft Yahei"/>
                <a:sym typeface="Microsoft Yahei"/>
              </a:endParaRPr>
            </a:p>
          </p:txBody>
        </p:sp>
        <p:grpSp>
          <p:nvGrpSpPr>
            <p:cNvPr id="592" name="Google Shape;592;p54"/>
            <p:cNvGrpSpPr/>
            <p:nvPr/>
          </p:nvGrpSpPr>
          <p:grpSpPr>
            <a:xfrm>
              <a:off x="851208" y="2800855"/>
              <a:ext cx="92400" cy="411825"/>
              <a:chOff x="845575" y="2563700"/>
              <a:chExt cx="92400" cy="411825"/>
            </a:xfrm>
          </p:grpSpPr>
          <p:cxnSp>
            <p:nvCxnSpPr>
              <p:cNvPr id="593" name="Google Shape;593;p5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594" name="Google Shape;594;p5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sp>
          <p:nvSpPr>
            <p:cNvPr id="595" name="Google Shape;595;p54"/>
            <p:cNvSpPr txBox="1"/>
            <p:nvPr/>
          </p:nvSpPr>
          <p:spPr>
            <a:xfrm>
              <a:off x="422576" y="1472750"/>
              <a:ext cx="1422300" cy="132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配置的执行顺序</a:t>
              </a:r>
              <a:r>
                <a:rPr lang="en-GB" sz="1200">
                  <a:latin typeface="Microsoft Yahei"/>
                  <a:ea typeface="Microsoft Yahei"/>
                  <a:cs typeface="Microsoft Yahei"/>
                  <a:sym typeface="Microsoft Yahei"/>
                </a:rPr>
                <a:t>；</a:t>
              </a:r>
              <a:r>
                <a:rPr b="0" i="0" lang="en-GB" sz="1200" u="none" cap="none" strike="noStrike">
                  <a:solidFill>
                    <a:srgbClr val="000000"/>
                  </a:solidFill>
                  <a:latin typeface="Microsoft Yahei"/>
                  <a:ea typeface="Microsoft Yahei"/>
                  <a:cs typeface="Microsoft Yahei"/>
                  <a:sym typeface="Microsoft Yahei"/>
                </a:rPr>
                <a:t>监控清单；</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要进行回滚</a:t>
              </a:r>
              <a:r>
                <a:rPr lang="en-GB" sz="1200">
                  <a:solidFill>
                    <a:schemeClr val="dk1"/>
                  </a:solidFill>
                  <a:latin typeface="Microsoft Yahei"/>
                  <a:ea typeface="Microsoft Yahei"/>
                  <a:cs typeface="Microsoft Yahei"/>
                  <a:sym typeface="Microsoft Yahei"/>
                </a:rPr>
                <a:t>条件</a:t>
              </a:r>
              <a:r>
                <a:rPr lang="en-GB" sz="1200">
                  <a:latin typeface="Microsoft Yahei"/>
                  <a:ea typeface="Microsoft Yahei"/>
                  <a:cs typeface="Microsoft Yahei"/>
                  <a:sym typeface="Microsoft Yahei"/>
                </a:rPr>
                <a:t>；</a:t>
              </a:r>
              <a:r>
                <a:rPr b="0" i="0" lang="en-GB" sz="1200" u="none" cap="none" strike="noStrike">
                  <a:solidFill>
                    <a:srgbClr val="000000"/>
                  </a:solidFill>
                  <a:latin typeface="Microsoft Yahei"/>
                  <a:ea typeface="Microsoft Yahei"/>
                  <a:cs typeface="Microsoft Yahei"/>
                  <a:sym typeface="Microsoft Yahei"/>
                </a:rPr>
                <a:t>回滚的顺序</a:t>
              </a:r>
              <a:endParaRPr b="1" i="0" sz="1200" u="none" cap="none" strike="noStrike">
                <a:solidFill>
                  <a:srgbClr val="000000"/>
                </a:solidFill>
                <a:latin typeface="Microsoft Yahei"/>
                <a:ea typeface="Microsoft Yahei"/>
                <a:cs typeface="Microsoft Yahei"/>
                <a:sym typeface="Microsoft Yahei"/>
              </a:endParaRPr>
            </a:p>
          </p:txBody>
        </p:sp>
      </p:grpSp>
      <p:grpSp>
        <p:nvGrpSpPr>
          <p:cNvPr id="596" name="Google Shape;596;p54"/>
          <p:cNvGrpSpPr/>
          <p:nvPr/>
        </p:nvGrpSpPr>
        <p:grpSpPr>
          <a:xfrm>
            <a:off x="1875831" y="2111282"/>
            <a:ext cx="1900083" cy="1733136"/>
            <a:chOff x="2071698" y="2703375"/>
            <a:chExt cx="1900083" cy="1733136"/>
          </a:xfrm>
        </p:grpSpPr>
        <p:sp>
          <p:nvSpPr>
            <p:cNvPr id="597" name="Google Shape;597;p54"/>
            <p:cNvSpPr/>
            <p:nvPr/>
          </p:nvSpPr>
          <p:spPr>
            <a:xfrm>
              <a:off x="2437281" y="3080265"/>
              <a:ext cx="1534500" cy="13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sp>
          <p:nvSpPr>
            <p:cNvPr id="598" name="Google Shape;598;p54"/>
            <p:cNvSpPr txBox="1"/>
            <p:nvPr/>
          </p:nvSpPr>
          <p:spPr>
            <a:xfrm>
              <a:off x="2323952" y="3492711"/>
              <a:ext cx="1125900" cy="9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0" i="0" lang="en-GB" sz="1200" u="none" cap="none" strike="noStrike">
                  <a:solidFill>
                    <a:srgbClr val="000000"/>
                  </a:solidFill>
                  <a:latin typeface="Microsoft Yahei"/>
                  <a:ea typeface="Microsoft Yahei"/>
                  <a:cs typeface="Microsoft Yahei"/>
                  <a:sym typeface="Microsoft Yahei"/>
                </a:rPr>
                <a:t>尤其应该注意依赖方的发布，做到兼容性</a:t>
              </a:r>
              <a:endParaRPr b="1" i="0" sz="1200" u="none" cap="none" strike="noStrike">
                <a:solidFill>
                  <a:srgbClr val="000000"/>
                </a:solidFill>
                <a:latin typeface="Microsoft Yahei"/>
                <a:ea typeface="Microsoft Yahei"/>
                <a:cs typeface="Microsoft Yahei"/>
                <a:sym typeface="Microsoft Yahei"/>
              </a:endParaRPr>
            </a:p>
          </p:txBody>
        </p:sp>
        <p:sp>
          <p:nvSpPr>
            <p:cNvPr id="599" name="Google Shape;599;p54"/>
            <p:cNvSpPr txBox="1"/>
            <p:nvPr/>
          </p:nvSpPr>
          <p:spPr>
            <a:xfrm>
              <a:off x="2071698" y="2703375"/>
              <a:ext cx="9948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1" i="0" lang="en-GB" sz="1400" u="none" cap="none" strike="noStrike">
                  <a:solidFill>
                    <a:schemeClr val="accent3"/>
                  </a:solidFill>
                  <a:latin typeface="Microsoft Yahei"/>
                  <a:ea typeface="Microsoft Yahei"/>
                  <a:cs typeface="Microsoft Yahei"/>
                  <a:sym typeface="Microsoft Yahei"/>
                </a:rPr>
                <a:t>发布顺序</a:t>
              </a:r>
              <a:endParaRPr b="1" i="0" sz="1400" u="none" cap="none" strike="noStrike">
                <a:solidFill>
                  <a:srgbClr val="000000"/>
                </a:solidFill>
                <a:latin typeface="Microsoft Yahei"/>
                <a:ea typeface="Microsoft Yahei"/>
                <a:cs typeface="Microsoft Yahei"/>
                <a:sym typeface="Microsoft Yahei"/>
              </a:endParaRPr>
            </a:p>
          </p:txBody>
        </p:sp>
        <p:grpSp>
          <p:nvGrpSpPr>
            <p:cNvPr id="600" name="Google Shape;600;p54"/>
            <p:cNvGrpSpPr/>
            <p:nvPr/>
          </p:nvGrpSpPr>
          <p:grpSpPr>
            <a:xfrm rot="10800000">
              <a:off x="2395183" y="3080258"/>
              <a:ext cx="92400" cy="411825"/>
              <a:chOff x="2070100" y="2563700"/>
              <a:chExt cx="92400" cy="411825"/>
            </a:xfrm>
          </p:grpSpPr>
          <p:cxnSp>
            <p:nvCxnSpPr>
              <p:cNvPr id="601" name="Google Shape;601;p5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02" name="Google Shape;602;p5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grpSp>
      <p:grpSp>
        <p:nvGrpSpPr>
          <p:cNvPr id="603" name="Google Shape;603;p54"/>
          <p:cNvGrpSpPr/>
          <p:nvPr/>
        </p:nvGrpSpPr>
        <p:grpSpPr>
          <a:xfrm>
            <a:off x="3204369" y="1007849"/>
            <a:ext cx="2073309" cy="1970001"/>
            <a:chOff x="3432969" y="1617449"/>
            <a:chExt cx="2073309" cy="1970001"/>
          </a:xfrm>
        </p:grpSpPr>
        <p:sp>
          <p:nvSpPr>
            <p:cNvPr id="604" name="Google Shape;604;p54"/>
            <p:cNvSpPr/>
            <p:nvPr/>
          </p:nvSpPr>
          <p:spPr>
            <a:xfrm>
              <a:off x="3971778" y="3080265"/>
              <a:ext cx="1534500" cy="1335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nvGrpSpPr>
            <p:cNvPr id="605" name="Google Shape;605;p54"/>
            <p:cNvGrpSpPr/>
            <p:nvPr/>
          </p:nvGrpSpPr>
          <p:grpSpPr>
            <a:xfrm>
              <a:off x="3924544" y="2800855"/>
              <a:ext cx="92400" cy="411825"/>
              <a:chOff x="845575" y="2563700"/>
              <a:chExt cx="92400" cy="411825"/>
            </a:xfrm>
          </p:grpSpPr>
          <p:cxnSp>
            <p:nvCxnSpPr>
              <p:cNvPr id="606" name="Google Shape;606;p5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07" name="Google Shape;607;p5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sp>
          <p:nvSpPr>
            <p:cNvPr id="608" name="Google Shape;608;p54"/>
            <p:cNvSpPr txBox="1"/>
            <p:nvPr/>
          </p:nvSpPr>
          <p:spPr>
            <a:xfrm>
              <a:off x="3489151" y="3216050"/>
              <a:ext cx="11259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1" i="0" lang="en-GB" sz="1400" u="none" cap="none" strike="noStrike">
                  <a:solidFill>
                    <a:schemeClr val="accent3"/>
                  </a:solidFill>
                  <a:latin typeface="Microsoft Yahei"/>
                  <a:ea typeface="Microsoft Yahei"/>
                  <a:cs typeface="Microsoft Yahei"/>
                  <a:sym typeface="Microsoft Yahei"/>
                </a:rPr>
                <a:t>发布时间点</a:t>
              </a:r>
              <a:endParaRPr b="1" i="0" sz="1400" u="none" cap="none" strike="noStrike">
                <a:solidFill>
                  <a:srgbClr val="000000"/>
                </a:solidFill>
                <a:latin typeface="Microsoft Yahei"/>
                <a:ea typeface="Microsoft Yahei"/>
                <a:cs typeface="Microsoft Yahei"/>
                <a:sym typeface="Microsoft Yahei"/>
              </a:endParaRPr>
            </a:p>
          </p:txBody>
        </p:sp>
        <p:sp>
          <p:nvSpPr>
            <p:cNvPr id="609" name="Google Shape;609;p54"/>
            <p:cNvSpPr txBox="1"/>
            <p:nvPr/>
          </p:nvSpPr>
          <p:spPr>
            <a:xfrm>
              <a:off x="3432969" y="1617449"/>
              <a:ext cx="1422300" cy="7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0" i="0" lang="en-GB" sz="1200" u="none" cap="none" strike="noStrike">
                  <a:solidFill>
                    <a:srgbClr val="000000"/>
                  </a:solidFill>
                  <a:latin typeface="Microsoft Yahei"/>
                  <a:ea typeface="Microsoft Yahei"/>
                  <a:cs typeface="Microsoft Yahei"/>
                  <a:sym typeface="Microsoft Yahei"/>
                </a:rPr>
                <a:t>常规版本发布固定每周一个时间点，重大发布单独时间点，不要选在系统高峰期</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1600"/>
                </a:spcAft>
                <a:buClr>
                  <a:srgbClr val="000000"/>
                </a:buClr>
                <a:buSzPts val="1200"/>
                <a:buFont typeface="Arial"/>
                <a:buNone/>
              </a:pPr>
              <a:r>
                <a:t/>
              </a:r>
              <a:endParaRPr b="1" i="0" sz="1200" u="none" cap="none" strike="noStrike">
                <a:solidFill>
                  <a:srgbClr val="000000"/>
                </a:solidFill>
                <a:latin typeface="Microsoft Yahei"/>
                <a:ea typeface="Microsoft Yahei"/>
                <a:cs typeface="Microsoft Yahei"/>
                <a:sym typeface="Microsoft Yahei"/>
              </a:endParaRPr>
            </a:p>
          </p:txBody>
        </p:sp>
      </p:grpSp>
      <p:grpSp>
        <p:nvGrpSpPr>
          <p:cNvPr id="610" name="Google Shape;610;p54"/>
          <p:cNvGrpSpPr/>
          <p:nvPr/>
        </p:nvGrpSpPr>
        <p:grpSpPr>
          <a:xfrm>
            <a:off x="4510775" y="2093775"/>
            <a:ext cx="2301401" cy="1762134"/>
            <a:chOff x="4739375" y="2703375"/>
            <a:chExt cx="2301401" cy="1762134"/>
          </a:xfrm>
        </p:grpSpPr>
        <p:sp>
          <p:nvSpPr>
            <p:cNvPr id="611" name="Google Shape;611;p54"/>
            <p:cNvSpPr/>
            <p:nvPr/>
          </p:nvSpPr>
          <p:spPr>
            <a:xfrm>
              <a:off x="5506276" y="3080265"/>
              <a:ext cx="1534500" cy="13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nvGrpSpPr>
            <p:cNvPr id="612" name="Google Shape;612;p54"/>
            <p:cNvGrpSpPr/>
            <p:nvPr/>
          </p:nvGrpSpPr>
          <p:grpSpPr>
            <a:xfrm rot="10800000">
              <a:off x="5455515" y="3080258"/>
              <a:ext cx="92400" cy="411825"/>
              <a:chOff x="2070100" y="2563700"/>
              <a:chExt cx="92400" cy="411825"/>
            </a:xfrm>
          </p:grpSpPr>
          <p:cxnSp>
            <p:nvCxnSpPr>
              <p:cNvPr id="613" name="Google Shape;613;p5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14" name="Google Shape;614;p5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sp>
          <p:nvSpPr>
            <p:cNvPr id="615" name="Google Shape;615;p54"/>
            <p:cNvSpPr txBox="1"/>
            <p:nvPr/>
          </p:nvSpPr>
          <p:spPr>
            <a:xfrm>
              <a:off x="5131302" y="2703375"/>
              <a:ext cx="9042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400"/>
                <a:buFont typeface="Arial"/>
                <a:buNone/>
              </a:pPr>
              <a:r>
                <a:rPr b="1" i="0" lang="en-GB" sz="1400" u="none" cap="none" strike="noStrike">
                  <a:solidFill>
                    <a:schemeClr val="accent3"/>
                  </a:solidFill>
                  <a:latin typeface="Microsoft Yahei"/>
                  <a:ea typeface="Microsoft Yahei"/>
                  <a:cs typeface="Microsoft Yahei"/>
                  <a:sym typeface="Microsoft Yahei"/>
                </a:rPr>
                <a:t>灰度发布</a:t>
              </a:r>
              <a:endParaRPr b="1" i="0" sz="1400" u="none" cap="none" strike="noStrike">
                <a:solidFill>
                  <a:srgbClr val="000000"/>
                </a:solidFill>
                <a:latin typeface="Microsoft Yahei"/>
                <a:ea typeface="Microsoft Yahei"/>
                <a:cs typeface="Microsoft Yahei"/>
                <a:sym typeface="Microsoft Yahei"/>
              </a:endParaRPr>
            </a:p>
          </p:txBody>
        </p:sp>
        <p:sp>
          <p:nvSpPr>
            <p:cNvPr id="616" name="Google Shape;616;p54"/>
            <p:cNvSpPr txBox="1"/>
            <p:nvPr/>
          </p:nvSpPr>
          <p:spPr>
            <a:xfrm>
              <a:off x="4739375" y="3521709"/>
              <a:ext cx="1781700" cy="9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根据checklist进行检查，一旦满足回滚条件，立即回滚</a:t>
              </a:r>
              <a:endParaRPr b="1" i="0" sz="1200" u="none" cap="none" strike="noStrike">
                <a:solidFill>
                  <a:srgbClr val="000000"/>
                </a:solidFill>
                <a:latin typeface="Microsoft Yahei"/>
                <a:ea typeface="Microsoft Yahei"/>
                <a:cs typeface="Microsoft Yahei"/>
                <a:sym typeface="Microsoft Yahei"/>
              </a:endParaRPr>
            </a:p>
          </p:txBody>
        </p:sp>
      </p:grpSp>
      <p:grpSp>
        <p:nvGrpSpPr>
          <p:cNvPr id="617" name="Google Shape;617;p54"/>
          <p:cNvGrpSpPr/>
          <p:nvPr/>
        </p:nvGrpSpPr>
        <p:grpSpPr>
          <a:xfrm>
            <a:off x="6292476" y="1242375"/>
            <a:ext cx="2625407" cy="1735475"/>
            <a:chOff x="6521076" y="1851975"/>
            <a:chExt cx="2625407" cy="1735475"/>
          </a:xfrm>
        </p:grpSpPr>
        <p:sp>
          <p:nvSpPr>
            <p:cNvPr id="618" name="Google Shape;618;p54"/>
            <p:cNvSpPr/>
            <p:nvPr/>
          </p:nvSpPr>
          <p:spPr>
            <a:xfrm>
              <a:off x="7040783" y="3080265"/>
              <a:ext cx="2105700" cy="1335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nvGrpSpPr>
            <p:cNvPr id="619" name="Google Shape;619;p54"/>
            <p:cNvGrpSpPr/>
            <p:nvPr/>
          </p:nvGrpSpPr>
          <p:grpSpPr>
            <a:xfrm>
              <a:off x="6994658" y="2800855"/>
              <a:ext cx="92400" cy="411825"/>
              <a:chOff x="845575" y="2563700"/>
              <a:chExt cx="92400" cy="411825"/>
            </a:xfrm>
          </p:grpSpPr>
          <p:cxnSp>
            <p:nvCxnSpPr>
              <p:cNvPr id="620" name="Google Shape;620;p5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21" name="Google Shape;621;p5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icrosoft Yahei"/>
                  <a:ea typeface="Microsoft Yahei"/>
                  <a:cs typeface="Microsoft Yahei"/>
                  <a:sym typeface="Microsoft Yahei"/>
                </a:endParaRPr>
              </a:p>
            </p:txBody>
          </p:sp>
        </p:grpSp>
        <p:sp>
          <p:nvSpPr>
            <p:cNvPr id="622" name="Google Shape;622;p54"/>
            <p:cNvSpPr txBox="1"/>
            <p:nvPr/>
          </p:nvSpPr>
          <p:spPr>
            <a:xfrm>
              <a:off x="6521076" y="3216050"/>
              <a:ext cx="16845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0000"/>
                </a:buClr>
                <a:buSzPts val="1400"/>
                <a:buFont typeface="Arial"/>
                <a:buNone/>
              </a:pPr>
              <a:r>
                <a:rPr b="1" i="0" lang="en-GB" sz="1400" u="none" cap="none" strike="noStrike">
                  <a:solidFill>
                    <a:schemeClr val="accent3"/>
                  </a:solidFill>
                  <a:latin typeface="Microsoft Yahei"/>
                  <a:ea typeface="Microsoft Yahei"/>
                  <a:cs typeface="Microsoft Yahei"/>
                  <a:sym typeface="Microsoft Yahei"/>
                </a:rPr>
                <a:t>发布后监控&amp;通知</a:t>
              </a:r>
              <a:endParaRPr b="1" i="0" sz="1400" u="none" cap="none" strike="noStrike">
                <a:solidFill>
                  <a:schemeClr val="accent3"/>
                </a:solidFill>
                <a:latin typeface="Microsoft Yahei"/>
                <a:ea typeface="Microsoft Yahei"/>
                <a:cs typeface="Microsoft Yahei"/>
                <a:sym typeface="Microsoft Yahei"/>
              </a:endParaRPr>
            </a:p>
            <a:p>
              <a:pPr indent="0" lvl="0" marL="0" marR="0" rtl="0" algn="ctr">
                <a:lnSpc>
                  <a:spcPct val="115000"/>
                </a:lnSpc>
                <a:spcBef>
                  <a:spcPts val="0"/>
                </a:spcBef>
                <a:spcAft>
                  <a:spcPts val="1600"/>
                </a:spcAft>
                <a:buClr>
                  <a:srgbClr val="000000"/>
                </a:buClr>
                <a:buSzPts val="1400"/>
                <a:buFont typeface="Arial"/>
                <a:buNone/>
              </a:pPr>
              <a:r>
                <a:t/>
              </a:r>
              <a:endParaRPr b="1" i="0" sz="1400" u="none" cap="none" strike="noStrike">
                <a:solidFill>
                  <a:srgbClr val="000000"/>
                </a:solidFill>
                <a:latin typeface="Microsoft Yahei"/>
                <a:ea typeface="Microsoft Yahei"/>
                <a:cs typeface="Microsoft Yahei"/>
                <a:sym typeface="Microsoft Yahei"/>
              </a:endParaRPr>
            </a:p>
          </p:txBody>
        </p:sp>
        <p:sp>
          <p:nvSpPr>
            <p:cNvPr id="623" name="Google Shape;623;p54"/>
            <p:cNvSpPr txBox="1"/>
            <p:nvPr/>
          </p:nvSpPr>
          <p:spPr>
            <a:xfrm>
              <a:off x="6939724" y="1851975"/>
              <a:ext cx="1781700" cy="9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900"/>
                <a:buFont typeface="Arial"/>
                <a:buNone/>
              </a:pPr>
              <a:r>
                <a:rPr lang="en-GB" sz="1200">
                  <a:latin typeface="Microsoft Yahei"/>
                  <a:ea typeface="Microsoft Yahei"/>
                  <a:cs typeface="Microsoft Yahei"/>
                  <a:sym typeface="Microsoft Yahei"/>
                </a:rPr>
                <a:t>发布后，人工值守1小时</a:t>
              </a:r>
              <a:endParaRPr i="0" sz="1200" u="none" cap="none" strike="noStrike">
                <a:solidFill>
                  <a:srgbClr val="000000"/>
                </a:solidFill>
                <a:latin typeface="Microsoft Yahei"/>
                <a:ea typeface="Microsoft Yahei"/>
                <a:cs typeface="Microsoft Yahei"/>
                <a:sym typeface="Microsoft Yahei"/>
              </a:endParaRPr>
            </a:p>
          </p:txBody>
        </p:sp>
      </p:grpSp>
      <p:sp>
        <p:nvSpPr>
          <p:cNvPr id="624" name="Google Shape;624;p54"/>
          <p:cNvSpPr txBox="1"/>
          <p:nvPr/>
        </p:nvSpPr>
        <p:spPr>
          <a:xfrm>
            <a:off x="262725" y="4049525"/>
            <a:ext cx="16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版本发布模板</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427500" y="146150"/>
            <a:ext cx="34518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chemeClr val="dk1"/>
                </a:solidFill>
                <a:latin typeface="Microsoft YaHei"/>
                <a:ea typeface="Microsoft YaHei"/>
                <a:cs typeface="Microsoft YaHei"/>
                <a:sym typeface="Microsoft YaHei"/>
              </a:rPr>
              <a:t>Hotfix/Adhoc流程</a:t>
            </a:r>
            <a:endParaRPr/>
          </a:p>
        </p:txBody>
      </p:sp>
      <p:sp>
        <p:nvSpPr>
          <p:cNvPr id="630" name="Google Shape;630;p55"/>
          <p:cNvSpPr txBox="1"/>
          <p:nvPr/>
        </p:nvSpPr>
        <p:spPr>
          <a:xfrm>
            <a:off x="366700" y="993950"/>
            <a:ext cx="39054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t>Hotfix定义：线上（Live）出了严重</a:t>
            </a:r>
            <a:r>
              <a:rPr lang="en-GB"/>
              <a:t>bug</a:t>
            </a:r>
            <a:r>
              <a:rPr lang="en-GB"/>
              <a:t>，需要紧急修复。由技术侧发起。</a:t>
            </a:r>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rPr>
              <a:t>Adhoc定义：线上（Live）出了严重业务问题，需要紧急修复。由业务方发起。</a:t>
            </a:r>
            <a:endParaRPr>
              <a:solidFill>
                <a:schemeClr val="dk1"/>
              </a:solidFill>
            </a:endParaRPr>
          </a:p>
          <a:p>
            <a:pPr indent="0" lvl="0" marL="0" rtl="0" algn="l">
              <a:spcBef>
                <a:spcPts val="0"/>
              </a:spcBef>
              <a:spcAft>
                <a:spcPts val="0"/>
              </a:spcAft>
              <a:buNone/>
            </a:pPr>
            <a:r>
              <a:t/>
            </a:r>
            <a:endParaRPr/>
          </a:p>
        </p:txBody>
      </p:sp>
      <p:pic>
        <p:nvPicPr>
          <p:cNvPr id="631" name="Google Shape;631;p55"/>
          <p:cNvPicPr preferRelativeResize="0"/>
          <p:nvPr/>
        </p:nvPicPr>
        <p:blipFill>
          <a:blip r:embed="rId3">
            <a:alphaModFix/>
          </a:blip>
          <a:stretch>
            <a:fillRect/>
          </a:stretch>
        </p:blipFill>
        <p:spPr>
          <a:xfrm>
            <a:off x="5382625" y="695325"/>
            <a:ext cx="2152650" cy="444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线上问题处理</a:t>
            </a:r>
            <a:r>
              <a:rPr lang="en-GB">
                <a:solidFill>
                  <a:srgbClr val="333333"/>
                </a:solidFill>
              </a:rPr>
              <a:t>流程</a:t>
            </a:r>
            <a:endParaRPr>
              <a:solidFill>
                <a:srgbClr val="333333"/>
              </a:solidFill>
            </a:endParaRPr>
          </a:p>
        </p:txBody>
      </p:sp>
      <p:sp>
        <p:nvSpPr>
          <p:cNvPr id="638" name="Google Shape;638;p56"/>
          <p:cNvSpPr txBox="1"/>
          <p:nvPr>
            <p:ph idx="1" type="body"/>
          </p:nvPr>
        </p:nvSpPr>
        <p:spPr>
          <a:xfrm>
            <a:off x="311700" y="844979"/>
            <a:ext cx="8520600" cy="50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1600"/>
              </a:spcAft>
              <a:buSzPts val="1800"/>
              <a:buNone/>
            </a:pPr>
            <a:r>
              <a:rPr lang="en-GB" sz="1800">
                <a:solidFill>
                  <a:srgbClr val="151515"/>
                </a:solidFill>
                <a:latin typeface="Microsoft Yahei"/>
                <a:ea typeface="Microsoft Yahei"/>
                <a:cs typeface="Microsoft Yahei"/>
                <a:sym typeface="Microsoft Yahei"/>
              </a:rPr>
              <a:t>线上问题处理流程 - Report流程</a:t>
            </a:r>
            <a:endParaRPr sz="1800">
              <a:solidFill>
                <a:srgbClr val="151515"/>
              </a:solidFill>
              <a:latin typeface="Microsoft Yahei"/>
              <a:ea typeface="Microsoft Yahei"/>
              <a:cs typeface="Microsoft Yahei"/>
              <a:sym typeface="Microsoft Yahei"/>
            </a:endParaRPr>
          </a:p>
        </p:txBody>
      </p:sp>
      <p:sp>
        <p:nvSpPr>
          <p:cNvPr id="639" name="Google Shape;639;p56"/>
          <p:cNvSpPr txBox="1"/>
          <p:nvPr/>
        </p:nvSpPr>
        <p:spPr>
          <a:xfrm>
            <a:off x="5337671" y="903131"/>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40" name="Google Shape;640;p56"/>
          <p:cNvSpPr txBox="1"/>
          <p:nvPr/>
        </p:nvSpPr>
        <p:spPr>
          <a:xfrm>
            <a:off x="3117134" y="876356"/>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41" name="Google Shape;641;p56"/>
          <p:cNvSpPr txBox="1"/>
          <p:nvPr/>
        </p:nvSpPr>
        <p:spPr>
          <a:xfrm>
            <a:off x="1927013" y="3391504"/>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Roboto"/>
              <a:ea typeface="Roboto"/>
              <a:cs typeface="Roboto"/>
              <a:sym typeface="Roboto"/>
            </a:endParaRPr>
          </a:p>
        </p:txBody>
      </p:sp>
      <p:sp>
        <p:nvSpPr>
          <p:cNvPr id="642" name="Google Shape;642;p56"/>
          <p:cNvSpPr txBox="1"/>
          <p:nvPr/>
        </p:nvSpPr>
        <p:spPr>
          <a:xfrm>
            <a:off x="1943150" y="3372153"/>
            <a:ext cx="1194900" cy="88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Ticket is confirmed by local product team as an issue. Pending PS team to verify and assign to developer.</a:t>
            </a:r>
            <a:endParaRPr b="0" i="0" sz="800" u="none" cap="none" strike="noStrike">
              <a:solidFill>
                <a:srgbClr val="000000"/>
              </a:solidFill>
              <a:latin typeface="Roboto"/>
              <a:ea typeface="Roboto"/>
              <a:cs typeface="Roboto"/>
              <a:sym typeface="Roboto"/>
            </a:endParaRPr>
          </a:p>
        </p:txBody>
      </p:sp>
      <p:sp>
        <p:nvSpPr>
          <p:cNvPr id="643" name="Google Shape;643;p56"/>
          <p:cNvSpPr txBox="1"/>
          <p:nvPr/>
        </p:nvSpPr>
        <p:spPr>
          <a:xfrm>
            <a:off x="2084469" y="3012146"/>
            <a:ext cx="8751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1" i="0" lang="en-GB" sz="800" u="none" cap="none" strike="noStrike">
                <a:solidFill>
                  <a:srgbClr val="000000"/>
                </a:solidFill>
                <a:latin typeface="Roboto"/>
                <a:ea typeface="Roboto"/>
                <a:cs typeface="Roboto"/>
                <a:sym typeface="Roboto"/>
              </a:rPr>
              <a:t>CONFIRMED</a:t>
            </a:r>
            <a:endParaRPr b="1" i="0" sz="800" u="none" cap="none" strike="noStrike">
              <a:solidFill>
                <a:srgbClr val="000000"/>
              </a:solidFill>
              <a:latin typeface="Roboto"/>
              <a:ea typeface="Roboto"/>
              <a:cs typeface="Roboto"/>
              <a:sym typeface="Roboto"/>
            </a:endParaRPr>
          </a:p>
        </p:txBody>
      </p:sp>
      <p:grpSp>
        <p:nvGrpSpPr>
          <p:cNvPr id="644" name="Google Shape;644;p56"/>
          <p:cNvGrpSpPr/>
          <p:nvPr/>
        </p:nvGrpSpPr>
        <p:grpSpPr>
          <a:xfrm>
            <a:off x="4770542" y="3052855"/>
            <a:ext cx="1195006" cy="834985"/>
            <a:chOff x="4781408" y="2660925"/>
            <a:chExt cx="1709105" cy="1194200"/>
          </a:xfrm>
        </p:grpSpPr>
        <p:sp>
          <p:nvSpPr>
            <p:cNvPr id="645" name="Google Shape;645;p56"/>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46" name="Google Shape;646;p56"/>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Ticket is verified and assigned to developer by PS team.</a:t>
              </a:r>
              <a:endParaRPr b="0" i="0" sz="800" u="none" cap="none" strike="noStrike">
                <a:solidFill>
                  <a:srgbClr val="000000"/>
                </a:solidFill>
                <a:latin typeface="Roboto"/>
                <a:ea typeface="Roboto"/>
                <a:cs typeface="Roboto"/>
                <a:sym typeface="Roboto"/>
              </a:endParaRPr>
            </a:p>
          </p:txBody>
        </p:sp>
      </p:grpSp>
      <p:grpSp>
        <p:nvGrpSpPr>
          <p:cNvPr id="647" name="Google Shape;647;p56"/>
          <p:cNvGrpSpPr/>
          <p:nvPr/>
        </p:nvGrpSpPr>
        <p:grpSpPr>
          <a:xfrm>
            <a:off x="6226261" y="3052856"/>
            <a:ext cx="1195004" cy="834986"/>
            <a:chOff x="6863386" y="2660925"/>
            <a:chExt cx="1709102" cy="1194202"/>
          </a:xfrm>
        </p:grpSpPr>
        <p:sp>
          <p:nvSpPr>
            <p:cNvPr id="648" name="Google Shape;648;p56"/>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49" name="Google Shape;649;p56"/>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Fix deployed to live waiting local product team to verify.</a:t>
              </a:r>
              <a:endParaRPr b="0" i="0" sz="800" u="none" cap="none" strike="noStrike">
                <a:solidFill>
                  <a:srgbClr val="000000"/>
                </a:solidFill>
                <a:latin typeface="Roboto"/>
                <a:ea typeface="Roboto"/>
                <a:cs typeface="Roboto"/>
                <a:sym typeface="Roboto"/>
              </a:endParaRPr>
            </a:p>
          </p:txBody>
        </p:sp>
      </p:grpSp>
      <p:sp>
        <p:nvSpPr>
          <p:cNvPr id="650" name="Google Shape;650;p56"/>
          <p:cNvSpPr/>
          <p:nvPr/>
        </p:nvSpPr>
        <p:spPr>
          <a:xfrm>
            <a:off x="4519485" y="316592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6"/>
          <p:cNvSpPr/>
          <p:nvPr/>
        </p:nvSpPr>
        <p:spPr>
          <a:xfrm>
            <a:off x="5898761" y="316592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2" name="Google Shape;652;p56"/>
          <p:cNvGrpSpPr/>
          <p:nvPr/>
        </p:nvGrpSpPr>
        <p:grpSpPr>
          <a:xfrm>
            <a:off x="7681754" y="3052856"/>
            <a:ext cx="1195004" cy="834986"/>
            <a:chOff x="6863386" y="2660925"/>
            <a:chExt cx="1709102" cy="1194202"/>
          </a:xfrm>
        </p:grpSpPr>
        <p:sp>
          <p:nvSpPr>
            <p:cNvPr id="653" name="Google Shape;653;p56"/>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54" name="Google Shape;654;p56"/>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Local Product team and end user verified the fix in live.</a:t>
              </a:r>
              <a:endParaRPr b="0" i="0" sz="800" u="none" cap="none" strike="noStrike">
                <a:solidFill>
                  <a:srgbClr val="000000"/>
                </a:solidFill>
                <a:latin typeface="Roboto"/>
                <a:ea typeface="Roboto"/>
                <a:cs typeface="Roboto"/>
                <a:sym typeface="Roboto"/>
              </a:endParaRPr>
            </a:p>
          </p:txBody>
        </p:sp>
      </p:grpSp>
      <p:sp>
        <p:nvSpPr>
          <p:cNvPr id="655" name="Google Shape;655;p56"/>
          <p:cNvSpPr/>
          <p:nvPr/>
        </p:nvSpPr>
        <p:spPr>
          <a:xfrm>
            <a:off x="7354254" y="316592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6"/>
          <p:cNvSpPr txBox="1"/>
          <p:nvPr/>
        </p:nvSpPr>
        <p:spPr>
          <a:xfrm>
            <a:off x="539368" y="3012146"/>
            <a:ext cx="8214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REVIEWING</a:t>
            </a:r>
            <a:endParaRPr b="1" i="0" sz="800" u="none" cap="none" strike="noStrike">
              <a:solidFill>
                <a:srgbClr val="000000"/>
              </a:solidFill>
              <a:latin typeface="Roboto"/>
              <a:ea typeface="Roboto"/>
              <a:cs typeface="Roboto"/>
              <a:sym typeface="Roboto"/>
            </a:endParaRPr>
          </a:p>
        </p:txBody>
      </p:sp>
      <p:sp>
        <p:nvSpPr>
          <p:cNvPr id="657" name="Google Shape;657;p56"/>
          <p:cNvSpPr txBox="1"/>
          <p:nvPr/>
        </p:nvSpPr>
        <p:spPr>
          <a:xfrm>
            <a:off x="379088" y="3391504"/>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Roboto"/>
              <a:ea typeface="Roboto"/>
              <a:cs typeface="Roboto"/>
              <a:sym typeface="Roboto"/>
            </a:endParaRPr>
          </a:p>
        </p:txBody>
      </p:sp>
      <p:sp>
        <p:nvSpPr>
          <p:cNvPr id="658" name="Google Shape;658;p56"/>
          <p:cNvSpPr txBox="1"/>
          <p:nvPr/>
        </p:nvSpPr>
        <p:spPr>
          <a:xfrm>
            <a:off x="379175" y="3372151"/>
            <a:ext cx="1227000" cy="666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Ticket is created by Reporter. Pending local product team to confirm the issue. </a:t>
            </a:r>
            <a:endParaRPr b="0" i="0" sz="800" u="none" cap="none" strike="noStrike">
              <a:solidFill>
                <a:srgbClr val="000000"/>
              </a:solidFill>
              <a:latin typeface="Roboto"/>
              <a:ea typeface="Roboto"/>
              <a:cs typeface="Roboto"/>
              <a:sym typeface="Roboto"/>
            </a:endParaRPr>
          </a:p>
        </p:txBody>
      </p:sp>
      <p:sp>
        <p:nvSpPr>
          <p:cNvPr id="659" name="Google Shape;659;p56"/>
          <p:cNvSpPr txBox="1"/>
          <p:nvPr/>
        </p:nvSpPr>
        <p:spPr>
          <a:xfrm>
            <a:off x="4944976" y="3012142"/>
            <a:ext cx="8751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DOING</a:t>
            </a:r>
            <a:endParaRPr b="1" i="0" sz="800" u="none" cap="none" strike="noStrike">
              <a:solidFill>
                <a:srgbClr val="000000"/>
              </a:solidFill>
              <a:latin typeface="Roboto"/>
              <a:ea typeface="Roboto"/>
              <a:cs typeface="Roboto"/>
              <a:sym typeface="Roboto"/>
            </a:endParaRPr>
          </a:p>
        </p:txBody>
      </p:sp>
      <p:sp>
        <p:nvSpPr>
          <p:cNvPr id="660" name="Google Shape;660;p56"/>
          <p:cNvSpPr txBox="1"/>
          <p:nvPr/>
        </p:nvSpPr>
        <p:spPr>
          <a:xfrm>
            <a:off x="6416564" y="3012142"/>
            <a:ext cx="8355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DEPLOYED</a:t>
            </a:r>
            <a:endParaRPr b="1" i="0" sz="800" u="none" cap="none" strike="noStrike">
              <a:solidFill>
                <a:srgbClr val="000000"/>
              </a:solidFill>
              <a:latin typeface="Roboto"/>
              <a:ea typeface="Roboto"/>
              <a:cs typeface="Roboto"/>
              <a:sym typeface="Roboto"/>
            </a:endParaRPr>
          </a:p>
        </p:txBody>
      </p:sp>
      <p:sp>
        <p:nvSpPr>
          <p:cNvPr id="661" name="Google Shape;661;p56"/>
          <p:cNvSpPr txBox="1"/>
          <p:nvPr/>
        </p:nvSpPr>
        <p:spPr>
          <a:xfrm>
            <a:off x="7939043" y="3012146"/>
            <a:ext cx="6264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DONE</a:t>
            </a:r>
            <a:endParaRPr b="1" i="0" sz="800" u="none" cap="none" strike="noStrike">
              <a:solidFill>
                <a:srgbClr val="000000"/>
              </a:solidFill>
              <a:latin typeface="Roboto"/>
              <a:ea typeface="Roboto"/>
              <a:cs typeface="Roboto"/>
              <a:sym typeface="Roboto"/>
            </a:endParaRPr>
          </a:p>
        </p:txBody>
      </p:sp>
      <p:pic>
        <p:nvPicPr>
          <p:cNvPr id="662" name="Google Shape;662;p56"/>
          <p:cNvPicPr preferRelativeResize="0"/>
          <p:nvPr/>
        </p:nvPicPr>
        <p:blipFill rotWithShape="1">
          <a:blip r:embed="rId3">
            <a:alphaModFix/>
          </a:blip>
          <a:srcRect b="0" l="0" r="0" t="0"/>
          <a:stretch/>
        </p:blipFill>
        <p:spPr>
          <a:xfrm>
            <a:off x="5258803" y="2782018"/>
            <a:ext cx="230126" cy="230122"/>
          </a:xfrm>
          <a:prstGeom prst="rect">
            <a:avLst/>
          </a:prstGeom>
          <a:noFill/>
          <a:ln>
            <a:noFill/>
          </a:ln>
        </p:spPr>
      </p:pic>
      <p:cxnSp>
        <p:nvCxnSpPr>
          <p:cNvPr id="663" name="Google Shape;663;p56"/>
          <p:cNvCxnSpPr/>
          <p:nvPr/>
        </p:nvCxnSpPr>
        <p:spPr>
          <a:xfrm flipH="1" rot="10800000">
            <a:off x="423250" y="4236545"/>
            <a:ext cx="8714400" cy="50400"/>
          </a:xfrm>
          <a:prstGeom prst="straightConnector1">
            <a:avLst/>
          </a:prstGeom>
          <a:noFill/>
          <a:ln cap="flat" cmpd="sng" w="9525">
            <a:solidFill>
              <a:srgbClr val="000000"/>
            </a:solidFill>
            <a:prstDash val="lgDash"/>
            <a:round/>
            <a:headEnd len="sm" w="sm" type="none"/>
            <a:tailEnd len="sm" w="sm" type="none"/>
          </a:ln>
        </p:spPr>
      </p:cxnSp>
      <p:sp>
        <p:nvSpPr>
          <p:cNvPr id="664" name="Google Shape;664;p56"/>
          <p:cNvSpPr txBox="1"/>
          <p:nvPr/>
        </p:nvSpPr>
        <p:spPr>
          <a:xfrm>
            <a:off x="423249" y="4560781"/>
            <a:ext cx="1006200" cy="3759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rgbClr val="000000"/>
                </a:solidFill>
                <a:latin typeface="Roboto"/>
                <a:ea typeface="Roboto"/>
                <a:cs typeface="Roboto"/>
                <a:sym typeface="Roboto"/>
              </a:rPr>
              <a:t>DEV Board</a:t>
            </a:r>
            <a:endParaRPr b="1" i="0" sz="1000" u="none" cap="none" strike="noStrike">
              <a:solidFill>
                <a:srgbClr val="000000"/>
              </a:solidFill>
              <a:latin typeface="Roboto"/>
              <a:ea typeface="Roboto"/>
              <a:cs typeface="Roboto"/>
              <a:sym typeface="Roboto"/>
            </a:endParaRPr>
          </a:p>
        </p:txBody>
      </p:sp>
      <p:sp>
        <p:nvSpPr>
          <p:cNvPr id="665" name="Google Shape;665;p56"/>
          <p:cNvSpPr txBox="1"/>
          <p:nvPr/>
        </p:nvSpPr>
        <p:spPr>
          <a:xfrm>
            <a:off x="446987" y="1862295"/>
            <a:ext cx="1006200" cy="3759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rgbClr val="000000"/>
                </a:solidFill>
                <a:latin typeface="Roboto"/>
                <a:ea typeface="Roboto"/>
                <a:cs typeface="Roboto"/>
                <a:sym typeface="Roboto"/>
              </a:rPr>
              <a:t>SPS Board</a:t>
            </a:r>
            <a:endParaRPr b="1" i="0" sz="1000" u="none" cap="none" strike="noStrike">
              <a:solidFill>
                <a:srgbClr val="000000"/>
              </a:solidFill>
              <a:latin typeface="Roboto"/>
              <a:ea typeface="Roboto"/>
              <a:cs typeface="Roboto"/>
              <a:sym typeface="Roboto"/>
            </a:endParaRPr>
          </a:p>
        </p:txBody>
      </p:sp>
      <p:pic>
        <p:nvPicPr>
          <p:cNvPr id="666" name="Google Shape;666;p56"/>
          <p:cNvPicPr preferRelativeResize="0"/>
          <p:nvPr/>
        </p:nvPicPr>
        <p:blipFill rotWithShape="1">
          <a:blip r:embed="rId4">
            <a:alphaModFix/>
          </a:blip>
          <a:srcRect b="0" l="0" r="0" t="0"/>
          <a:stretch/>
        </p:blipFill>
        <p:spPr>
          <a:xfrm>
            <a:off x="680447" y="2782737"/>
            <a:ext cx="230126" cy="230157"/>
          </a:xfrm>
          <a:prstGeom prst="rect">
            <a:avLst/>
          </a:prstGeom>
          <a:noFill/>
          <a:ln>
            <a:noFill/>
          </a:ln>
        </p:spPr>
      </p:pic>
      <p:pic>
        <p:nvPicPr>
          <p:cNvPr id="667" name="Google Shape;667;p56"/>
          <p:cNvPicPr preferRelativeResize="0"/>
          <p:nvPr/>
        </p:nvPicPr>
        <p:blipFill rotWithShape="1">
          <a:blip r:embed="rId5">
            <a:alphaModFix/>
          </a:blip>
          <a:srcRect b="0" l="0" r="0" t="0"/>
          <a:stretch/>
        </p:blipFill>
        <p:spPr>
          <a:xfrm>
            <a:off x="8107827" y="2782018"/>
            <a:ext cx="230126" cy="230122"/>
          </a:xfrm>
          <a:prstGeom prst="rect">
            <a:avLst/>
          </a:prstGeom>
          <a:noFill/>
          <a:ln>
            <a:noFill/>
          </a:ln>
        </p:spPr>
      </p:pic>
      <p:pic>
        <p:nvPicPr>
          <p:cNvPr id="668" name="Google Shape;668;p56"/>
          <p:cNvPicPr preferRelativeResize="0"/>
          <p:nvPr/>
        </p:nvPicPr>
        <p:blipFill rotWithShape="1">
          <a:blip r:embed="rId3">
            <a:alphaModFix/>
          </a:blip>
          <a:srcRect b="0" l="0" r="0" t="0"/>
          <a:stretch/>
        </p:blipFill>
        <p:spPr>
          <a:xfrm>
            <a:off x="6708527" y="2782018"/>
            <a:ext cx="230126" cy="230122"/>
          </a:xfrm>
          <a:prstGeom prst="rect">
            <a:avLst/>
          </a:prstGeom>
          <a:noFill/>
          <a:ln>
            <a:noFill/>
          </a:ln>
        </p:spPr>
      </p:pic>
      <p:sp>
        <p:nvSpPr>
          <p:cNvPr id="669" name="Google Shape;669;p56"/>
          <p:cNvSpPr/>
          <p:nvPr/>
        </p:nvSpPr>
        <p:spPr>
          <a:xfrm>
            <a:off x="1468260" y="316592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6"/>
          <p:cNvSpPr/>
          <p:nvPr/>
        </p:nvSpPr>
        <p:spPr>
          <a:xfrm>
            <a:off x="2942510" y="316592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6"/>
          <p:cNvSpPr txBox="1"/>
          <p:nvPr/>
        </p:nvSpPr>
        <p:spPr>
          <a:xfrm>
            <a:off x="3356858" y="3372146"/>
            <a:ext cx="1194900" cy="51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Ticket is acknowledged by PS team.</a:t>
            </a:r>
            <a:endParaRPr b="0" i="0" sz="800" u="none" cap="none" strike="noStrike">
              <a:solidFill>
                <a:srgbClr val="000000"/>
              </a:solidFill>
              <a:latin typeface="Roboto"/>
              <a:ea typeface="Roboto"/>
              <a:cs typeface="Roboto"/>
              <a:sym typeface="Roboto"/>
            </a:endParaRPr>
          </a:p>
        </p:txBody>
      </p:sp>
      <p:sp>
        <p:nvSpPr>
          <p:cNvPr id="672" name="Google Shape;672;p56"/>
          <p:cNvSpPr txBox="1"/>
          <p:nvPr/>
        </p:nvSpPr>
        <p:spPr>
          <a:xfrm>
            <a:off x="3434213" y="3012150"/>
            <a:ext cx="10362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1" i="0" lang="en-GB" sz="800" u="none" cap="none" strike="noStrike">
                <a:solidFill>
                  <a:srgbClr val="000000"/>
                </a:solidFill>
                <a:latin typeface="Roboto"/>
                <a:ea typeface="Roboto"/>
                <a:cs typeface="Roboto"/>
                <a:sym typeface="Roboto"/>
              </a:rPr>
              <a:t>ACKNOWLEDGED</a:t>
            </a:r>
            <a:endParaRPr b="1" i="0" sz="800" u="none" cap="none" strike="noStrike">
              <a:solidFill>
                <a:srgbClr val="000000"/>
              </a:solidFill>
              <a:latin typeface="Roboto"/>
              <a:ea typeface="Roboto"/>
              <a:cs typeface="Roboto"/>
              <a:sym typeface="Roboto"/>
            </a:endParaRPr>
          </a:p>
        </p:txBody>
      </p:sp>
      <p:pic>
        <p:nvPicPr>
          <p:cNvPr id="673" name="Google Shape;673;p56"/>
          <p:cNvPicPr preferRelativeResize="0"/>
          <p:nvPr/>
        </p:nvPicPr>
        <p:blipFill rotWithShape="1">
          <a:blip r:embed="rId3">
            <a:alphaModFix/>
          </a:blip>
          <a:srcRect b="0" l="0" r="0" t="0"/>
          <a:stretch/>
        </p:blipFill>
        <p:spPr>
          <a:xfrm>
            <a:off x="3837203" y="2782018"/>
            <a:ext cx="230126" cy="230122"/>
          </a:xfrm>
          <a:prstGeom prst="rect">
            <a:avLst/>
          </a:prstGeom>
          <a:noFill/>
          <a:ln>
            <a:noFill/>
          </a:ln>
        </p:spPr>
      </p:pic>
      <p:grpSp>
        <p:nvGrpSpPr>
          <p:cNvPr id="674" name="Google Shape;674;p56"/>
          <p:cNvGrpSpPr/>
          <p:nvPr/>
        </p:nvGrpSpPr>
        <p:grpSpPr>
          <a:xfrm>
            <a:off x="5490070" y="2046131"/>
            <a:ext cx="1206149" cy="666897"/>
            <a:chOff x="4781413" y="2660925"/>
            <a:chExt cx="1725042" cy="953800"/>
          </a:xfrm>
        </p:grpSpPr>
        <p:sp>
          <p:nvSpPr>
            <p:cNvPr id="675" name="Google Shape;675;p56"/>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76" name="Google Shape;676;p56"/>
            <p:cNvSpPr txBox="1"/>
            <p:nvPr/>
          </p:nvSpPr>
          <p:spPr>
            <a:xfrm>
              <a:off x="4797355" y="28773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Fix is awaiting deployment to live.</a:t>
              </a:r>
              <a:endParaRPr b="0" i="0" sz="800" u="none" cap="none" strike="noStrike">
                <a:solidFill>
                  <a:srgbClr val="000000"/>
                </a:solidFill>
                <a:latin typeface="Roboto"/>
                <a:ea typeface="Roboto"/>
                <a:cs typeface="Roboto"/>
                <a:sym typeface="Roboto"/>
              </a:endParaRPr>
            </a:p>
          </p:txBody>
        </p:sp>
      </p:grpSp>
      <p:sp>
        <p:nvSpPr>
          <p:cNvPr id="677" name="Google Shape;677;p56"/>
          <p:cNvSpPr txBox="1"/>
          <p:nvPr/>
        </p:nvSpPr>
        <p:spPr>
          <a:xfrm>
            <a:off x="5575050" y="2013800"/>
            <a:ext cx="10362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PENDING (DEP)</a:t>
            </a:r>
            <a:endParaRPr b="1" i="0" sz="800" u="none" cap="none" strike="noStrike">
              <a:solidFill>
                <a:srgbClr val="000000"/>
              </a:solidFill>
              <a:latin typeface="Roboto"/>
              <a:ea typeface="Roboto"/>
              <a:cs typeface="Roboto"/>
              <a:sym typeface="Roboto"/>
            </a:endParaRPr>
          </a:p>
        </p:txBody>
      </p:sp>
      <p:pic>
        <p:nvPicPr>
          <p:cNvPr id="678" name="Google Shape;678;p56"/>
          <p:cNvPicPr preferRelativeResize="0"/>
          <p:nvPr/>
        </p:nvPicPr>
        <p:blipFill rotWithShape="1">
          <a:blip r:embed="rId3">
            <a:alphaModFix/>
          </a:blip>
          <a:srcRect b="0" l="0" r="0" t="0"/>
          <a:stretch/>
        </p:blipFill>
        <p:spPr>
          <a:xfrm>
            <a:off x="5978091" y="1783680"/>
            <a:ext cx="230126" cy="230122"/>
          </a:xfrm>
          <a:prstGeom prst="rect">
            <a:avLst/>
          </a:prstGeom>
          <a:noFill/>
          <a:ln>
            <a:noFill/>
          </a:ln>
        </p:spPr>
      </p:pic>
      <p:sp>
        <p:nvSpPr>
          <p:cNvPr id="679" name="Google Shape;679;p56"/>
          <p:cNvSpPr/>
          <p:nvPr/>
        </p:nvSpPr>
        <p:spPr>
          <a:xfrm rot="-3057026">
            <a:off x="5437487" y="2703913"/>
            <a:ext cx="282384" cy="27737"/>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6"/>
          <p:cNvSpPr/>
          <p:nvPr/>
        </p:nvSpPr>
        <p:spPr>
          <a:xfrm rot="3099178">
            <a:off x="6502152" y="2708504"/>
            <a:ext cx="274651" cy="27549"/>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1" name="Google Shape;681;p56"/>
          <p:cNvGrpSpPr/>
          <p:nvPr/>
        </p:nvGrpSpPr>
        <p:grpSpPr>
          <a:xfrm>
            <a:off x="3269533" y="2019356"/>
            <a:ext cx="1206149" cy="666897"/>
            <a:chOff x="4781413" y="2660925"/>
            <a:chExt cx="1725042" cy="953800"/>
          </a:xfrm>
        </p:grpSpPr>
        <p:sp>
          <p:nvSpPr>
            <p:cNvPr id="682" name="Google Shape;682;p56"/>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1" i="1" sz="800" u="none" cap="none" strike="noStrike">
                <a:solidFill>
                  <a:srgbClr val="FF0000"/>
                </a:solidFill>
                <a:latin typeface="Roboto"/>
                <a:ea typeface="Roboto"/>
                <a:cs typeface="Roboto"/>
                <a:sym typeface="Roboto"/>
              </a:endParaRPr>
            </a:p>
          </p:txBody>
        </p:sp>
        <p:sp>
          <p:nvSpPr>
            <p:cNvPr id="683" name="Google Shape;683;p56"/>
            <p:cNvSpPr txBox="1"/>
            <p:nvPr/>
          </p:nvSpPr>
          <p:spPr>
            <a:xfrm>
              <a:off x="4797355" y="28773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More information is required.</a:t>
              </a:r>
              <a:endParaRPr b="0" i="0" sz="800" u="none" cap="none" strike="noStrike">
                <a:solidFill>
                  <a:srgbClr val="000000"/>
                </a:solidFill>
                <a:latin typeface="Roboto"/>
                <a:ea typeface="Roboto"/>
                <a:cs typeface="Roboto"/>
                <a:sym typeface="Roboto"/>
              </a:endParaRPr>
            </a:p>
          </p:txBody>
        </p:sp>
      </p:grpSp>
      <p:sp>
        <p:nvSpPr>
          <p:cNvPr id="684" name="Google Shape;684;p56"/>
          <p:cNvSpPr txBox="1"/>
          <p:nvPr/>
        </p:nvSpPr>
        <p:spPr>
          <a:xfrm>
            <a:off x="3354512" y="1987025"/>
            <a:ext cx="10362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rgbClr val="000000"/>
                </a:solidFill>
                <a:latin typeface="Roboto"/>
                <a:ea typeface="Roboto"/>
                <a:cs typeface="Roboto"/>
                <a:sym typeface="Roboto"/>
              </a:rPr>
              <a:t>BLOCKING</a:t>
            </a:r>
            <a:endParaRPr b="1" i="0" sz="800" u="none" cap="none" strike="noStrike">
              <a:solidFill>
                <a:srgbClr val="000000"/>
              </a:solidFill>
              <a:latin typeface="Roboto"/>
              <a:ea typeface="Roboto"/>
              <a:cs typeface="Roboto"/>
              <a:sym typeface="Roboto"/>
            </a:endParaRPr>
          </a:p>
        </p:txBody>
      </p:sp>
      <p:pic>
        <p:nvPicPr>
          <p:cNvPr id="685" name="Google Shape;685;p56"/>
          <p:cNvPicPr preferRelativeResize="0"/>
          <p:nvPr/>
        </p:nvPicPr>
        <p:blipFill rotWithShape="1">
          <a:blip r:embed="rId3">
            <a:alphaModFix/>
          </a:blip>
          <a:srcRect b="0" l="0" r="0" t="0"/>
          <a:stretch/>
        </p:blipFill>
        <p:spPr>
          <a:xfrm>
            <a:off x="3647703" y="1759493"/>
            <a:ext cx="230126" cy="230122"/>
          </a:xfrm>
          <a:prstGeom prst="rect">
            <a:avLst/>
          </a:prstGeom>
          <a:noFill/>
          <a:ln>
            <a:noFill/>
          </a:ln>
        </p:spPr>
      </p:pic>
      <p:sp>
        <p:nvSpPr>
          <p:cNvPr id="686" name="Google Shape;686;p56"/>
          <p:cNvSpPr/>
          <p:nvPr/>
        </p:nvSpPr>
        <p:spPr>
          <a:xfrm rot="-1805435">
            <a:off x="2831172" y="2640099"/>
            <a:ext cx="462534" cy="27835"/>
          </a:xfrm>
          <a:prstGeom prst="roundRect">
            <a:avLst>
              <a:gd fmla="val 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6"/>
          <p:cNvSpPr/>
          <p:nvPr/>
        </p:nvSpPr>
        <p:spPr>
          <a:xfrm rot="2047041">
            <a:off x="4540614" y="2640346"/>
            <a:ext cx="479774" cy="27458"/>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8" name="Google Shape;688;p56"/>
          <p:cNvPicPr preferRelativeResize="0"/>
          <p:nvPr/>
        </p:nvPicPr>
        <p:blipFill rotWithShape="1">
          <a:blip r:embed="rId5">
            <a:alphaModFix/>
          </a:blip>
          <a:srcRect b="0" l="0" r="0" t="0"/>
          <a:stretch/>
        </p:blipFill>
        <p:spPr>
          <a:xfrm>
            <a:off x="3877814" y="1759480"/>
            <a:ext cx="230126" cy="230122"/>
          </a:xfrm>
          <a:prstGeom prst="rect">
            <a:avLst/>
          </a:prstGeom>
          <a:noFill/>
          <a:ln>
            <a:noFill/>
          </a:ln>
        </p:spPr>
      </p:pic>
      <p:sp>
        <p:nvSpPr>
          <p:cNvPr id="689" name="Google Shape;689;p56"/>
          <p:cNvSpPr/>
          <p:nvPr/>
        </p:nvSpPr>
        <p:spPr>
          <a:xfrm flipH="1" rot="5420898">
            <a:off x="3853561" y="2638692"/>
            <a:ext cx="197404" cy="30601"/>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0" name="Google Shape;690;p56"/>
          <p:cNvPicPr preferRelativeResize="0"/>
          <p:nvPr/>
        </p:nvPicPr>
        <p:blipFill rotWithShape="1">
          <a:blip r:embed="rId5">
            <a:alphaModFix/>
          </a:blip>
          <a:srcRect b="0" l="0" r="0" t="0"/>
          <a:stretch/>
        </p:blipFill>
        <p:spPr>
          <a:xfrm>
            <a:off x="982352" y="2782743"/>
            <a:ext cx="230126" cy="230122"/>
          </a:xfrm>
          <a:prstGeom prst="rect">
            <a:avLst/>
          </a:prstGeom>
          <a:noFill/>
          <a:ln>
            <a:noFill/>
          </a:ln>
        </p:spPr>
      </p:pic>
      <p:pic>
        <p:nvPicPr>
          <p:cNvPr id="691" name="Google Shape;691;p56"/>
          <p:cNvPicPr preferRelativeResize="0"/>
          <p:nvPr/>
        </p:nvPicPr>
        <p:blipFill rotWithShape="1">
          <a:blip r:embed="rId3">
            <a:alphaModFix/>
          </a:blip>
          <a:srcRect b="0" l="0" r="0" t="0"/>
          <a:stretch/>
        </p:blipFill>
        <p:spPr>
          <a:xfrm>
            <a:off x="2512814" y="2782743"/>
            <a:ext cx="230126" cy="230122"/>
          </a:xfrm>
          <a:prstGeom prst="rect">
            <a:avLst/>
          </a:prstGeom>
          <a:noFill/>
          <a:ln>
            <a:noFill/>
          </a:ln>
        </p:spPr>
      </p:pic>
      <p:pic>
        <p:nvPicPr>
          <p:cNvPr id="692" name="Google Shape;692;p56"/>
          <p:cNvPicPr preferRelativeResize="0"/>
          <p:nvPr/>
        </p:nvPicPr>
        <p:blipFill rotWithShape="1">
          <a:blip r:embed="rId5">
            <a:alphaModFix/>
          </a:blip>
          <a:srcRect b="0" l="0" r="0" t="0"/>
          <a:stretch/>
        </p:blipFill>
        <p:spPr>
          <a:xfrm>
            <a:off x="2242256" y="2782030"/>
            <a:ext cx="230126" cy="230122"/>
          </a:xfrm>
          <a:prstGeom prst="rect">
            <a:avLst/>
          </a:prstGeom>
          <a:noFill/>
          <a:ln>
            <a:noFill/>
          </a:ln>
        </p:spPr>
      </p:pic>
      <p:sp>
        <p:nvSpPr>
          <p:cNvPr id="693" name="Google Shape;693;p56"/>
          <p:cNvSpPr/>
          <p:nvPr/>
        </p:nvSpPr>
        <p:spPr>
          <a:xfrm>
            <a:off x="6782388" y="3929075"/>
            <a:ext cx="91500" cy="723300"/>
          </a:xfrm>
          <a:prstGeom prst="up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6"/>
          <p:cNvSpPr/>
          <p:nvPr/>
        </p:nvSpPr>
        <p:spPr>
          <a:xfrm>
            <a:off x="5250650" y="3955850"/>
            <a:ext cx="45600" cy="7314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6"/>
          <p:cNvSpPr/>
          <p:nvPr/>
        </p:nvSpPr>
        <p:spPr>
          <a:xfrm rot="-5400000">
            <a:off x="6050750" y="3885917"/>
            <a:ext cx="45600" cy="15546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6"/>
          <p:cNvSpPr txBox="1"/>
          <p:nvPr/>
        </p:nvSpPr>
        <p:spPr>
          <a:xfrm>
            <a:off x="6664150" y="1403625"/>
            <a:ext cx="1108500" cy="147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600"/>
              <a:buFont typeface="Arial"/>
              <a:buNone/>
            </a:pPr>
            <a:r>
              <a:rPr b="1" i="0" lang="en-GB" sz="600" u="none" cap="none" strike="noStrike">
                <a:solidFill>
                  <a:srgbClr val="000000"/>
                </a:solidFill>
                <a:latin typeface="Roboto"/>
                <a:ea typeface="Roboto"/>
                <a:cs typeface="Roboto"/>
                <a:sym typeface="Roboto"/>
              </a:rPr>
              <a:t>L1 - Local Product Team</a:t>
            </a:r>
            <a:endParaRPr b="1" i="0" sz="600" u="none" cap="none" strike="noStrike">
              <a:solidFill>
                <a:srgbClr val="000000"/>
              </a:solidFill>
              <a:latin typeface="Roboto"/>
              <a:ea typeface="Roboto"/>
              <a:cs typeface="Roboto"/>
              <a:sym typeface="Roboto"/>
            </a:endParaRPr>
          </a:p>
        </p:txBody>
      </p:sp>
      <p:pic>
        <p:nvPicPr>
          <p:cNvPr id="697" name="Google Shape;697;p56"/>
          <p:cNvPicPr preferRelativeResize="0"/>
          <p:nvPr/>
        </p:nvPicPr>
        <p:blipFill rotWithShape="1">
          <a:blip r:embed="rId3">
            <a:alphaModFix/>
          </a:blip>
          <a:srcRect b="0" l="0" r="0" t="0"/>
          <a:stretch/>
        </p:blipFill>
        <p:spPr>
          <a:xfrm>
            <a:off x="7682551" y="1223578"/>
            <a:ext cx="151198" cy="151193"/>
          </a:xfrm>
          <a:prstGeom prst="rect">
            <a:avLst/>
          </a:prstGeom>
          <a:noFill/>
          <a:ln>
            <a:noFill/>
          </a:ln>
        </p:spPr>
      </p:pic>
      <p:sp>
        <p:nvSpPr>
          <p:cNvPr id="698" name="Google Shape;698;p56"/>
          <p:cNvSpPr txBox="1"/>
          <p:nvPr/>
        </p:nvSpPr>
        <p:spPr>
          <a:xfrm>
            <a:off x="7833738" y="1204261"/>
            <a:ext cx="840900" cy="205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1" i="0" lang="en-GB" sz="600" u="none" cap="none" strike="noStrike">
                <a:solidFill>
                  <a:srgbClr val="000000"/>
                </a:solidFill>
                <a:latin typeface="Roboto"/>
                <a:ea typeface="Roboto"/>
                <a:cs typeface="Roboto"/>
                <a:sym typeface="Roboto"/>
              </a:rPr>
              <a:t>L2 - PS Team</a:t>
            </a:r>
            <a:endParaRPr b="1" i="0" sz="600" u="none" cap="none" strike="noStrike">
              <a:solidFill>
                <a:srgbClr val="000000"/>
              </a:solidFill>
              <a:latin typeface="Roboto"/>
              <a:ea typeface="Roboto"/>
              <a:cs typeface="Roboto"/>
              <a:sym typeface="Roboto"/>
            </a:endParaRPr>
          </a:p>
        </p:txBody>
      </p:sp>
      <p:pic>
        <p:nvPicPr>
          <p:cNvPr id="699" name="Google Shape;699;p56"/>
          <p:cNvPicPr preferRelativeResize="0"/>
          <p:nvPr/>
        </p:nvPicPr>
        <p:blipFill rotWithShape="1">
          <a:blip r:embed="rId5">
            <a:alphaModFix/>
          </a:blip>
          <a:srcRect b="0" l="0" r="0" t="0"/>
          <a:stretch/>
        </p:blipFill>
        <p:spPr>
          <a:xfrm>
            <a:off x="6594751" y="1390995"/>
            <a:ext cx="151194" cy="151190"/>
          </a:xfrm>
          <a:prstGeom prst="rect">
            <a:avLst/>
          </a:prstGeom>
          <a:noFill/>
          <a:ln>
            <a:noFill/>
          </a:ln>
        </p:spPr>
      </p:pic>
      <p:pic>
        <p:nvPicPr>
          <p:cNvPr id="700" name="Google Shape;700;p56"/>
          <p:cNvPicPr preferRelativeResize="0"/>
          <p:nvPr/>
        </p:nvPicPr>
        <p:blipFill rotWithShape="1">
          <a:blip r:embed="rId4">
            <a:alphaModFix/>
          </a:blip>
          <a:srcRect b="0" l="0" r="0" t="0"/>
          <a:stretch/>
        </p:blipFill>
        <p:spPr>
          <a:xfrm>
            <a:off x="6594747" y="1206854"/>
            <a:ext cx="151194" cy="151190"/>
          </a:xfrm>
          <a:prstGeom prst="rect">
            <a:avLst/>
          </a:prstGeom>
          <a:noFill/>
          <a:ln>
            <a:noFill/>
          </a:ln>
        </p:spPr>
      </p:pic>
      <p:sp>
        <p:nvSpPr>
          <p:cNvPr id="701" name="Google Shape;701;p56"/>
          <p:cNvSpPr txBox="1"/>
          <p:nvPr/>
        </p:nvSpPr>
        <p:spPr>
          <a:xfrm>
            <a:off x="6715302" y="1233040"/>
            <a:ext cx="1006200" cy="147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1" i="0" lang="en-GB" sz="600" u="none" cap="none" strike="noStrike">
                <a:solidFill>
                  <a:srgbClr val="000000"/>
                </a:solidFill>
                <a:latin typeface="Roboto"/>
                <a:ea typeface="Roboto"/>
                <a:cs typeface="Roboto"/>
                <a:sym typeface="Roboto"/>
              </a:rPr>
              <a:t>L0 - Reporter</a:t>
            </a:r>
            <a:endParaRPr b="1" i="0" sz="6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7"/>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rtl="0" algn="l">
              <a:spcBef>
                <a:spcPts val="0"/>
              </a:spcBef>
              <a:spcAft>
                <a:spcPts val="0"/>
              </a:spcAft>
              <a:buClr>
                <a:schemeClr val="dk1"/>
              </a:buClr>
              <a:buSzPts val="2800"/>
              <a:buFont typeface="Calibri"/>
              <a:buNone/>
            </a:pPr>
            <a:r>
              <a:rPr lang="en-GB">
                <a:solidFill>
                  <a:srgbClr val="333333"/>
                </a:solidFill>
              </a:rPr>
              <a:t>线上问题处理流程</a:t>
            </a:r>
            <a:endParaRPr>
              <a:solidFill>
                <a:srgbClr val="333333"/>
              </a:solidFill>
            </a:endParaRPr>
          </a:p>
        </p:txBody>
      </p:sp>
      <p:sp>
        <p:nvSpPr>
          <p:cNvPr id="708" name="Google Shape;708;p57"/>
          <p:cNvSpPr txBox="1"/>
          <p:nvPr>
            <p:ph idx="1" type="body"/>
          </p:nvPr>
        </p:nvSpPr>
        <p:spPr>
          <a:xfrm>
            <a:off x="311712" y="775004"/>
            <a:ext cx="8520600" cy="50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1600"/>
              </a:spcAft>
              <a:buSzPts val="1800"/>
              <a:buNone/>
            </a:pPr>
            <a:r>
              <a:rPr lang="en-GB" sz="1800">
                <a:solidFill>
                  <a:srgbClr val="151515"/>
                </a:solidFill>
                <a:latin typeface="Microsoft Yahei"/>
                <a:ea typeface="Microsoft Yahei"/>
                <a:cs typeface="Microsoft Yahei"/>
                <a:sym typeface="Microsoft Yahei"/>
              </a:rPr>
              <a:t>线上问题处理流程 - 研发处理流程</a:t>
            </a:r>
            <a:endParaRPr sz="1800">
              <a:solidFill>
                <a:srgbClr val="151515"/>
              </a:solidFill>
              <a:latin typeface="Microsoft Yahei"/>
              <a:ea typeface="Microsoft Yahei"/>
              <a:cs typeface="Microsoft Yahei"/>
              <a:sym typeface="Microsoft Yahei"/>
            </a:endParaRPr>
          </a:p>
        </p:txBody>
      </p:sp>
      <p:sp>
        <p:nvSpPr>
          <p:cNvPr id="709" name="Google Shape;709;p57"/>
          <p:cNvSpPr txBox="1"/>
          <p:nvPr/>
        </p:nvSpPr>
        <p:spPr>
          <a:xfrm>
            <a:off x="1782263" y="3658054"/>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1" i="1" sz="1100" u="none" cap="none" strike="noStrike">
              <a:solidFill>
                <a:srgbClr val="FF0000"/>
              </a:solidFill>
              <a:latin typeface="Microsoft Yahei"/>
              <a:ea typeface="Microsoft Yahei"/>
              <a:cs typeface="Microsoft Yahei"/>
              <a:sym typeface="Microsoft Yahei"/>
            </a:endParaRPr>
          </a:p>
        </p:txBody>
      </p:sp>
      <p:sp>
        <p:nvSpPr>
          <p:cNvPr id="710" name="Google Shape;710;p57"/>
          <p:cNvSpPr txBox="1"/>
          <p:nvPr/>
        </p:nvSpPr>
        <p:spPr>
          <a:xfrm>
            <a:off x="1798400" y="3638703"/>
            <a:ext cx="1194900" cy="88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GB" sz="1000" u="none" cap="none" strike="noStrike">
                <a:solidFill>
                  <a:srgbClr val="000000"/>
                </a:solidFill>
                <a:latin typeface="Microsoft Yahei"/>
                <a:ea typeface="Microsoft Yahei"/>
                <a:cs typeface="Microsoft Yahei"/>
                <a:sym typeface="Microsoft Yahei"/>
              </a:rPr>
              <a:t>QA判断是否是问题，不能判断出来，转交DEV来处理</a:t>
            </a:r>
            <a:endParaRPr b="0" i="0" sz="1000" u="none" cap="none" strike="noStrike">
              <a:solidFill>
                <a:srgbClr val="000000"/>
              </a:solidFill>
              <a:latin typeface="Microsoft Yahei"/>
              <a:ea typeface="Microsoft Yahei"/>
              <a:cs typeface="Microsoft Yahei"/>
              <a:sym typeface="Microsoft Yahei"/>
            </a:endParaRPr>
          </a:p>
        </p:txBody>
      </p:sp>
      <p:sp>
        <p:nvSpPr>
          <p:cNvPr id="711" name="Google Shape;711;p57"/>
          <p:cNvSpPr txBox="1"/>
          <p:nvPr/>
        </p:nvSpPr>
        <p:spPr>
          <a:xfrm>
            <a:off x="1939719" y="3278696"/>
            <a:ext cx="8751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1" i="0" lang="en-GB" sz="1000" u="none" cap="none" strike="noStrike">
                <a:solidFill>
                  <a:srgbClr val="000000"/>
                </a:solidFill>
                <a:latin typeface="Microsoft Yahei"/>
                <a:ea typeface="Microsoft Yahei"/>
                <a:cs typeface="Microsoft Yahei"/>
                <a:sym typeface="Microsoft Yahei"/>
              </a:rPr>
              <a:t>DOING</a:t>
            </a:r>
            <a:endParaRPr b="1" i="0" sz="1000" u="none" cap="none" strike="noStrike">
              <a:solidFill>
                <a:srgbClr val="000000"/>
              </a:solidFill>
              <a:latin typeface="Microsoft Yahei"/>
              <a:ea typeface="Microsoft Yahei"/>
              <a:cs typeface="Microsoft Yahei"/>
              <a:sym typeface="Microsoft Yahei"/>
            </a:endParaRPr>
          </a:p>
        </p:txBody>
      </p:sp>
      <p:grpSp>
        <p:nvGrpSpPr>
          <p:cNvPr id="712" name="Google Shape;712;p57"/>
          <p:cNvGrpSpPr/>
          <p:nvPr/>
        </p:nvGrpSpPr>
        <p:grpSpPr>
          <a:xfrm>
            <a:off x="4625792" y="3319405"/>
            <a:ext cx="1195006" cy="834985"/>
            <a:chOff x="4781408" y="2660925"/>
            <a:chExt cx="1709105" cy="1194200"/>
          </a:xfrm>
        </p:grpSpPr>
        <p:sp>
          <p:nvSpPr>
            <p:cNvPr id="713" name="Google Shape;713;p57"/>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Microsoft Yahei"/>
                <a:ea typeface="Microsoft Yahei"/>
                <a:cs typeface="Microsoft Yahei"/>
                <a:sym typeface="Microsoft Yahei"/>
              </a:endParaRPr>
            </a:p>
          </p:txBody>
        </p:sp>
        <p:sp>
          <p:nvSpPr>
            <p:cNvPr id="714" name="Google Shape;714;p57"/>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GB" sz="1000">
                  <a:latin typeface="Microsoft Yahei"/>
                  <a:ea typeface="Microsoft Yahei"/>
                  <a:cs typeface="Microsoft Yahei"/>
                  <a:sym typeface="Microsoft Yahei"/>
                </a:rPr>
                <a:t>Jira完善：</a:t>
              </a:r>
              <a:r>
                <a:rPr b="1" lang="en-GB" sz="1000">
                  <a:solidFill>
                    <a:srgbClr val="FF9900"/>
                  </a:solidFill>
                  <a:latin typeface="Microsoft Yahei"/>
                  <a:ea typeface="Microsoft Yahei"/>
                  <a:cs typeface="Microsoft Yahei"/>
                  <a:sym typeface="Microsoft Yahei"/>
                </a:rPr>
                <a:t>问</a:t>
              </a:r>
              <a:r>
                <a:rPr b="1" lang="en-GB" sz="1000">
                  <a:solidFill>
                    <a:srgbClr val="FF9900"/>
                  </a:solidFill>
                  <a:latin typeface="Microsoft Yahei"/>
                  <a:ea typeface="Microsoft Yahei"/>
                  <a:cs typeface="Microsoft Yahei"/>
                  <a:sym typeface="Microsoft Yahei"/>
                </a:rPr>
                <a:t>题</a:t>
              </a:r>
              <a:r>
                <a:rPr b="1" lang="en-GB" sz="1000">
                  <a:solidFill>
                    <a:srgbClr val="FF9900"/>
                  </a:solidFill>
                  <a:latin typeface="Microsoft Yahei"/>
                  <a:ea typeface="Microsoft Yahei"/>
                  <a:cs typeface="Microsoft Yahei"/>
                  <a:sym typeface="Microsoft Yahei"/>
                </a:rPr>
                <a:t>根源cause、解决方案solution</a:t>
              </a:r>
              <a:endParaRPr b="1" sz="1000">
                <a:solidFill>
                  <a:srgbClr val="FF9900"/>
                </a:solidFill>
                <a:latin typeface="Microsoft Yahei"/>
                <a:ea typeface="Microsoft Yahei"/>
                <a:cs typeface="Microsoft Yahei"/>
                <a:sym typeface="Microsoft Yahei"/>
              </a:endParaRPr>
            </a:p>
          </p:txBody>
        </p:sp>
      </p:grpSp>
      <p:grpSp>
        <p:nvGrpSpPr>
          <p:cNvPr id="715" name="Google Shape;715;p57"/>
          <p:cNvGrpSpPr/>
          <p:nvPr/>
        </p:nvGrpSpPr>
        <p:grpSpPr>
          <a:xfrm>
            <a:off x="6081511" y="3319406"/>
            <a:ext cx="1195004" cy="834986"/>
            <a:chOff x="6863386" y="2660925"/>
            <a:chExt cx="1709102" cy="1194202"/>
          </a:xfrm>
        </p:grpSpPr>
        <p:sp>
          <p:nvSpPr>
            <p:cNvPr id="716" name="Google Shape;716;p57"/>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Microsoft Yahei"/>
                <a:ea typeface="Microsoft Yahei"/>
                <a:cs typeface="Microsoft Yahei"/>
                <a:sym typeface="Microsoft Yahei"/>
              </a:endParaRPr>
            </a:p>
          </p:txBody>
        </p:sp>
        <p:sp>
          <p:nvSpPr>
            <p:cNvPr id="717" name="Google Shape;717;p57"/>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GB" sz="1000" u="none" cap="none" strike="noStrike">
                  <a:solidFill>
                    <a:srgbClr val="000000"/>
                  </a:solidFill>
                  <a:latin typeface="Microsoft Yahei"/>
                  <a:ea typeface="Microsoft Yahei"/>
                  <a:cs typeface="Microsoft Yahei"/>
                  <a:sym typeface="Microsoft Yahei"/>
                </a:rPr>
                <a:t>方案上线，修改为delivering</a:t>
              </a:r>
              <a:endParaRPr b="0" i="0" sz="1000" u="none" cap="none" strike="noStrike">
                <a:solidFill>
                  <a:srgbClr val="000000"/>
                </a:solidFill>
                <a:latin typeface="Microsoft Yahei"/>
                <a:ea typeface="Microsoft Yahei"/>
                <a:cs typeface="Microsoft Yahei"/>
                <a:sym typeface="Microsoft Yahei"/>
              </a:endParaRPr>
            </a:p>
          </p:txBody>
        </p:sp>
      </p:grpSp>
      <p:sp>
        <p:nvSpPr>
          <p:cNvPr id="718" name="Google Shape;718;p57"/>
          <p:cNvSpPr/>
          <p:nvPr/>
        </p:nvSpPr>
        <p:spPr>
          <a:xfrm>
            <a:off x="4374735" y="343247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719" name="Google Shape;719;p57"/>
          <p:cNvSpPr/>
          <p:nvPr/>
        </p:nvSpPr>
        <p:spPr>
          <a:xfrm>
            <a:off x="5754011" y="343247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grpSp>
        <p:nvGrpSpPr>
          <p:cNvPr id="720" name="Google Shape;720;p57"/>
          <p:cNvGrpSpPr/>
          <p:nvPr/>
        </p:nvGrpSpPr>
        <p:grpSpPr>
          <a:xfrm>
            <a:off x="7537004" y="3319406"/>
            <a:ext cx="1195004" cy="834986"/>
            <a:chOff x="6863386" y="2660925"/>
            <a:chExt cx="1709102" cy="1194202"/>
          </a:xfrm>
        </p:grpSpPr>
        <p:sp>
          <p:nvSpPr>
            <p:cNvPr id="721" name="Google Shape;721;p57"/>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Microsoft Yahei"/>
                <a:ea typeface="Microsoft Yahei"/>
                <a:cs typeface="Microsoft Yahei"/>
                <a:sym typeface="Microsoft Yahei"/>
              </a:endParaRPr>
            </a:p>
          </p:txBody>
        </p:sp>
        <p:sp>
          <p:nvSpPr>
            <p:cNvPr id="722" name="Google Shape;722;p57"/>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lang="en-GB" sz="1000">
                  <a:latin typeface="Microsoft Yahei"/>
                  <a:ea typeface="Microsoft Yahei"/>
                  <a:cs typeface="Microsoft Yahei"/>
                  <a:sym typeface="Microsoft Yahei"/>
                </a:rPr>
                <a:t>QA </a:t>
              </a:r>
              <a:r>
                <a:rPr b="0" i="0" lang="en-GB" sz="1000" u="none" cap="none" strike="noStrike">
                  <a:solidFill>
                    <a:srgbClr val="000000"/>
                  </a:solidFill>
                  <a:latin typeface="Microsoft Yahei"/>
                  <a:ea typeface="Microsoft Yahei"/>
                  <a:cs typeface="Microsoft Yahei"/>
                  <a:sym typeface="Microsoft Yahei"/>
                </a:rPr>
                <a:t>操作，修改为done</a:t>
              </a:r>
              <a:endParaRPr b="0" i="0" sz="1000" u="none" cap="none" strike="noStrike">
                <a:solidFill>
                  <a:srgbClr val="000000"/>
                </a:solidFill>
                <a:latin typeface="Microsoft Yahei"/>
                <a:ea typeface="Microsoft Yahei"/>
                <a:cs typeface="Microsoft Yahei"/>
                <a:sym typeface="Microsoft Yahei"/>
              </a:endParaRPr>
            </a:p>
          </p:txBody>
        </p:sp>
      </p:grpSp>
      <p:sp>
        <p:nvSpPr>
          <p:cNvPr id="723" name="Google Shape;723;p57"/>
          <p:cNvSpPr/>
          <p:nvPr/>
        </p:nvSpPr>
        <p:spPr>
          <a:xfrm>
            <a:off x="7209504" y="343247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724" name="Google Shape;724;p57"/>
          <p:cNvSpPr txBox="1"/>
          <p:nvPr/>
        </p:nvSpPr>
        <p:spPr>
          <a:xfrm>
            <a:off x="394618" y="3278696"/>
            <a:ext cx="8214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WAITING</a:t>
            </a:r>
            <a:endParaRPr b="1" i="0" sz="1000" u="none" cap="none" strike="noStrike">
              <a:solidFill>
                <a:srgbClr val="000000"/>
              </a:solidFill>
              <a:latin typeface="Microsoft Yahei"/>
              <a:ea typeface="Microsoft Yahei"/>
              <a:cs typeface="Microsoft Yahei"/>
              <a:sym typeface="Microsoft Yahei"/>
            </a:endParaRPr>
          </a:p>
        </p:txBody>
      </p:sp>
      <p:sp>
        <p:nvSpPr>
          <p:cNvPr id="725" name="Google Shape;725;p57"/>
          <p:cNvSpPr txBox="1"/>
          <p:nvPr/>
        </p:nvSpPr>
        <p:spPr>
          <a:xfrm>
            <a:off x="234338" y="3658054"/>
            <a:ext cx="1194900" cy="312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1" i="1" sz="1100" u="none" cap="none" strike="noStrike">
              <a:solidFill>
                <a:srgbClr val="FF0000"/>
              </a:solidFill>
              <a:latin typeface="Microsoft Yahei"/>
              <a:ea typeface="Microsoft Yahei"/>
              <a:cs typeface="Microsoft Yahei"/>
              <a:sym typeface="Microsoft Yahei"/>
            </a:endParaRPr>
          </a:p>
        </p:txBody>
      </p:sp>
      <p:sp>
        <p:nvSpPr>
          <p:cNvPr id="726" name="Google Shape;726;p57"/>
          <p:cNvSpPr txBox="1"/>
          <p:nvPr/>
        </p:nvSpPr>
        <p:spPr>
          <a:xfrm>
            <a:off x="234425" y="3638701"/>
            <a:ext cx="1227000" cy="666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GB" sz="1000" u="none" cap="none" strike="noStrike">
                <a:solidFill>
                  <a:srgbClr val="000000"/>
                </a:solidFill>
                <a:latin typeface="Microsoft Yahei"/>
                <a:ea typeface="Microsoft Yahei"/>
                <a:cs typeface="Microsoft Yahei"/>
                <a:sym typeface="Microsoft Yahei"/>
              </a:rPr>
              <a:t>QA</a:t>
            </a:r>
            <a:r>
              <a:rPr lang="en-GB" sz="1000">
                <a:latin typeface="Microsoft Yahei"/>
                <a:ea typeface="Microsoft Yahei"/>
                <a:cs typeface="Microsoft Yahei"/>
                <a:sym typeface="Microsoft Yahei"/>
              </a:rPr>
              <a:t>（值班同学）</a:t>
            </a:r>
            <a:r>
              <a:rPr b="0" i="0" lang="en-GB" sz="1000" u="none" cap="none" strike="noStrike">
                <a:solidFill>
                  <a:srgbClr val="000000"/>
                </a:solidFill>
                <a:latin typeface="Microsoft Yahei"/>
                <a:ea typeface="Microsoft Yahei"/>
                <a:cs typeface="Microsoft Yahei"/>
                <a:sym typeface="Microsoft Yahei"/>
              </a:rPr>
              <a:t>首先处理</a:t>
            </a:r>
            <a:endParaRPr b="0" i="0" sz="1000" u="none" cap="none" strike="noStrike">
              <a:solidFill>
                <a:srgbClr val="000000"/>
              </a:solidFill>
              <a:latin typeface="Microsoft Yahei"/>
              <a:ea typeface="Microsoft Yahei"/>
              <a:cs typeface="Microsoft Yahei"/>
              <a:sym typeface="Microsoft Yahei"/>
            </a:endParaRPr>
          </a:p>
        </p:txBody>
      </p:sp>
      <p:sp>
        <p:nvSpPr>
          <p:cNvPr id="727" name="Google Shape;727;p57"/>
          <p:cNvSpPr txBox="1"/>
          <p:nvPr/>
        </p:nvSpPr>
        <p:spPr>
          <a:xfrm>
            <a:off x="4712095" y="3278692"/>
            <a:ext cx="10578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REGRESSION</a:t>
            </a:r>
            <a:endParaRPr b="1" i="0" sz="1000" u="none" cap="none" strike="noStrike">
              <a:solidFill>
                <a:srgbClr val="000000"/>
              </a:solidFill>
              <a:latin typeface="Microsoft Yahei"/>
              <a:ea typeface="Microsoft Yahei"/>
              <a:cs typeface="Microsoft Yahei"/>
              <a:sym typeface="Microsoft Yahei"/>
            </a:endParaRPr>
          </a:p>
        </p:txBody>
      </p:sp>
      <p:sp>
        <p:nvSpPr>
          <p:cNvPr id="728" name="Google Shape;728;p57"/>
          <p:cNvSpPr txBox="1"/>
          <p:nvPr/>
        </p:nvSpPr>
        <p:spPr>
          <a:xfrm>
            <a:off x="6146189" y="3278692"/>
            <a:ext cx="987000" cy="28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DELIVERING</a:t>
            </a:r>
            <a:endParaRPr b="1" i="0" sz="1000" u="none" cap="none" strike="noStrike">
              <a:solidFill>
                <a:srgbClr val="000000"/>
              </a:solidFill>
              <a:latin typeface="Microsoft Yahei"/>
              <a:ea typeface="Microsoft Yahei"/>
              <a:cs typeface="Microsoft Yahei"/>
              <a:sym typeface="Microsoft Yahei"/>
            </a:endParaRPr>
          </a:p>
        </p:txBody>
      </p:sp>
      <p:sp>
        <p:nvSpPr>
          <p:cNvPr id="729" name="Google Shape;729;p57"/>
          <p:cNvSpPr txBox="1"/>
          <p:nvPr/>
        </p:nvSpPr>
        <p:spPr>
          <a:xfrm>
            <a:off x="7794293" y="3278696"/>
            <a:ext cx="6264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DONE</a:t>
            </a:r>
            <a:endParaRPr b="1" i="0" sz="1000" u="none" cap="none" strike="noStrike">
              <a:solidFill>
                <a:srgbClr val="000000"/>
              </a:solidFill>
              <a:latin typeface="Microsoft Yahei"/>
              <a:ea typeface="Microsoft Yahei"/>
              <a:cs typeface="Microsoft Yahei"/>
              <a:sym typeface="Microsoft Yahei"/>
            </a:endParaRPr>
          </a:p>
        </p:txBody>
      </p:sp>
      <p:pic>
        <p:nvPicPr>
          <p:cNvPr id="730" name="Google Shape;730;p57"/>
          <p:cNvPicPr preferRelativeResize="0"/>
          <p:nvPr/>
        </p:nvPicPr>
        <p:blipFill rotWithShape="1">
          <a:blip r:embed="rId3">
            <a:alphaModFix/>
          </a:blip>
          <a:srcRect b="0" l="0" r="0" t="0"/>
          <a:stretch/>
        </p:blipFill>
        <p:spPr>
          <a:xfrm>
            <a:off x="5190253" y="3048568"/>
            <a:ext cx="230126" cy="230122"/>
          </a:xfrm>
          <a:prstGeom prst="rect">
            <a:avLst/>
          </a:prstGeom>
          <a:noFill/>
          <a:ln>
            <a:noFill/>
          </a:ln>
        </p:spPr>
      </p:pic>
      <p:pic>
        <p:nvPicPr>
          <p:cNvPr id="731" name="Google Shape;731;p57"/>
          <p:cNvPicPr preferRelativeResize="0"/>
          <p:nvPr/>
        </p:nvPicPr>
        <p:blipFill rotWithShape="1">
          <a:blip r:embed="rId3">
            <a:alphaModFix/>
          </a:blip>
          <a:srcRect b="0" l="0" r="0" t="0"/>
          <a:stretch/>
        </p:blipFill>
        <p:spPr>
          <a:xfrm>
            <a:off x="6607072" y="3048568"/>
            <a:ext cx="230126" cy="230122"/>
          </a:xfrm>
          <a:prstGeom prst="rect">
            <a:avLst/>
          </a:prstGeom>
          <a:noFill/>
          <a:ln>
            <a:noFill/>
          </a:ln>
        </p:spPr>
      </p:pic>
      <p:sp>
        <p:nvSpPr>
          <p:cNvPr id="732" name="Google Shape;732;p57"/>
          <p:cNvSpPr/>
          <p:nvPr/>
        </p:nvSpPr>
        <p:spPr>
          <a:xfrm>
            <a:off x="1323510" y="343247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733" name="Google Shape;733;p57"/>
          <p:cNvSpPr/>
          <p:nvPr/>
        </p:nvSpPr>
        <p:spPr>
          <a:xfrm>
            <a:off x="2797760" y="3432473"/>
            <a:ext cx="415500" cy="25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sp>
        <p:nvSpPr>
          <p:cNvPr id="734" name="Google Shape;734;p57"/>
          <p:cNvSpPr txBox="1"/>
          <p:nvPr/>
        </p:nvSpPr>
        <p:spPr>
          <a:xfrm>
            <a:off x="3212108" y="3638696"/>
            <a:ext cx="1194900" cy="51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GB" sz="1000" u="none" cap="none" strike="noStrike">
                <a:solidFill>
                  <a:srgbClr val="000000"/>
                </a:solidFill>
                <a:latin typeface="Microsoft Yahei"/>
                <a:ea typeface="Microsoft Yahei"/>
                <a:cs typeface="Microsoft Yahei"/>
                <a:sym typeface="Microsoft Yahei"/>
              </a:rPr>
              <a:t>是问题，则关联原始需求jira，写明问题根源和是否需要pm跟进</a:t>
            </a:r>
            <a:endParaRPr b="0" i="0" sz="1000" u="none" cap="none" strike="noStrike">
              <a:solidFill>
                <a:srgbClr val="000000"/>
              </a:solidFill>
              <a:latin typeface="Microsoft Yahei"/>
              <a:ea typeface="Microsoft Yahei"/>
              <a:cs typeface="Microsoft Yahei"/>
              <a:sym typeface="Microsoft Yahei"/>
            </a:endParaRPr>
          </a:p>
        </p:txBody>
      </p:sp>
      <p:sp>
        <p:nvSpPr>
          <p:cNvPr id="735" name="Google Shape;735;p57"/>
          <p:cNvSpPr txBox="1"/>
          <p:nvPr/>
        </p:nvSpPr>
        <p:spPr>
          <a:xfrm>
            <a:off x="3289463" y="3278700"/>
            <a:ext cx="10362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100"/>
              <a:buFont typeface="Arial"/>
              <a:buNone/>
            </a:pPr>
            <a:r>
              <a:rPr b="1" i="0" lang="en-GB" sz="1000" u="none" cap="none" strike="noStrike">
                <a:solidFill>
                  <a:srgbClr val="000000"/>
                </a:solidFill>
                <a:latin typeface="Microsoft Yahei"/>
                <a:ea typeface="Microsoft Yahei"/>
                <a:cs typeface="Microsoft Yahei"/>
                <a:sym typeface="Microsoft Yahei"/>
              </a:rPr>
              <a:t>STAGING</a:t>
            </a:r>
            <a:endParaRPr b="1" i="0" sz="1000" u="none" cap="none" strike="noStrike">
              <a:solidFill>
                <a:srgbClr val="000000"/>
              </a:solidFill>
              <a:latin typeface="Microsoft Yahei"/>
              <a:ea typeface="Microsoft Yahei"/>
              <a:cs typeface="Microsoft Yahei"/>
              <a:sym typeface="Microsoft Yahei"/>
            </a:endParaRPr>
          </a:p>
        </p:txBody>
      </p:sp>
      <p:pic>
        <p:nvPicPr>
          <p:cNvPr id="736" name="Google Shape;736;p57"/>
          <p:cNvPicPr preferRelativeResize="0"/>
          <p:nvPr/>
        </p:nvPicPr>
        <p:blipFill rotWithShape="1">
          <a:blip r:embed="rId3">
            <a:alphaModFix/>
          </a:blip>
          <a:srcRect b="0" l="0" r="0" t="0"/>
          <a:stretch/>
        </p:blipFill>
        <p:spPr>
          <a:xfrm>
            <a:off x="3768653" y="3048568"/>
            <a:ext cx="230126" cy="230122"/>
          </a:xfrm>
          <a:prstGeom prst="rect">
            <a:avLst/>
          </a:prstGeom>
          <a:noFill/>
          <a:ln>
            <a:noFill/>
          </a:ln>
        </p:spPr>
      </p:pic>
      <p:grpSp>
        <p:nvGrpSpPr>
          <p:cNvPr id="737" name="Google Shape;737;p57"/>
          <p:cNvGrpSpPr/>
          <p:nvPr/>
        </p:nvGrpSpPr>
        <p:grpSpPr>
          <a:xfrm>
            <a:off x="3124783" y="2285906"/>
            <a:ext cx="1206149" cy="666897"/>
            <a:chOff x="4781413" y="2660925"/>
            <a:chExt cx="1725042" cy="953800"/>
          </a:xfrm>
        </p:grpSpPr>
        <p:sp>
          <p:nvSpPr>
            <p:cNvPr id="738" name="Google Shape;738;p57"/>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1" sz="1000" u="none" cap="none" strike="noStrike">
                <a:solidFill>
                  <a:srgbClr val="FF0000"/>
                </a:solidFill>
                <a:latin typeface="Microsoft Yahei"/>
                <a:ea typeface="Microsoft Yahei"/>
                <a:cs typeface="Microsoft Yahei"/>
                <a:sym typeface="Microsoft Yahei"/>
              </a:endParaRPr>
            </a:p>
          </p:txBody>
        </p:sp>
        <p:sp>
          <p:nvSpPr>
            <p:cNvPr id="739" name="Google Shape;739;p57"/>
            <p:cNvSpPr txBox="1"/>
            <p:nvPr/>
          </p:nvSpPr>
          <p:spPr>
            <a:xfrm>
              <a:off x="4797355" y="28773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0" i="0" lang="en-GB" sz="1000" u="none" cap="none" strike="noStrike">
                  <a:solidFill>
                    <a:srgbClr val="000000"/>
                  </a:solidFill>
                  <a:latin typeface="Microsoft Yahei"/>
                  <a:ea typeface="Microsoft Yahei"/>
                  <a:cs typeface="Microsoft Yahei"/>
                  <a:sym typeface="Microsoft Yahei"/>
                </a:rPr>
                <a:t>不是问题则</a:t>
              </a:r>
              <a:r>
                <a:rPr lang="en-GB" sz="1000">
                  <a:latin typeface="Microsoft Yahei"/>
                  <a:ea typeface="Microsoft Yahei"/>
                  <a:cs typeface="Microsoft Yahei"/>
                  <a:sym typeface="Microsoft Yahei"/>
                </a:rPr>
                <a:t>关闭ticket，备注原因</a:t>
              </a:r>
              <a:endParaRPr b="0" i="0" sz="1000" u="none" cap="none" strike="noStrike">
                <a:solidFill>
                  <a:srgbClr val="000000"/>
                </a:solidFill>
                <a:latin typeface="Microsoft Yahei"/>
                <a:ea typeface="Microsoft Yahei"/>
                <a:cs typeface="Microsoft Yahei"/>
                <a:sym typeface="Microsoft Yahei"/>
              </a:endParaRPr>
            </a:p>
          </p:txBody>
        </p:sp>
      </p:grpSp>
      <p:sp>
        <p:nvSpPr>
          <p:cNvPr id="740" name="Google Shape;740;p57"/>
          <p:cNvSpPr txBox="1"/>
          <p:nvPr/>
        </p:nvSpPr>
        <p:spPr>
          <a:xfrm>
            <a:off x="3209762" y="2253575"/>
            <a:ext cx="1036200" cy="22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lang="en-GB" sz="1000">
                <a:latin typeface="Microsoft Yahei"/>
                <a:ea typeface="Microsoft Yahei"/>
                <a:cs typeface="Microsoft Yahei"/>
                <a:sym typeface="Microsoft Yahei"/>
              </a:rPr>
              <a:t>Closed</a:t>
            </a:r>
            <a:endParaRPr b="1" i="0" sz="1000" u="none" cap="none" strike="noStrike">
              <a:solidFill>
                <a:srgbClr val="000000"/>
              </a:solidFill>
              <a:latin typeface="Microsoft Yahei"/>
              <a:ea typeface="Microsoft Yahei"/>
              <a:cs typeface="Microsoft Yahei"/>
              <a:sym typeface="Microsoft Yahei"/>
            </a:endParaRPr>
          </a:p>
        </p:txBody>
      </p:sp>
      <p:pic>
        <p:nvPicPr>
          <p:cNvPr id="741" name="Google Shape;741;p57"/>
          <p:cNvPicPr preferRelativeResize="0"/>
          <p:nvPr/>
        </p:nvPicPr>
        <p:blipFill rotWithShape="1">
          <a:blip r:embed="rId3">
            <a:alphaModFix/>
          </a:blip>
          <a:srcRect b="0" l="0" r="0" t="0"/>
          <a:stretch/>
        </p:blipFill>
        <p:spPr>
          <a:xfrm>
            <a:off x="3502953" y="2026043"/>
            <a:ext cx="230126" cy="230122"/>
          </a:xfrm>
          <a:prstGeom prst="rect">
            <a:avLst/>
          </a:prstGeom>
          <a:noFill/>
          <a:ln>
            <a:noFill/>
          </a:ln>
        </p:spPr>
      </p:pic>
      <p:sp>
        <p:nvSpPr>
          <p:cNvPr id="742" name="Google Shape;742;p57"/>
          <p:cNvSpPr/>
          <p:nvPr/>
        </p:nvSpPr>
        <p:spPr>
          <a:xfrm rot="-1805435">
            <a:off x="2686422" y="2906649"/>
            <a:ext cx="462534" cy="27835"/>
          </a:xfrm>
          <a:prstGeom prst="roundRect">
            <a:avLst>
              <a:gd fmla="val 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icrosoft Yahei"/>
              <a:ea typeface="Microsoft Yahei"/>
              <a:cs typeface="Microsoft Yahei"/>
              <a:sym typeface="Microsoft Yahei"/>
            </a:endParaRPr>
          </a:p>
        </p:txBody>
      </p:sp>
      <p:pic>
        <p:nvPicPr>
          <p:cNvPr id="743" name="Google Shape;743;p57"/>
          <p:cNvPicPr preferRelativeResize="0"/>
          <p:nvPr/>
        </p:nvPicPr>
        <p:blipFill rotWithShape="1">
          <a:blip r:embed="rId4">
            <a:alphaModFix/>
          </a:blip>
          <a:srcRect b="0" l="0" r="0" t="0"/>
          <a:stretch/>
        </p:blipFill>
        <p:spPr>
          <a:xfrm>
            <a:off x="3733064" y="2026030"/>
            <a:ext cx="230126" cy="230122"/>
          </a:xfrm>
          <a:prstGeom prst="rect">
            <a:avLst/>
          </a:prstGeom>
          <a:noFill/>
          <a:ln>
            <a:noFill/>
          </a:ln>
        </p:spPr>
      </p:pic>
      <p:pic>
        <p:nvPicPr>
          <p:cNvPr id="744" name="Google Shape;744;p57"/>
          <p:cNvPicPr preferRelativeResize="0"/>
          <p:nvPr/>
        </p:nvPicPr>
        <p:blipFill rotWithShape="1">
          <a:blip r:embed="rId4">
            <a:alphaModFix/>
          </a:blip>
          <a:srcRect b="0" l="0" r="0" t="0"/>
          <a:stretch/>
        </p:blipFill>
        <p:spPr>
          <a:xfrm>
            <a:off x="685202" y="3049293"/>
            <a:ext cx="230126" cy="230122"/>
          </a:xfrm>
          <a:prstGeom prst="rect">
            <a:avLst/>
          </a:prstGeom>
          <a:noFill/>
          <a:ln>
            <a:noFill/>
          </a:ln>
        </p:spPr>
      </p:pic>
      <p:pic>
        <p:nvPicPr>
          <p:cNvPr id="745" name="Google Shape;745;p57"/>
          <p:cNvPicPr preferRelativeResize="0"/>
          <p:nvPr/>
        </p:nvPicPr>
        <p:blipFill rotWithShape="1">
          <a:blip r:embed="rId3">
            <a:alphaModFix/>
          </a:blip>
          <a:srcRect b="0" l="0" r="0" t="0"/>
          <a:stretch/>
        </p:blipFill>
        <p:spPr>
          <a:xfrm>
            <a:off x="2368064" y="3049293"/>
            <a:ext cx="230126" cy="230122"/>
          </a:xfrm>
          <a:prstGeom prst="rect">
            <a:avLst/>
          </a:prstGeom>
          <a:noFill/>
          <a:ln>
            <a:noFill/>
          </a:ln>
        </p:spPr>
      </p:pic>
      <p:pic>
        <p:nvPicPr>
          <p:cNvPr id="746" name="Google Shape;746;p57"/>
          <p:cNvPicPr preferRelativeResize="0"/>
          <p:nvPr/>
        </p:nvPicPr>
        <p:blipFill rotWithShape="1">
          <a:blip r:embed="rId4">
            <a:alphaModFix/>
          </a:blip>
          <a:srcRect b="0" l="0" r="0" t="0"/>
          <a:stretch/>
        </p:blipFill>
        <p:spPr>
          <a:xfrm>
            <a:off x="2097506" y="3048580"/>
            <a:ext cx="230126" cy="230122"/>
          </a:xfrm>
          <a:prstGeom prst="rect">
            <a:avLst/>
          </a:prstGeom>
          <a:noFill/>
          <a:ln>
            <a:noFill/>
          </a:ln>
        </p:spPr>
      </p:pic>
      <p:sp>
        <p:nvSpPr>
          <p:cNvPr id="747" name="Google Shape;747;p57"/>
          <p:cNvSpPr txBox="1"/>
          <p:nvPr/>
        </p:nvSpPr>
        <p:spPr>
          <a:xfrm>
            <a:off x="6556964" y="1843141"/>
            <a:ext cx="1108500" cy="147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QA</a:t>
            </a:r>
            <a:endParaRPr b="1" i="0" sz="1000" u="none" cap="none" strike="noStrike">
              <a:solidFill>
                <a:srgbClr val="000000"/>
              </a:solidFill>
              <a:latin typeface="Microsoft Yahei"/>
              <a:ea typeface="Microsoft Yahei"/>
              <a:cs typeface="Microsoft Yahei"/>
              <a:sym typeface="Microsoft Yahei"/>
            </a:endParaRPr>
          </a:p>
        </p:txBody>
      </p:sp>
      <p:pic>
        <p:nvPicPr>
          <p:cNvPr id="748" name="Google Shape;748;p57"/>
          <p:cNvPicPr preferRelativeResize="0"/>
          <p:nvPr/>
        </p:nvPicPr>
        <p:blipFill rotWithShape="1">
          <a:blip r:embed="rId3">
            <a:alphaModFix/>
          </a:blip>
          <a:srcRect b="0" l="0" r="0" t="0"/>
          <a:stretch/>
        </p:blipFill>
        <p:spPr>
          <a:xfrm>
            <a:off x="7537801" y="1566328"/>
            <a:ext cx="151198" cy="151193"/>
          </a:xfrm>
          <a:prstGeom prst="rect">
            <a:avLst/>
          </a:prstGeom>
          <a:noFill/>
          <a:ln>
            <a:noFill/>
          </a:ln>
        </p:spPr>
      </p:pic>
      <p:sp>
        <p:nvSpPr>
          <p:cNvPr id="749" name="Google Shape;749;p57"/>
          <p:cNvSpPr txBox="1"/>
          <p:nvPr/>
        </p:nvSpPr>
        <p:spPr>
          <a:xfrm>
            <a:off x="7688988" y="1547011"/>
            <a:ext cx="840900" cy="205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DEV</a:t>
            </a:r>
            <a:endParaRPr b="1" i="0" sz="1000" u="none" cap="none" strike="noStrike">
              <a:solidFill>
                <a:srgbClr val="000000"/>
              </a:solidFill>
              <a:latin typeface="Microsoft Yahei"/>
              <a:ea typeface="Microsoft Yahei"/>
              <a:cs typeface="Microsoft Yahei"/>
              <a:sym typeface="Microsoft Yahei"/>
            </a:endParaRPr>
          </a:p>
        </p:txBody>
      </p:sp>
      <p:pic>
        <p:nvPicPr>
          <p:cNvPr id="750" name="Google Shape;750;p57"/>
          <p:cNvPicPr preferRelativeResize="0"/>
          <p:nvPr/>
        </p:nvPicPr>
        <p:blipFill rotWithShape="1">
          <a:blip r:embed="rId4">
            <a:alphaModFix/>
          </a:blip>
          <a:srcRect b="0" l="0" r="0" t="0"/>
          <a:stretch/>
        </p:blipFill>
        <p:spPr>
          <a:xfrm>
            <a:off x="6447105" y="1830511"/>
            <a:ext cx="151194" cy="151190"/>
          </a:xfrm>
          <a:prstGeom prst="rect">
            <a:avLst/>
          </a:prstGeom>
          <a:noFill/>
          <a:ln>
            <a:noFill/>
          </a:ln>
        </p:spPr>
      </p:pic>
      <p:pic>
        <p:nvPicPr>
          <p:cNvPr id="751" name="Google Shape;751;p57"/>
          <p:cNvPicPr preferRelativeResize="0"/>
          <p:nvPr/>
        </p:nvPicPr>
        <p:blipFill rotWithShape="1">
          <a:blip r:embed="rId5">
            <a:alphaModFix/>
          </a:blip>
          <a:srcRect b="0" l="0" r="0" t="0"/>
          <a:stretch/>
        </p:blipFill>
        <p:spPr>
          <a:xfrm>
            <a:off x="6449997" y="1549604"/>
            <a:ext cx="151194" cy="151190"/>
          </a:xfrm>
          <a:prstGeom prst="rect">
            <a:avLst/>
          </a:prstGeom>
          <a:noFill/>
          <a:ln>
            <a:noFill/>
          </a:ln>
        </p:spPr>
      </p:pic>
      <p:sp>
        <p:nvSpPr>
          <p:cNvPr id="752" name="Google Shape;752;p57"/>
          <p:cNvSpPr txBox="1"/>
          <p:nvPr/>
        </p:nvSpPr>
        <p:spPr>
          <a:xfrm>
            <a:off x="6570552" y="1575790"/>
            <a:ext cx="1006200" cy="147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GB" sz="1000" u="none" cap="none" strike="noStrike">
                <a:solidFill>
                  <a:srgbClr val="000000"/>
                </a:solidFill>
                <a:latin typeface="Microsoft Yahei"/>
                <a:ea typeface="Microsoft Yahei"/>
                <a:cs typeface="Microsoft Yahei"/>
                <a:sym typeface="Microsoft Yahei"/>
              </a:rPr>
              <a:t>PS Team</a:t>
            </a:r>
            <a:endParaRPr b="1" i="0" sz="1000" u="none" cap="none" strike="noStrike">
              <a:solidFill>
                <a:srgbClr val="000000"/>
              </a:solidFill>
              <a:latin typeface="Microsoft Yahei"/>
              <a:ea typeface="Microsoft Yahei"/>
              <a:cs typeface="Microsoft Yahei"/>
              <a:sym typeface="Microsoft Yahei"/>
            </a:endParaRPr>
          </a:p>
        </p:txBody>
      </p:sp>
      <p:pic>
        <p:nvPicPr>
          <p:cNvPr id="753" name="Google Shape;753;p57"/>
          <p:cNvPicPr preferRelativeResize="0"/>
          <p:nvPr/>
        </p:nvPicPr>
        <p:blipFill rotWithShape="1">
          <a:blip r:embed="rId4">
            <a:alphaModFix/>
          </a:blip>
          <a:srcRect b="0" l="0" r="0" t="0"/>
          <a:stretch/>
        </p:blipFill>
        <p:spPr>
          <a:xfrm>
            <a:off x="3530968" y="3048580"/>
            <a:ext cx="230126" cy="230122"/>
          </a:xfrm>
          <a:prstGeom prst="rect">
            <a:avLst/>
          </a:prstGeom>
          <a:noFill/>
          <a:ln>
            <a:noFill/>
          </a:ln>
        </p:spPr>
      </p:pic>
      <p:pic>
        <p:nvPicPr>
          <p:cNvPr id="754" name="Google Shape;754;p57"/>
          <p:cNvPicPr preferRelativeResize="0"/>
          <p:nvPr/>
        </p:nvPicPr>
        <p:blipFill rotWithShape="1">
          <a:blip r:embed="rId4">
            <a:alphaModFix/>
          </a:blip>
          <a:srcRect b="0" l="0" r="0" t="0"/>
          <a:stretch/>
        </p:blipFill>
        <p:spPr>
          <a:xfrm>
            <a:off x="4958968" y="3048580"/>
            <a:ext cx="230126" cy="230122"/>
          </a:xfrm>
          <a:prstGeom prst="rect">
            <a:avLst/>
          </a:prstGeom>
          <a:noFill/>
          <a:ln>
            <a:noFill/>
          </a:ln>
        </p:spPr>
      </p:pic>
      <p:pic>
        <p:nvPicPr>
          <p:cNvPr id="755" name="Google Shape;755;p57"/>
          <p:cNvPicPr preferRelativeResize="0"/>
          <p:nvPr/>
        </p:nvPicPr>
        <p:blipFill rotWithShape="1">
          <a:blip r:embed="rId4">
            <a:alphaModFix/>
          </a:blip>
          <a:srcRect b="0" l="0" r="0" t="0"/>
          <a:stretch/>
        </p:blipFill>
        <p:spPr>
          <a:xfrm>
            <a:off x="6359620" y="3048580"/>
            <a:ext cx="230126" cy="230122"/>
          </a:xfrm>
          <a:prstGeom prst="rect">
            <a:avLst/>
          </a:prstGeom>
          <a:noFill/>
          <a:ln>
            <a:noFill/>
          </a:ln>
        </p:spPr>
      </p:pic>
      <p:pic>
        <p:nvPicPr>
          <p:cNvPr id="756" name="Google Shape;756;p57"/>
          <p:cNvPicPr preferRelativeResize="0"/>
          <p:nvPr/>
        </p:nvPicPr>
        <p:blipFill rotWithShape="1">
          <a:blip r:embed="rId4">
            <a:alphaModFix/>
          </a:blip>
          <a:srcRect b="0" l="0" r="0" t="0"/>
          <a:stretch/>
        </p:blipFill>
        <p:spPr>
          <a:xfrm>
            <a:off x="7946697" y="3048576"/>
            <a:ext cx="230125" cy="230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8"/>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日常值班与On Call机制</a:t>
            </a:r>
            <a:endParaRPr>
              <a:solidFill>
                <a:srgbClr val="333333"/>
              </a:solidFill>
            </a:endParaRPr>
          </a:p>
        </p:txBody>
      </p:sp>
      <p:sp>
        <p:nvSpPr>
          <p:cNvPr id="763" name="Google Shape;763;p58"/>
          <p:cNvSpPr txBox="1"/>
          <p:nvPr>
            <p:ph idx="1" type="body"/>
          </p:nvPr>
        </p:nvSpPr>
        <p:spPr>
          <a:xfrm>
            <a:off x="230781" y="14001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sz="1400">
                <a:latin typeface="Microsoft Yahei"/>
                <a:ea typeface="Microsoft Yahei"/>
                <a:cs typeface="Microsoft Yahei"/>
                <a:sym typeface="Microsoft Yahei"/>
              </a:rPr>
              <a:t>日常值班，项目组需要安排日常值班同学对Live</a:t>
            </a:r>
            <a:r>
              <a:rPr lang="en-GB" sz="1400">
                <a:solidFill>
                  <a:schemeClr val="dk1"/>
                </a:solidFill>
                <a:latin typeface="Microsoft Yahei"/>
                <a:ea typeface="Microsoft Yahei"/>
                <a:cs typeface="Microsoft Yahei"/>
                <a:sym typeface="Microsoft Yahei"/>
              </a:rPr>
              <a:t>/非Live 的问题</a:t>
            </a:r>
            <a:r>
              <a:rPr lang="en-GB" sz="1400">
                <a:latin typeface="Microsoft Yahei"/>
                <a:ea typeface="Microsoft Yahei"/>
                <a:cs typeface="Microsoft Yahei"/>
                <a:sym typeface="Microsoft Yahei"/>
              </a:rPr>
              <a:t>进行跟进处理</a:t>
            </a:r>
            <a:endParaRPr sz="1400">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000000"/>
              </a:buClr>
              <a:buSzPts val="1800"/>
              <a:buChar char="●"/>
            </a:pPr>
            <a:r>
              <a:rPr lang="en-GB" sz="1400">
                <a:solidFill>
                  <a:srgbClr val="000000"/>
                </a:solidFill>
                <a:latin typeface="Microsoft Yahei"/>
                <a:ea typeface="Microsoft Yahei"/>
                <a:cs typeface="Microsoft Yahei"/>
                <a:sym typeface="Microsoft Yahei"/>
              </a:rPr>
              <a:t>公司当前对紧急线上故障执行24小时On Call机制，SG NOC团队和深圳运维团队会按照对应项目组On Call联系人电话紧急联系</a:t>
            </a:r>
            <a:endParaRPr sz="1400">
              <a:solidFill>
                <a:srgbClr val="000000"/>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000000"/>
              </a:buClr>
              <a:buSzPts val="1800"/>
              <a:buChar char="●"/>
            </a:pPr>
            <a:r>
              <a:rPr lang="en-GB" sz="1400">
                <a:solidFill>
                  <a:srgbClr val="000000"/>
                </a:solidFill>
                <a:latin typeface="Microsoft Yahei"/>
                <a:ea typeface="Microsoft Yahei"/>
                <a:cs typeface="Microsoft Yahei"/>
                <a:sym typeface="Microsoft Yahei"/>
              </a:rPr>
              <a:t>联系的次序是 On Call值班人 -&gt; Leader -&gt; 负责Manager -&gt; </a:t>
            </a:r>
            <a:r>
              <a:rPr lang="en-GB" sz="1400">
                <a:latin typeface="Microsoft Yahei"/>
                <a:ea typeface="Microsoft Yahei"/>
                <a:cs typeface="Microsoft Yahei"/>
                <a:sym typeface="Microsoft Yahei"/>
              </a:rPr>
              <a:t>YC</a:t>
            </a:r>
            <a:endParaRPr sz="1400">
              <a:solidFill>
                <a:srgbClr val="000000"/>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SzPts val="1800"/>
              <a:buChar char="●"/>
            </a:pPr>
            <a:r>
              <a:rPr lang="en-GB" sz="1400">
                <a:latin typeface="Microsoft Yahei"/>
                <a:ea typeface="Microsoft Yahei"/>
                <a:cs typeface="Microsoft Yahei"/>
                <a:sym typeface="Microsoft Yahei"/>
              </a:rPr>
              <a:t>On Call列表中人员需要保持24小时可联系到并且能够响应处理</a:t>
            </a:r>
            <a:endParaRPr sz="1400">
              <a:latin typeface="Microsoft Yahei"/>
              <a:ea typeface="Microsoft Yahei"/>
              <a:cs typeface="Microsoft Yahei"/>
              <a:sym typeface="Microsoft Yahei"/>
            </a:endParaRPr>
          </a:p>
          <a:p>
            <a:pPr indent="-342900" lvl="0" marL="457200" rtl="0" algn="l">
              <a:lnSpc>
                <a:spcPct val="150000"/>
              </a:lnSpc>
              <a:spcBef>
                <a:spcPts val="0"/>
              </a:spcBef>
              <a:spcAft>
                <a:spcPts val="0"/>
              </a:spcAft>
              <a:buSzPts val="1800"/>
              <a:buChar char="●"/>
            </a:pPr>
            <a:r>
              <a:rPr lang="en-GB" sz="1400">
                <a:latin typeface="Microsoft Yahei"/>
                <a:ea typeface="Microsoft Yahei"/>
                <a:cs typeface="Microsoft Yahei"/>
                <a:sym typeface="Microsoft Yahei"/>
              </a:rPr>
              <a:t>On Call不处理日常的线上问题</a:t>
            </a:r>
            <a:endParaRPr sz="1400">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000000"/>
              </a:buClr>
              <a:buSzPts val="1800"/>
              <a:buChar char="●"/>
            </a:pPr>
            <a:r>
              <a:rPr lang="en-GB" sz="1400" u="sng">
                <a:solidFill>
                  <a:schemeClr val="hlink"/>
                </a:solidFill>
                <a:latin typeface="Microsoft Yahei"/>
                <a:ea typeface="Microsoft Yahei"/>
                <a:cs typeface="Microsoft Yahei"/>
                <a:sym typeface="Microsoft Yahei"/>
                <a:hlinkClick r:id="rId3"/>
              </a:rPr>
              <a:t>On Call值班人员列表地址</a:t>
            </a:r>
            <a:endParaRPr sz="1400">
              <a:solidFill>
                <a:srgbClr val="000000"/>
              </a:solidFill>
              <a:latin typeface="Microsoft Yahei"/>
              <a:ea typeface="Microsoft Yahei"/>
              <a:cs typeface="Microsoft Yahei"/>
              <a:sym typeface="Microsoft Yahe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9"/>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故障处理</a:t>
            </a:r>
            <a:r>
              <a:rPr lang="en-GB">
                <a:solidFill>
                  <a:srgbClr val="333333"/>
                </a:solidFill>
              </a:rPr>
              <a:t>流程</a:t>
            </a:r>
            <a:endParaRPr>
              <a:solidFill>
                <a:srgbClr val="333333"/>
              </a:solidFill>
            </a:endParaRPr>
          </a:p>
        </p:txBody>
      </p:sp>
      <p:grpSp>
        <p:nvGrpSpPr>
          <p:cNvPr id="770" name="Google Shape;770;p59"/>
          <p:cNvGrpSpPr/>
          <p:nvPr/>
        </p:nvGrpSpPr>
        <p:grpSpPr>
          <a:xfrm>
            <a:off x="50" y="1533011"/>
            <a:ext cx="1738336" cy="2361190"/>
            <a:chOff x="0" y="1189989"/>
            <a:chExt cx="3546900" cy="2378553"/>
          </a:xfrm>
        </p:grpSpPr>
        <p:sp>
          <p:nvSpPr>
            <p:cNvPr id="771" name="Google Shape;771;p59"/>
            <p:cNvSpPr/>
            <p:nvPr/>
          </p:nvSpPr>
          <p:spPr>
            <a:xfrm>
              <a:off x="0" y="1189989"/>
              <a:ext cx="3546900" cy="669000"/>
            </a:xfrm>
            <a:prstGeom prst="homePlat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icrosoft Yahei"/>
                  <a:ea typeface="Microsoft Yahei"/>
                  <a:cs typeface="Microsoft Yahei"/>
                  <a:sym typeface="Microsoft Yahei"/>
                </a:rPr>
                <a:t>故障发现</a:t>
              </a:r>
              <a:endParaRPr b="0" i="0" sz="1400" u="none" cap="none" strike="noStrike">
                <a:solidFill>
                  <a:srgbClr val="FFFFFF"/>
                </a:solidFill>
                <a:latin typeface="Microsoft Yahei"/>
                <a:ea typeface="Microsoft Yahei"/>
                <a:cs typeface="Microsoft Yahei"/>
                <a:sym typeface="Microsoft Yahei"/>
              </a:endParaRPr>
            </a:p>
          </p:txBody>
        </p:sp>
        <p:sp>
          <p:nvSpPr>
            <p:cNvPr id="772" name="Google Shape;772;p59"/>
            <p:cNvSpPr txBox="1"/>
            <p:nvPr/>
          </p:nvSpPr>
          <p:spPr>
            <a:xfrm>
              <a:off x="40298" y="2057142"/>
              <a:ext cx="3305400" cy="15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监控告警</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发布留守</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3. NOC/SRE报障</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4. 业务报障</a:t>
              </a:r>
              <a:endParaRPr b="0" i="0" sz="1200" u="none" cap="none" strike="noStrike">
                <a:solidFill>
                  <a:srgbClr val="000000"/>
                </a:solidFill>
                <a:latin typeface="Microsoft Yahei"/>
                <a:ea typeface="Microsoft Yahei"/>
                <a:cs typeface="Microsoft Yahei"/>
                <a:sym typeface="Microsoft Yahei"/>
              </a:endParaRPr>
            </a:p>
          </p:txBody>
        </p:sp>
      </p:grpSp>
      <p:grpSp>
        <p:nvGrpSpPr>
          <p:cNvPr id="773" name="Google Shape;773;p59"/>
          <p:cNvGrpSpPr/>
          <p:nvPr/>
        </p:nvGrpSpPr>
        <p:grpSpPr>
          <a:xfrm>
            <a:off x="1458170" y="1532337"/>
            <a:ext cx="1751029" cy="2240150"/>
            <a:chOff x="2944204" y="1189775"/>
            <a:chExt cx="3305700" cy="2240150"/>
          </a:xfrm>
        </p:grpSpPr>
        <p:sp>
          <p:nvSpPr>
            <p:cNvPr id="774" name="Google Shape;774;p59"/>
            <p:cNvSpPr/>
            <p:nvPr/>
          </p:nvSpPr>
          <p:spPr>
            <a:xfrm>
              <a:off x="2944204" y="1189775"/>
              <a:ext cx="3305700" cy="669000"/>
            </a:xfrm>
            <a:prstGeom prst="chevron">
              <a:avLst>
                <a:gd fmla="val 50000" name="adj"/>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知会相关方</a:t>
              </a:r>
              <a:endParaRPr b="0" i="0" sz="1400" u="none" cap="none" strike="noStrike">
                <a:solidFill>
                  <a:srgbClr val="FFFFFF"/>
                </a:solidFill>
                <a:latin typeface="Microsoft Yahei"/>
                <a:ea typeface="Microsoft Yahei"/>
                <a:cs typeface="Microsoft Yahei"/>
                <a:sym typeface="Microsoft Yahei"/>
              </a:endParaRPr>
            </a:p>
          </p:txBody>
        </p:sp>
        <p:sp>
          <p:nvSpPr>
            <p:cNvPr id="775" name="Google Shape;775;p59"/>
            <p:cNvSpPr txBox="1"/>
            <p:nvPr/>
          </p:nvSpPr>
          <p:spPr>
            <a:xfrm>
              <a:off x="3060648" y="2057125"/>
              <a:ext cx="2881200" cy="137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SRE</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PM/BPM/业务方</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4. 相关技术团队</a:t>
              </a:r>
              <a:endParaRPr b="0" i="0" sz="1200" u="none" cap="none" strike="noStrike">
                <a:solidFill>
                  <a:srgbClr val="000000"/>
                </a:solidFill>
                <a:latin typeface="Microsoft Yahei"/>
                <a:ea typeface="Microsoft Yahei"/>
                <a:cs typeface="Microsoft Yahei"/>
                <a:sym typeface="Microsoft Yahei"/>
              </a:endParaRPr>
            </a:p>
          </p:txBody>
        </p:sp>
      </p:grpSp>
      <p:grpSp>
        <p:nvGrpSpPr>
          <p:cNvPr id="776" name="Google Shape;776;p59"/>
          <p:cNvGrpSpPr/>
          <p:nvPr/>
        </p:nvGrpSpPr>
        <p:grpSpPr>
          <a:xfrm>
            <a:off x="2938800" y="1532337"/>
            <a:ext cx="1751029" cy="2296250"/>
            <a:chOff x="2944204" y="1189775"/>
            <a:chExt cx="3305700" cy="2296250"/>
          </a:xfrm>
        </p:grpSpPr>
        <p:sp>
          <p:nvSpPr>
            <p:cNvPr id="777" name="Google Shape;777;p59"/>
            <p:cNvSpPr/>
            <p:nvPr/>
          </p:nvSpPr>
          <p:spPr>
            <a:xfrm>
              <a:off x="2944204" y="1189775"/>
              <a:ext cx="3305700" cy="669000"/>
            </a:xfrm>
            <a:prstGeom prst="chevron">
              <a:avLst>
                <a:gd fmla="val 50000" name="adj"/>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故障</a:t>
              </a:r>
              <a:r>
                <a:rPr b="0" i="0" lang="en-GB" sz="1400" u="none" cap="none" strike="noStrike">
                  <a:solidFill>
                    <a:schemeClr val="lt1"/>
                  </a:solidFill>
                  <a:latin typeface="Microsoft Yahei"/>
                  <a:ea typeface="Microsoft Yahei"/>
                  <a:cs typeface="Microsoft Yahei"/>
                  <a:sym typeface="Microsoft Yahei"/>
                </a:rPr>
                <a:t>处理</a:t>
              </a:r>
              <a:endParaRPr b="0" i="0" sz="1400" u="none" cap="none" strike="noStrike">
                <a:solidFill>
                  <a:srgbClr val="FFFFFF"/>
                </a:solidFill>
                <a:latin typeface="Microsoft Yahei"/>
                <a:ea typeface="Microsoft Yahei"/>
                <a:cs typeface="Microsoft Yahei"/>
                <a:sym typeface="Microsoft Yahei"/>
              </a:endParaRPr>
            </a:p>
          </p:txBody>
        </p:sp>
        <p:sp>
          <p:nvSpPr>
            <p:cNvPr id="778" name="Google Shape;778;p59"/>
            <p:cNvSpPr txBox="1"/>
            <p:nvPr/>
          </p:nvSpPr>
          <p:spPr>
            <a:xfrm>
              <a:off x="3060638" y="2057125"/>
              <a:ext cx="2657700" cy="142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定位问题</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同步进度</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3. 问题升级</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Microsoft Yahei"/>
                <a:ea typeface="Microsoft Yahei"/>
                <a:cs typeface="Microsoft Yahei"/>
                <a:sym typeface="Microsoft Yahei"/>
              </a:endParaRPr>
            </a:p>
          </p:txBody>
        </p:sp>
      </p:grpSp>
      <p:grpSp>
        <p:nvGrpSpPr>
          <p:cNvPr id="779" name="Google Shape;779;p59"/>
          <p:cNvGrpSpPr/>
          <p:nvPr/>
        </p:nvGrpSpPr>
        <p:grpSpPr>
          <a:xfrm>
            <a:off x="4419430" y="1532337"/>
            <a:ext cx="1751029" cy="2296250"/>
            <a:chOff x="2944204" y="1189775"/>
            <a:chExt cx="3305700" cy="2296250"/>
          </a:xfrm>
        </p:grpSpPr>
        <p:sp>
          <p:nvSpPr>
            <p:cNvPr id="780" name="Google Shape;780;p59"/>
            <p:cNvSpPr/>
            <p:nvPr/>
          </p:nvSpPr>
          <p:spPr>
            <a:xfrm>
              <a:off x="2944204" y="1189775"/>
              <a:ext cx="3305700" cy="6690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故障恢复</a:t>
              </a:r>
              <a:endParaRPr b="0" i="0" sz="1400" u="none" cap="none" strike="noStrike">
                <a:solidFill>
                  <a:srgbClr val="FFFFFF"/>
                </a:solidFill>
                <a:latin typeface="Microsoft Yahei"/>
                <a:ea typeface="Microsoft Yahei"/>
                <a:cs typeface="Microsoft Yahei"/>
                <a:sym typeface="Microsoft Yahei"/>
              </a:endParaRPr>
            </a:p>
          </p:txBody>
        </p:sp>
        <p:sp>
          <p:nvSpPr>
            <p:cNvPr id="781" name="Google Shape;781;p59"/>
            <p:cNvSpPr txBox="1"/>
            <p:nvPr/>
          </p:nvSpPr>
          <p:spPr>
            <a:xfrm>
              <a:off x="3060629" y="2057125"/>
              <a:ext cx="2657700" cy="142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快速恢复</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不做根本解决</a:t>
              </a:r>
              <a:endParaRPr b="0" i="0" sz="1200" u="none" cap="none" strike="noStrike">
                <a:solidFill>
                  <a:srgbClr val="000000"/>
                </a:solidFill>
                <a:latin typeface="Microsoft Yahei"/>
                <a:ea typeface="Microsoft Yahei"/>
                <a:cs typeface="Microsoft Yahei"/>
                <a:sym typeface="Microsoft Yahei"/>
              </a:endParaRPr>
            </a:p>
          </p:txBody>
        </p:sp>
      </p:grpSp>
      <p:grpSp>
        <p:nvGrpSpPr>
          <p:cNvPr id="782" name="Google Shape;782;p59"/>
          <p:cNvGrpSpPr/>
          <p:nvPr/>
        </p:nvGrpSpPr>
        <p:grpSpPr>
          <a:xfrm>
            <a:off x="5900060" y="1532337"/>
            <a:ext cx="1751032" cy="2240150"/>
            <a:chOff x="2944204" y="1189775"/>
            <a:chExt cx="3305705" cy="2240150"/>
          </a:xfrm>
        </p:grpSpPr>
        <p:sp>
          <p:nvSpPr>
            <p:cNvPr id="783" name="Google Shape;783;p59"/>
            <p:cNvSpPr/>
            <p:nvPr/>
          </p:nvSpPr>
          <p:spPr>
            <a:xfrm>
              <a:off x="2944204" y="1189775"/>
              <a:ext cx="3305700" cy="669000"/>
            </a:xfrm>
            <a:prstGeom prst="chevron">
              <a:avLst>
                <a:gd fmla="val 50000" name="adj"/>
              </a:avLst>
            </a:prstGeom>
            <a:solidFill>
              <a:srgbClr val="8E7CC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故障复盘</a:t>
              </a:r>
              <a:endParaRPr b="0" i="0" sz="1400" u="none" cap="none" strike="noStrike">
                <a:solidFill>
                  <a:srgbClr val="FFFFFF"/>
                </a:solidFill>
                <a:latin typeface="Microsoft Yahei"/>
                <a:ea typeface="Microsoft Yahei"/>
                <a:cs typeface="Microsoft Yahei"/>
                <a:sym typeface="Microsoft Yahei"/>
              </a:endParaRPr>
            </a:p>
          </p:txBody>
        </p:sp>
        <p:sp>
          <p:nvSpPr>
            <p:cNvPr id="784" name="Google Shape;784;p59"/>
            <p:cNvSpPr txBox="1"/>
            <p:nvPr/>
          </p:nvSpPr>
          <p:spPr>
            <a:xfrm>
              <a:off x="2968209" y="2057125"/>
              <a:ext cx="3281700" cy="137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我们系统的改进</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流程、规范改进</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3.外部系统的改进</a:t>
              </a:r>
              <a:endParaRPr b="0" i="0" sz="1200" u="none" cap="none" strike="noStrike">
                <a:solidFill>
                  <a:srgbClr val="000000"/>
                </a:solidFill>
                <a:latin typeface="Microsoft Yahei"/>
                <a:ea typeface="Microsoft Yahei"/>
                <a:cs typeface="Microsoft Yahei"/>
                <a:sym typeface="Microsoft Yahei"/>
              </a:endParaRPr>
            </a:p>
          </p:txBody>
        </p:sp>
      </p:grpSp>
      <p:grpSp>
        <p:nvGrpSpPr>
          <p:cNvPr id="785" name="Google Shape;785;p59"/>
          <p:cNvGrpSpPr/>
          <p:nvPr/>
        </p:nvGrpSpPr>
        <p:grpSpPr>
          <a:xfrm>
            <a:off x="7392854" y="1532337"/>
            <a:ext cx="1751029" cy="2361950"/>
            <a:chOff x="2944204" y="1189775"/>
            <a:chExt cx="3305700" cy="2361950"/>
          </a:xfrm>
        </p:grpSpPr>
        <p:sp>
          <p:nvSpPr>
            <p:cNvPr id="786" name="Google Shape;786;p59"/>
            <p:cNvSpPr/>
            <p:nvPr/>
          </p:nvSpPr>
          <p:spPr>
            <a:xfrm>
              <a:off x="2944204" y="1189775"/>
              <a:ext cx="3305700" cy="6690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方案跟进</a:t>
              </a:r>
              <a:endParaRPr b="0" i="0" sz="1400" u="none" cap="none" strike="noStrike">
                <a:solidFill>
                  <a:srgbClr val="FFFFFF"/>
                </a:solidFill>
                <a:latin typeface="Microsoft Yahei"/>
                <a:ea typeface="Microsoft Yahei"/>
                <a:cs typeface="Microsoft Yahei"/>
                <a:sym typeface="Microsoft Yahei"/>
              </a:endParaRPr>
            </a:p>
          </p:txBody>
        </p:sp>
        <p:sp>
          <p:nvSpPr>
            <p:cNvPr id="787" name="Google Shape;787;p59"/>
            <p:cNvSpPr txBox="1"/>
            <p:nvPr/>
          </p:nvSpPr>
          <p:spPr>
            <a:xfrm>
              <a:off x="3060629" y="2057125"/>
              <a:ext cx="3066000" cy="149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1. 改善任务的落实</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2. 流程、规范的执行</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3. 外部系统的推动</a:t>
              </a:r>
              <a:endParaRPr b="0" i="0" sz="12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Microsoft Yahei"/>
                  <a:ea typeface="Microsoft Yahei"/>
                  <a:cs typeface="Microsoft Yahei"/>
                  <a:sym typeface="Microsoft Yahei"/>
                </a:rPr>
                <a:t>4. 故障解决的确认</a:t>
              </a:r>
              <a:endParaRPr b="0" i="0" sz="1200" u="none" cap="none" strike="noStrike">
                <a:solidFill>
                  <a:srgbClr val="000000"/>
                </a:solidFill>
                <a:latin typeface="Microsoft Yahei"/>
                <a:ea typeface="Microsoft Yahei"/>
                <a:cs typeface="Microsoft Yahei"/>
                <a:sym typeface="Microsoft Yahei"/>
              </a:endParaRPr>
            </a:p>
          </p:txBody>
        </p:sp>
      </p:grpSp>
      <p:sp>
        <p:nvSpPr>
          <p:cNvPr id="788" name="Google Shape;788;p59"/>
          <p:cNvSpPr/>
          <p:nvPr/>
        </p:nvSpPr>
        <p:spPr>
          <a:xfrm>
            <a:off x="0" y="4072437"/>
            <a:ext cx="9144000" cy="665100"/>
          </a:xfrm>
          <a:prstGeom prst="rect">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Microsoft Yahei"/>
                <a:ea typeface="Microsoft Yahei"/>
                <a:cs typeface="Microsoft Yahei"/>
                <a:sym typeface="Microsoft Yahei"/>
              </a:rPr>
              <a:t>故障报告</a:t>
            </a:r>
            <a:endParaRPr b="1" i="0" sz="1400" u="none" cap="none" strike="noStrike">
              <a:solidFill>
                <a:schemeClr val="lt1"/>
              </a:solidFill>
              <a:latin typeface="Microsoft Yahei"/>
              <a:ea typeface="Microsoft Yahei"/>
              <a:cs typeface="Microsoft Yahei"/>
              <a:sym typeface="Microsoft Yahei"/>
            </a:endParaRPr>
          </a:p>
        </p:txBody>
      </p:sp>
      <p:sp>
        <p:nvSpPr>
          <p:cNvPr id="789" name="Google Shape;789;p59"/>
          <p:cNvSpPr/>
          <p:nvPr/>
        </p:nvSpPr>
        <p:spPr>
          <a:xfrm>
            <a:off x="4399975" y="3312412"/>
            <a:ext cx="309300" cy="665100"/>
          </a:xfrm>
          <a:prstGeom prst="down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故障</a:t>
            </a:r>
            <a:r>
              <a:rPr lang="en-GB">
                <a:solidFill>
                  <a:srgbClr val="333333"/>
                </a:solidFill>
              </a:rPr>
              <a:t>复盘流程</a:t>
            </a:r>
            <a:endParaRPr>
              <a:solidFill>
                <a:srgbClr val="333333"/>
              </a:solidFill>
            </a:endParaRPr>
          </a:p>
        </p:txBody>
      </p:sp>
      <p:grpSp>
        <p:nvGrpSpPr>
          <p:cNvPr id="796" name="Google Shape;796;p60"/>
          <p:cNvGrpSpPr/>
          <p:nvPr/>
        </p:nvGrpSpPr>
        <p:grpSpPr>
          <a:xfrm>
            <a:off x="230725" y="1244346"/>
            <a:ext cx="2445942" cy="3420804"/>
            <a:chOff x="0" y="1189989"/>
            <a:chExt cx="3546900" cy="3445959"/>
          </a:xfrm>
        </p:grpSpPr>
        <p:sp>
          <p:nvSpPr>
            <p:cNvPr id="797" name="Google Shape;797;p60"/>
            <p:cNvSpPr/>
            <p:nvPr/>
          </p:nvSpPr>
          <p:spPr>
            <a:xfrm>
              <a:off x="0" y="1189989"/>
              <a:ext cx="3546900" cy="669000"/>
            </a:xfrm>
            <a:prstGeom prst="homePlat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icrosoft Yahei"/>
                  <a:ea typeface="Microsoft Yahei"/>
                  <a:cs typeface="Microsoft Yahei"/>
                  <a:sym typeface="Microsoft Yahei"/>
                </a:rPr>
                <a:t>参与人</a:t>
              </a:r>
              <a:endParaRPr b="0" i="0" sz="1400" u="none" cap="none" strike="noStrike">
                <a:solidFill>
                  <a:srgbClr val="FFFFFF"/>
                </a:solidFill>
                <a:latin typeface="Microsoft Yahei"/>
                <a:ea typeface="Microsoft Yahei"/>
                <a:cs typeface="Microsoft Yahei"/>
                <a:sym typeface="Microsoft Yahei"/>
              </a:endParaRPr>
            </a:p>
          </p:txBody>
        </p:sp>
        <p:sp>
          <p:nvSpPr>
            <p:cNvPr id="798" name="Google Shape;798;p60"/>
            <p:cNvSpPr txBox="1"/>
            <p:nvPr/>
          </p:nvSpPr>
          <p:spPr>
            <a:xfrm>
              <a:off x="0" y="2057148"/>
              <a:ext cx="3225900" cy="257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1. 业务Manager, 故障报告最终确认人</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2. 项目组Leader，复盘责任人</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3. 故障处理人及相关技术人员</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4. SRE</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5. PM/BPM</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6. 事故相关项目组负责人 </a:t>
              </a:r>
              <a:endParaRPr b="0" i="0" sz="1400" u="none" cap="none" strike="noStrike">
                <a:solidFill>
                  <a:srgbClr val="000000"/>
                </a:solidFill>
                <a:latin typeface="Microsoft Yahei"/>
                <a:ea typeface="Microsoft Yahei"/>
                <a:cs typeface="Microsoft Yahei"/>
                <a:sym typeface="Microsoft Yahei"/>
              </a:endParaRPr>
            </a:p>
          </p:txBody>
        </p:sp>
      </p:grpSp>
      <p:grpSp>
        <p:nvGrpSpPr>
          <p:cNvPr id="799" name="Google Shape;799;p60"/>
          <p:cNvGrpSpPr/>
          <p:nvPr/>
        </p:nvGrpSpPr>
        <p:grpSpPr>
          <a:xfrm>
            <a:off x="2282626" y="1243673"/>
            <a:ext cx="2464069" cy="2251779"/>
            <a:chOff x="2944204" y="1189775"/>
            <a:chExt cx="3305700" cy="2251779"/>
          </a:xfrm>
        </p:grpSpPr>
        <p:sp>
          <p:nvSpPr>
            <p:cNvPr id="800" name="Google Shape;800;p60"/>
            <p:cNvSpPr/>
            <p:nvPr/>
          </p:nvSpPr>
          <p:spPr>
            <a:xfrm>
              <a:off x="2944204" y="1189775"/>
              <a:ext cx="3305700" cy="669000"/>
            </a:xfrm>
            <a:prstGeom prst="chevron">
              <a:avLst>
                <a:gd fmla="val 50000" name="adj"/>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复盘时间</a:t>
              </a:r>
              <a:endParaRPr b="0" i="0" sz="1400" u="none" cap="none" strike="noStrike">
                <a:solidFill>
                  <a:srgbClr val="FFFFFF"/>
                </a:solidFill>
                <a:latin typeface="Microsoft Yahei"/>
                <a:ea typeface="Microsoft Yahei"/>
                <a:cs typeface="Microsoft Yahei"/>
                <a:sym typeface="Microsoft Yahei"/>
              </a:endParaRPr>
            </a:p>
          </p:txBody>
        </p:sp>
        <p:sp>
          <p:nvSpPr>
            <p:cNvPr id="801" name="Google Shape;801;p60"/>
            <p:cNvSpPr txBox="1"/>
            <p:nvPr/>
          </p:nvSpPr>
          <p:spPr>
            <a:xfrm>
              <a:off x="3213944" y="2068754"/>
              <a:ext cx="2805900" cy="137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1. 故障恢复并找到根因</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2. 尽早复盘</a:t>
              </a:r>
              <a:endParaRPr b="0" i="0" sz="1400" u="none" cap="none" strike="noStrike">
                <a:solidFill>
                  <a:srgbClr val="000000"/>
                </a:solidFill>
                <a:latin typeface="Microsoft Yahei"/>
                <a:ea typeface="Microsoft Yahei"/>
                <a:cs typeface="Microsoft Yahei"/>
                <a:sym typeface="Microsoft Yahei"/>
              </a:endParaRPr>
            </a:p>
          </p:txBody>
        </p:sp>
      </p:grpSp>
      <p:grpSp>
        <p:nvGrpSpPr>
          <p:cNvPr id="802" name="Google Shape;802;p60"/>
          <p:cNvGrpSpPr/>
          <p:nvPr/>
        </p:nvGrpSpPr>
        <p:grpSpPr>
          <a:xfrm>
            <a:off x="4365921" y="1243673"/>
            <a:ext cx="2464069" cy="2296243"/>
            <a:chOff x="2944204" y="1189775"/>
            <a:chExt cx="3305700" cy="2296243"/>
          </a:xfrm>
        </p:grpSpPr>
        <p:sp>
          <p:nvSpPr>
            <p:cNvPr id="803" name="Google Shape;803;p60"/>
            <p:cNvSpPr/>
            <p:nvPr/>
          </p:nvSpPr>
          <p:spPr>
            <a:xfrm>
              <a:off x="2944204" y="1189775"/>
              <a:ext cx="3305700" cy="669000"/>
            </a:xfrm>
            <a:prstGeom prst="chevron">
              <a:avLst>
                <a:gd fmla="val 50000" name="adj"/>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内容</a:t>
              </a:r>
              <a:endParaRPr b="0" i="0" sz="1400" u="none" cap="none" strike="noStrike">
                <a:solidFill>
                  <a:srgbClr val="FFFFFF"/>
                </a:solidFill>
                <a:latin typeface="Microsoft Yahei"/>
                <a:ea typeface="Microsoft Yahei"/>
                <a:cs typeface="Microsoft Yahei"/>
                <a:sym typeface="Microsoft Yahei"/>
              </a:endParaRPr>
            </a:p>
          </p:txBody>
        </p:sp>
        <p:sp>
          <p:nvSpPr>
            <p:cNvPr id="804" name="Google Shape;804;p60"/>
            <p:cNvSpPr txBox="1"/>
            <p:nvPr/>
          </p:nvSpPr>
          <p:spPr>
            <a:xfrm>
              <a:off x="3348154" y="2057118"/>
              <a:ext cx="2497800" cy="142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1. 故障过程回顾 </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2. 故障原因分析</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3. 故障级别</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4. 故障责任人</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5. 可执行的改进方案</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grpSp>
      <p:grpSp>
        <p:nvGrpSpPr>
          <p:cNvPr id="805" name="Google Shape;805;p60"/>
          <p:cNvGrpSpPr/>
          <p:nvPr/>
        </p:nvGrpSpPr>
        <p:grpSpPr>
          <a:xfrm>
            <a:off x="6449217" y="1243673"/>
            <a:ext cx="2464069" cy="2296243"/>
            <a:chOff x="2944204" y="1189775"/>
            <a:chExt cx="3305700" cy="2296243"/>
          </a:xfrm>
        </p:grpSpPr>
        <p:sp>
          <p:nvSpPr>
            <p:cNvPr id="806" name="Google Shape;806;p60"/>
            <p:cNvSpPr/>
            <p:nvPr/>
          </p:nvSpPr>
          <p:spPr>
            <a:xfrm>
              <a:off x="2944204" y="1189775"/>
              <a:ext cx="3305700" cy="6690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Microsoft Yahei"/>
                  <a:ea typeface="Microsoft Yahei"/>
                  <a:cs typeface="Microsoft Yahei"/>
                  <a:sym typeface="Microsoft Yahei"/>
                </a:rPr>
                <a:t>产出物</a:t>
              </a:r>
              <a:endParaRPr b="0" i="0" sz="1400" u="none" cap="none" strike="noStrike">
                <a:solidFill>
                  <a:srgbClr val="FFFFFF"/>
                </a:solidFill>
                <a:latin typeface="Microsoft Yahei"/>
                <a:ea typeface="Microsoft Yahei"/>
                <a:cs typeface="Microsoft Yahei"/>
                <a:sym typeface="Microsoft Yahei"/>
              </a:endParaRPr>
            </a:p>
          </p:txBody>
        </p:sp>
        <p:sp>
          <p:nvSpPr>
            <p:cNvPr id="807" name="Google Shape;807;p60"/>
            <p:cNvSpPr txBox="1"/>
            <p:nvPr/>
          </p:nvSpPr>
          <p:spPr>
            <a:xfrm>
              <a:off x="3572281" y="2057118"/>
              <a:ext cx="2263200" cy="142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1. 会议纪要</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000000"/>
                  </a:solidFill>
                  <a:latin typeface="Microsoft Yahei"/>
                  <a:ea typeface="Microsoft Yahei"/>
                  <a:cs typeface="Microsoft Yahei"/>
                  <a:sym typeface="Microsoft Yahei"/>
                </a:rPr>
                <a:t>2. 故障报告</a:t>
              </a:r>
              <a:endParaRPr b="0" i="0" sz="1400" u="none" cap="none" strike="noStrike">
                <a:solidFill>
                  <a:srgbClr val="000000"/>
                </a:solidFill>
                <a:latin typeface="Microsoft Yahei"/>
                <a:ea typeface="Microsoft Yahei"/>
                <a:cs typeface="Microsoft Yahei"/>
                <a:sym typeface="Microsoft Yahe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1"/>
          <p:cNvSpPr txBox="1"/>
          <p:nvPr>
            <p:ph type="title"/>
          </p:nvPr>
        </p:nvSpPr>
        <p:spPr>
          <a:xfrm>
            <a:off x="552450" y="76200"/>
            <a:ext cx="8058300" cy="4353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800"/>
              <a:buFont typeface="Calibri"/>
              <a:buNone/>
            </a:pPr>
            <a:r>
              <a:rPr lang="en-GB">
                <a:solidFill>
                  <a:srgbClr val="333333"/>
                </a:solidFill>
              </a:rPr>
              <a:t>故障管理</a:t>
            </a:r>
            <a:endParaRPr>
              <a:solidFill>
                <a:srgbClr val="333333"/>
              </a:solidFill>
            </a:endParaRPr>
          </a:p>
        </p:txBody>
      </p:sp>
      <p:sp>
        <p:nvSpPr>
          <p:cNvPr id="814" name="Google Shape;814;p61"/>
          <p:cNvSpPr txBox="1"/>
          <p:nvPr/>
        </p:nvSpPr>
        <p:spPr>
          <a:xfrm>
            <a:off x="392619" y="827475"/>
            <a:ext cx="3920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Calibri"/>
              <a:buNone/>
            </a:pPr>
            <a:r>
              <a:rPr b="1" i="0" lang="en-GB" sz="2400" u="none" cap="none" strike="noStrike">
                <a:solidFill>
                  <a:srgbClr val="333333"/>
                </a:solidFill>
                <a:latin typeface="Microsoft Yahei"/>
                <a:ea typeface="Microsoft Yahei"/>
                <a:cs typeface="Microsoft Yahei"/>
                <a:sym typeface="Microsoft Yahei"/>
              </a:rPr>
              <a:t>故障报告</a:t>
            </a:r>
            <a:endParaRPr/>
          </a:p>
        </p:txBody>
      </p:sp>
      <p:sp>
        <p:nvSpPr>
          <p:cNvPr id="815" name="Google Shape;815;p61"/>
          <p:cNvSpPr txBox="1"/>
          <p:nvPr>
            <p:ph idx="1" type="body"/>
          </p:nvPr>
        </p:nvSpPr>
        <p:spPr>
          <a:xfrm>
            <a:off x="320070" y="1400175"/>
            <a:ext cx="381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u="sng">
                <a:solidFill>
                  <a:schemeClr val="hlink"/>
                </a:solidFill>
                <a:latin typeface="Microsoft Yahei"/>
                <a:ea typeface="Microsoft Yahei"/>
                <a:cs typeface="Microsoft Yahei"/>
                <a:sym typeface="Microsoft Yahei"/>
                <a:hlinkClick r:id="rId3"/>
              </a:rPr>
              <a:t>报告模版地址</a:t>
            </a:r>
            <a:endParaRPr>
              <a:latin typeface="Microsoft Yahei"/>
              <a:ea typeface="Microsoft Yahei"/>
              <a:cs typeface="Microsoft Yahei"/>
              <a:sym typeface="Microsoft Yahei"/>
            </a:endParaRPr>
          </a:p>
          <a:p>
            <a:pPr indent="-342900" lvl="0" marL="457200" rtl="0" algn="l">
              <a:lnSpc>
                <a:spcPct val="100000"/>
              </a:lnSpc>
              <a:spcBef>
                <a:spcPts val="1600"/>
              </a:spcBef>
              <a:spcAft>
                <a:spcPts val="0"/>
              </a:spcAft>
              <a:buSzPts val="1800"/>
              <a:buChar char="●"/>
            </a:pPr>
            <a:r>
              <a:rPr lang="en-GB" u="sng">
                <a:solidFill>
                  <a:schemeClr val="hlink"/>
                </a:solidFill>
                <a:latin typeface="Microsoft Yahei"/>
                <a:ea typeface="Microsoft Yahei"/>
                <a:cs typeface="Microsoft Yahei"/>
                <a:sym typeface="Microsoft Yahei"/>
              </a:rPr>
              <a:t>故障</a:t>
            </a:r>
            <a:r>
              <a:rPr lang="en-GB" u="sng">
                <a:solidFill>
                  <a:schemeClr val="hlink"/>
                </a:solidFill>
                <a:latin typeface="Microsoft Yahei"/>
                <a:ea typeface="Microsoft Yahei"/>
                <a:cs typeface="Microsoft Yahei"/>
                <a:sym typeface="Microsoft Yahei"/>
                <a:hlinkClick r:id="rId4"/>
              </a:rPr>
              <a:t>报告存放地址</a:t>
            </a:r>
            <a:endParaRPr>
              <a:latin typeface="Microsoft Yahei"/>
              <a:ea typeface="Microsoft Yahei"/>
              <a:cs typeface="Microsoft Yahei"/>
              <a:sym typeface="Microsoft Yahei"/>
            </a:endParaRPr>
          </a:p>
          <a:p>
            <a:pPr indent="-342900" lvl="0" marL="457200" rtl="0" algn="l">
              <a:lnSpc>
                <a:spcPct val="100000"/>
              </a:lnSpc>
              <a:spcBef>
                <a:spcPts val="1600"/>
              </a:spcBef>
              <a:spcAft>
                <a:spcPts val="0"/>
              </a:spcAft>
              <a:buSzPts val="1800"/>
              <a:buChar char="●"/>
            </a:pPr>
            <a:r>
              <a:rPr lang="en-GB">
                <a:latin typeface="Microsoft Yahei"/>
                <a:ea typeface="Microsoft Yahei"/>
                <a:cs typeface="Microsoft Yahei"/>
                <a:sym typeface="Microsoft Yahei"/>
              </a:rPr>
              <a:t>标题规则：YYYY.MM.DD-项目-故障标题</a:t>
            </a:r>
            <a:endParaRPr>
              <a:latin typeface="Microsoft Yahei"/>
              <a:ea typeface="Microsoft Yahei"/>
              <a:cs typeface="Microsoft Yahei"/>
              <a:sym typeface="Microsoft Yahei"/>
            </a:endParaRPr>
          </a:p>
          <a:p>
            <a:pPr indent="-342900" lvl="0" marL="457200" rtl="0" algn="l">
              <a:lnSpc>
                <a:spcPct val="100000"/>
              </a:lnSpc>
              <a:spcBef>
                <a:spcPts val="1600"/>
              </a:spcBef>
              <a:spcAft>
                <a:spcPts val="0"/>
              </a:spcAft>
              <a:buSzPts val="1800"/>
              <a:buFont typeface="Microsoft Yahei"/>
              <a:buChar char="●"/>
            </a:pPr>
            <a:r>
              <a:rPr lang="en-GB">
                <a:latin typeface="Microsoft Yahei"/>
                <a:ea typeface="Microsoft Yahei"/>
                <a:cs typeface="Microsoft Yahei"/>
                <a:sym typeface="Microsoft Yahei"/>
              </a:rPr>
              <a:t>改进方案</a:t>
            </a:r>
            <a:endParaRPr>
              <a:latin typeface="Microsoft Yahei"/>
              <a:ea typeface="Microsoft Yahei"/>
              <a:cs typeface="Microsoft Yahei"/>
              <a:sym typeface="Microsoft Yahei"/>
            </a:endParaRPr>
          </a:p>
          <a:p>
            <a:pPr indent="-238125" lvl="1" marL="685800" rtl="0" algn="l">
              <a:lnSpc>
                <a:spcPct val="100000"/>
              </a:lnSpc>
              <a:spcBef>
                <a:spcPts val="1600"/>
              </a:spcBef>
              <a:spcAft>
                <a:spcPts val="0"/>
              </a:spcAft>
              <a:buSzPts val="1500"/>
              <a:buFont typeface="Microsoft Yahei"/>
              <a:buChar char="o"/>
            </a:pPr>
            <a:r>
              <a:rPr lang="en-GB" sz="1050">
                <a:latin typeface="Microsoft Yahei"/>
                <a:ea typeface="Microsoft Yahei"/>
                <a:cs typeface="Microsoft Yahei"/>
                <a:sym typeface="Microsoft Yahei"/>
              </a:rPr>
              <a:t>可执行的改进措施</a:t>
            </a:r>
            <a:endParaRPr sz="1050">
              <a:latin typeface="Microsoft Yahei"/>
              <a:ea typeface="Microsoft Yahei"/>
              <a:cs typeface="Microsoft Yahei"/>
              <a:sym typeface="Microsoft Yahei"/>
            </a:endParaRPr>
          </a:p>
          <a:p>
            <a:pPr indent="-238125" lvl="1" marL="685800" rtl="0" algn="l">
              <a:lnSpc>
                <a:spcPct val="100000"/>
              </a:lnSpc>
              <a:spcBef>
                <a:spcPts val="1600"/>
              </a:spcBef>
              <a:spcAft>
                <a:spcPts val="0"/>
              </a:spcAft>
              <a:buSzPts val="1500"/>
              <a:buFont typeface="Microsoft Yahei"/>
              <a:buChar char="o"/>
            </a:pPr>
            <a:r>
              <a:rPr lang="en-GB" sz="1050">
                <a:latin typeface="Microsoft Yahei"/>
                <a:ea typeface="Microsoft Yahei"/>
                <a:cs typeface="Microsoft Yahei"/>
                <a:sym typeface="Microsoft Yahei"/>
              </a:rPr>
              <a:t>优先改进我们自己的系统</a:t>
            </a:r>
            <a:endParaRPr sz="1050">
              <a:latin typeface="Microsoft Yahei"/>
              <a:ea typeface="Microsoft Yahei"/>
              <a:cs typeface="Microsoft Yahei"/>
              <a:sym typeface="Microsoft Yahei"/>
            </a:endParaRPr>
          </a:p>
          <a:p>
            <a:pPr indent="-238125" lvl="1" marL="685800" rtl="0" algn="l">
              <a:lnSpc>
                <a:spcPct val="100000"/>
              </a:lnSpc>
              <a:spcBef>
                <a:spcPts val="1600"/>
              </a:spcBef>
              <a:spcAft>
                <a:spcPts val="1600"/>
              </a:spcAft>
              <a:buSzPts val="1500"/>
              <a:buFont typeface="Microsoft Yahei"/>
              <a:buChar char="o"/>
            </a:pPr>
            <a:r>
              <a:rPr lang="en-GB" sz="1050">
                <a:latin typeface="Microsoft Yahei"/>
                <a:ea typeface="Microsoft Yahei"/>
                <a:cs typeface="Microsoft Yahei"/>
                <a:sym typeface="Microsoft Yahei"/>
              </a:rPr>
              <a:t>改进工作流程</a:t>
            </a:r>
            <a:endParaRPr sz="1050">
              <a:latin typeface="Microsoft Yahei"/>
              <a:ea typeface="Microsoft Yahei"/>
              <a:cs typeface="Microsoft Yahei"/>
              <a:sym typeface="Microsoft Yahei"/>
            </a:endParaRPr>
          </a:p>
        </p:txBody>
      </p:sp>
      <p:pic>
        <p:nvPicPr>
          <p:cNvPr id="816" name="Google Shape;816;p61"/>
          <p:cNvPicPr preferRelativeResize="0"/>
          <p:nvPr/>
        </p:nvPicPr>
        <p:blipFill rotWithShape="1">
          <a:blip r:embed="rId5">
            <a:alphaModFix/>
          </a:blip>
          <a:srcRect b="0" l="0" r="0" t="0"/>
          <a:stretch/>
        </p:blipFill>
        <p:spPr>
          <a:xfrm>
            <a:off x="4587200" y="950188"/>
            <a:ext cx="4236730" cy="3820976"/>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2"/>
          <p:cNvSpPr/>
          <p:nvPr/>
        </p:nvSpPr>
        <p:spPr>
          <a:xfrm>
            <a:off x="3746944" y="2722075"/>
            <a:ext cx="33378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研发过程管理</a:t>
            </a:r>
            <a:endParaRPr b="1" sz="1500">
              <a:solidFill>
                <a:srgbClr val="999999"/>
              </a:solidFill>
              <a:latin typeface="Microsoft YaHei"/>
              <a:ea typeface="Microsoft YaHei"/>
              <a:cs typeface="Microsoft YaHei"/>
              <a:sym typeface="Microsoft YaHei"/>
            </a:endParaRPr>
          </a:p>
        </p:txBody>
      </p:sp>
      <p:sp>
        <p:nvSpPr>
          <p:cNvPr id="822" name="Google Shape;822;p62"/>
          <p:cNvSpPr/>
          <p:nvPr/>
        </p:nvSpPr>
        <p:spPr>
          <a:xfrm>
            <a:off x="3696625" y="3571846"/>
            <a:ext cx="17925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latin typeface="Microsoft YaHei"/>
                <a:ea typeface="Microsoft YaHei"/>
                <a:cs typeface="Microsoft YaHei"/>
                <a:sym typeface="Microsoft YaHei"/>
              </a:rPr>
              <a:t>项目管理工具及使用</a:t>
            </a:r>
            <a:endParaRPr b="1" i="0" sz="1500" u="none" cap="none" strike="noStrike">
              <a:latin typeface="Microsoft YaHei"/>
              <a:ea typeface="Microsoft YaHei"/>
              <a:cs typeface="Microsoft YaHei"/>
              <a:sym typeface="Microsoft YaHei"/>
            </a:endParaRPr>
          </a:p>
        </p:txBody>
      </p:sp>
      <p:grpSp>
        <p:nvGrpSpPr>
          <p:cNvPr id="823" name="Google Shape;823;p62"/>
          <p:cNvGrpSpPr/>
          <p:nvPr/>
        </p:nvGrpSpPr>
        <p:grpSpPr>
          <a:xfrm>
            <a:off x="373179" y="2125411"/>
            <a:ext cx="2527875" cy="1841967"/>
            <a:chOff x="-80500" y="-572533"/>
            <a:chExt cx="3370500" cy="2455956"/>
          </a:xfrm>
        </p:grpSpPr>
        <p:grpSp>
          <p:nvGrpSpPr>
            <p:cNvPr id="824" name="Google Shape;824;p62"/>
            <p:cNvGrpSpPr/>
            <p:nvPr/>
          </p:nvGrpSpPr>
          <p:grpSpPr>
            <a:xfrm>
              <a:off x="-80500" y="-572533"/>
              <a:ext cx="3370500" cy="2455956"/>
              <a:chOff x="-80500" y="-572533"/>
              <a:chExt cx="3370500" cy="2455956"/>
            </a:xfrm>
          </p:grpSpPr>
          <p:sp>
            <p:nvSpPr>
              <p:cNvPr id="825" name="Google Shape;825;p62"/>
              <p:cNvSpPr/>
              <p:nvPr/>
            </p:nvSpPr>
            <p:spPr>
              <a:xfrm>
                <a:off x="-80500" y="-572533"/>
                <a:ext cx="3370500" cy="1920300"/>
              </a:xfrm>
              <a:prstGeom prst="rect">
                <a:avLst/>
              </a:prstGeom>
              <a:noFill/>
              <a:ln>
                <a:noFill/>
              </a:ln>
            </p:spPr>
            <p:txBody>
              <a:bodyPr anchorCtr="0" anchor="b"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800"/>
                  <a:buFont typeface="Microsoft YaHei"/>
                  <a:buNone/>
                </a:pPr>
                <a:br>
                  <a:rPr b="1" i="0" lang="en-GB" sz="1800" u="none" cap="none" strike="noStrike">
                    <a:solidFill>
                      <a:srgbClr val="000000"/>
                    </a:solidFill>
                    <a:latin typeface="Microsoft YaHei"/>
                    <a:ea typeface="Microsoft YaHei"/>
                    <a:cs typeface="Microsoft YaHei"/>
                    <a:sym typeface="Microsoft YaHei"/>
                  </a:rPr>
                </a:br>
                <a:r>
                  <a:rPr b="1" i="0" lang="en-GB" sz="3300" u="none" cap="none" strike="noStrike">
                    <a:solidFill>
                      <a:srgbClr val="000000"/>
                    </a:solidFill>
                    <a:latin typeface="Microsoft YaHei"/>
                    <a:ea typeface="Microsoft YaHei"/>
                    <a:cs typeface="Microsoft YaHei"/>
                    <a:sym typeface="Microsoft YaHei"/>
                  </a:rPr>
                  <a:t>目录</a:t>
                </a:r>
                <a:br>
                  <a:rPr b="1" i="0" lang="en-GB" sz="3300" u="none" cap="none" strike="noStrike">
                    <a:solidFill>
                      <a:srgbClr val="000000"/>
                    </a:solidFill>
                    <a:latin typeface="Microsoft YaHei"/>
                    <a:ea typeface="Microsoft YaHei"/>
                    <a:cs typeface="Microsoft YaHei"/>
                    <a:sym typeface="Microsoft YaHei"/>
                  </a:rPr>
                </a:br>
                <a:endParaRPr b="0" i="0" sz="3300" u="none" cap="none" strike="noStrike">
                  <a:solidFill>
                    <a:srgbClr val="000000"/>
                  </a:solidFill>
                  <a:latin typeface="Arial"/>
                  <a:ea typeface="Arial"/>
                  <a:cs typeface="Arial"/>
                  <a:sym typeface="Arial"/>
                </a:endParaRPr>
              </a:p>
            </p:txBody>
          </p:sp>
          <p:cxnSp>
            <p:nvCxnSpPr>
              <p:cNvPr id="826" name="Google Shape;826;p62"/>
              <p:cNvCxnSpPr/>
              <p:nvPr/>
            </p:nvCxnSpPr>
            <p:spPr>
              <a:xfrm>
                <a:off x="2332464" y="1883423"/>
                <a:ext cx="468000" cy="0"/>
              </a:xfrm>
              <a:prstGeom prst="straightConnector1">
                <a:avLst/>
              </a:prstGeom>
              <a:noFill/>
              <a:ln cap="flat" cmpd="sng" w="9525">
                <a:solidFill>
                  <a:srgbClr val="FFFFFF"/>
                </a:solidFill>
                <a:prstDash val="solid"/>
                <a:miter lim="800000"/>
                <a:headEnd len="sm" w="sm" type="none"/>
                <a:tailEnd len="sm" w="sm" type="none"/>
              </a:ln>
            </p:spPr>
          </p:cxnSp>
        </p:grpSp>
        <p:sp>
          <p:nvSpPr>
            <p:cNvPr id="827" name="Google Shape;827;p62"/>
            <p:cNvSpPr/>
            <p:nvPr/>
          </p:nvSpPr>
          <p:spPr>
            <a:xfrm>
              <a:off x="978343" y="844536"/>
              <a:ext cx="1252800" cy="3327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accent2"/>
                </a:buClr>
                <a:buSzPts val="1200"/>
                <a:buFont typeface="Microsoft YaHei"/>
                <a:buNone/>
              </a:pPr>
              <a:r>
                <a:rPr b="1" i="0" lang="en-GB" sz="1200" u="none" cap="none" strike="noStrike">
                  <a:solidFill>
                    <a:schemeClr val="accent2"/>
                  </a:solidFill>
                  <a:latin typeface="Microsoft YaHei"/>
                  <a:ea typeface="Microsoft YaHei"/>
                  <a:cs typeface="Microsoft YaHei"/>
                  <a:sym typeface="Microsoft YaHei"/>
                </a:rPr>
                <a:t>CONTENTS</a:t>
              </a:r>
              <a:endParaRPr sz="1100"/>
            </a:p>
          </p:txBody>
        </p:sp>
      </p:grpSp>
      <p:cxnSp>
        <p:nvCxnSpPr>
          <p:cNvPr id="828" name="Google Shape;828;p62"/>
          <p:cNvCxnSpPr/>
          <p:nvPr/>
        </p:nvCxnSpPr>
        <p:spPr>
          <a:xfrm>
            <a:off x="3696625" y="3312970"/>
            <a:ext cx="3723000" cy="0"/>
          </a:xfrm>
          <a:prstGeom prst="straightConnector1">
            <a:avLst/>
          </a:prstGeom>
          <a:noFill/>
          <a:ln cap="flat" cmpd="sng" w="9525">
            <a:solidFill>
              <a:srgbClr val="BFBFBF"/>
            </a:solidFill>
            <a:prstDash val="dash"/>
            <a:miter lim="8000"/>
            <a:headEnd len="sm" w="sm" type="none"/>
            <a:tailEnd len="sm" w="sm" type="none"/>
          </a:ln>
        </p:spPr>
      </p:cxnSp>
      <p:cxnSp>
        <p:nvCxnSpPr>
          <p:cNvPr id="829" name="Google Shape;829;p62"/>
          <p:cNvCxnSpPr/>
          <p:nvPr/>
        </p:nvCxnSpPr>
        <p:spPr>
          <a:xfrm>
            <a:off x="3754243" y="4223621"/>
            <a:ext cx="3723000" cy="0"/>
          </a:xfrm>
          <a:prstGeom prst="straightConnector1">
            <a:avLst/>
          </a:prstGeom>
          <a:noFill/>
          <a:ln cap="flat" cmpd="sng" w="9525">
            <a:solidFill>
              <a:srgbClr val="BFBFBF"/>
            </a:solidFill>
            <a:prstDash val="dash"/>
            <a:miter lim="8000"/>
            <a:headEnd len="sm" w="sm" type="none"/>
            <a:tailEnd len="sm" w="sm" type="none"/>
          </a:ln>
        </p:spPr>
      </p:cxnSp>
      <p:grpSp>
        <p:nvGrpSpPr>
          <p:cNvPr id="830" name="Google Shape;830;p62"/>
          <p:cNvGrpSpPr/>
          <p:nvPr/>
        </p:nvGrpSpPr>
        <p:grpSpPr>
          <a:xfrm>
            <a:off x="2961422" y="2639579"/>
            <a:ext cx="539984" cy="539995"/>
            <a:chOff x="-1" y="-1"/>
            <a:chExt cx="434700" cy="523200"/>
          </a:xfrm>
        </p:grpSpPr>
        <p:sp>
          <p:nvSpPr>
            <p:cNvPr id="831" name="Google Shape;831;p62"/>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832" name="Google Shape;832;p62"/>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2</a:t>
              </a:r>
              <a:endParaRPr sz="1100"/>
            </a:p>
          </p:txBody>
        </p:sp>
      </p:grpSp>
      <p:grpSp>
        <p:nvGrpSpPr>
          <p:cNvPr id="833" name="Google Shape;833;p62"/>
          <p:cNvGrpSpPr/>
          <p:nvPr/>
        </p:nvGrpSpPr>
        <p:grpSpPr>
          <a:xfrm>
            <a:off x="2961422" y="3487018"/>
            <a:ext cx="539984" cy="539995"/>
            <a:chOff x="-1" y="-1"/>
            <a:chExt cx="434700" cy="523200"/>
          </a:xfrm>
        </p:grpSpPr>
        <p:sp>
          <p:nvSpPr>
            <p:cNvPr id="834" name="Google Shape;834;p62"/>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835" name="Google Shape;835;p62"/>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3</a:t>
              </a:r>
              <a:endParaRPr b="1" i="0" sz="2100" u="none" cap="none" strike="noStrike">
                <a:solidFill>
                  <a:srgbClr val="FFFFFF"/>
                </a:solidFill>
                <a:latin typeface="Microsoft YaHei"/>
                <a:ea typeface="Microsoft YaHei"/>
                <a:cs typeface="Microsoft YaHei"/>
                <a:sym typeface="Microsoft YaHei"/>
              </a:endParaRPr>
            </a:p>
          </p:txBody>
        </p:sp>
      </p:grpSp>
      <p:grpSp>
        <p:nvGrpSpPr>
          <p:cNvPr id="836" name="Google Shape;836;p62"/>
          <p:cNvGrpSpPr/>
          <p:nvPr/>
        </p:nvGrpSpPr>
        <p:grpSpPr>
          <a:xfrm>
            <a:off x="2961422" y="1792129"/>
            <a:ext cx="539984" cy="539995"/>
            <a:chOff x="-1" y="-1"/>
            <a:chExt cx="434700" cy="523200"/>
          </a:xfrm>
        </p:grpSpPr>
        <p:sp>
          <p:nvSpPr>
            <p:cNvPr id="837" name="Google Shape;837;p62"/>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838" name="Google Shape;838;p62"/>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i="0" lang="en-GB" sz="2100" u="none" cap="none" strike="noStrike">
                  <a:solidFill>
                    <a:srgbClr val="FFFFFF"/>
                  </a:solidFill>
                  <a:latin typeface="Microsoft YaHei"/>
                  <a:ea typeface="Microsoft YaHei"/>
                  <a:cs typeface="Microsoft YaHei"/>
                  <a:sym typeface="Microsoft YaHei"/>
                </a:rPr>
                <a:t>1</a:t>
              </a:r>
              <a:endParaRPr sz="1100"/>
            </a:p>
          </p:txBody>
        </p:sp>
      </p:grpSp>
      <p:sp>
        <p:nvSpPr>
          <p:cNvPr id="839" name="Google Shape;839;p62"/>
          <p:cNvSpPr/>
          <p:nvPr/>
        </p:nvSpPr>
        <p:spPr>
          <a:xfrm>
            <a:off x="3746944" y="1872300"/>
            <a:ext cx="33378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研发全流程</a:t>
            </a:r>
            <a:endParaRPr b="1" i="0" sz="1500" u="none" cap="none" strike="noStrike">
              <a:solidFill>
                <a:srgbClr val="999999"/>
              </a:solidFill>
              <a:latin typeface="Microsoft YaHei"/>
              <a:ea typeface="Microsoft YaHei"/>
              <a:cs typeface="Microsoft YaHei"/>
              <a:sym typeface="Microsoft YaHei"/>
            </a:endParaRPr>
          </a:p>
        </p:txBody>
      </p:sp>
      <p:cxnSp>
        <p:nvCxnSpPr>
          <p:cNvPr id="840" name="Google Shape;840;p62"/>
          <p:cNvCxnSpPr/>
          <p:nvPr/>
        </p:nvCxnSpPr>
        <p:spPr>
          <a:xfrm>
            <a:off x="3754250" y="2402320"/>
            <a:ext cx="3723000" cy="0"/>
          </a:xfrm>
          <a:prstGeom prst="straightConnector1">
            <a:avLst/>
          </a:prstGeom>
          <a:noFill/>
          <a:ln cap="flat" cmpd="sng" w="9525">
            <a:solidFill>
              <a:srgbClr val="BFBFBF"/>
            </a:solidFill>
            <a:prstDash val="dash"/>
            <a:miter lim="8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3"/>
          <p:cNvSpPr txBox="1"/>
          <p:nvPr/>
        </p:nvSpPr>
        <p:spPr>
          <a:xfrm>
            <a:off x="427225" y="3363500"/>
            <a:ext cx="7346700" cy="1621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Microsoft YaHei"/>
              <a:buChar char="●"/>
            </a:pPr>
            <a:r>
              <a:rPr b="1" lang="en-GB">
                <a:solidFill>
                  <a:schemeClr val="dk1"/>
                </a:solidFill>
                <a:latin typeface="Microsoft YaHei"/>
                <a:ea typeface="Microsoft YaHei"/>
                <a:cs typeface="Microsoft YaHei"/>
                <a:sym typeface="Microsoft YaHei"/>
              </a:rPr>
              <a:t>定义：</a:t>
            </a:r>
            <a:r>
              <a:rPr lang="en-GB">
                <a:solidFill>
                  <a:schemeClr val="dk1"/>
                </a:solidFill>
                <a:latin typeface="Microsoft YaHei"/>
                <a:ea typeface="Microsoft YaHei"/>
                <a:cs typeface="Microsoft YaHei"/>
                <a:sym typeface="Microsoft YaHei"/>
              </a:rPr>
              <a:t>Jira是一套完善的</a:t>
            </a:r>
            <a:r>
              <a:rPr lang="en-GB">
                <a:solidFill>
                  <a:schemeClr val="dk1"/>
                </a:solidFill>
                <a:latin typeface="Microsoft YaHei"/>
                <a:ea typeface="Microsoft YaHei"/>
                <a:cs typeface="Microsoft YaHei"/>
                <a:sym typeface="Microsoft YaHei"/>
              </a:rPr>
              <a:t>项目管理工具。</a:t>
            </a:r>
            <a:endParaRPr>
              <a:solidFill>
                <a:schemeClr val="dk1"/>
              </a:solidFill>
              <a:latin typeface="Microsoft YaHei"/>
              <a:ea typeface="Microsoft YaHei"/>
              <a:cs typeface="Microsoft YaHei"/>
              <a:sym typeface="Microsoft YaHei"/>
            </a:endParaRPr>
          </a:p>
          <a:p>
            <a:pPr indent="-317500" lvl="0" marL="457200" rtl="0" algn="l">
              <a:lnSpc>
                <a:spcPct val="150000"/>
              </a:lnSpc>
              <a:spcBef>
                <a:spcPts val="0"/>
              </a:spcBef>
              <a:spcAft>
                <a:spcPts val="0"/>
              </a:spcAft>
              <a:buClr>
                <a:schemeClr val="dk1"/>
              </a:buClr>
              <a:buSzPts val="1400"/>
              <a:buFont typeface="Microsoft YaHei"/>
              <a:buChar char="●"/>
            </a:pPr>
            <a:r>
              <a:rPr b="1" lang="en-GB">
                <a:solidFill>
                  <a:schemeClr val="dk1"/>
                </a:solidFill>
                <a:latin typeface="Microsoft YaHei"/>
                <a:ea typeface="Microsoft YaHei"/>
                <a:cs typeface="Microsoft YaHei"/>
                <a:sym typeface="Microsoft YaHei"/>
              </a:rPr>
              <a:t>功能：</a:t>
            </a:r>
            <a:endParaRPr b="1">
              <a:solidFill>
                <a:schemeClr val="dk1"/>
              </a:solidFill>
              <a:latin typeface="Microsoft YaHei"/>
              <a:ea typeface="Microsoft YaHei"/>
              <a:cs typeface="Microsoft YaHei"/>
              <a:sym typeface="Microsoft YaHei"/>
            </a:endParaRPr>
          </a:p>
          <a:p>
            <a:pPr indent="-317500" lvl="1" marL="914400" rtl="0" algn="l">
              <a:lnSpc>
                <a:spcPct val="150000"/>
              </a:lnSpc>
              <a:spcBef>
                <a:spcPts val="0"/>
              </a:spcBef>
              <a:spcAft>
                <a:spcPts val="0"/>
              </a:spcAft>
              <a:buClr>
                <a:schemeClr val="dk1"/>
              </a:buClr>
              <a:buSzPts val="1400"/>
              <a:buFont typeface="Microsoft YaHei"/>
              <a:buAutoNum type="alphaLcPeriod"/>
            </a:pPr>
            <a:r>
              <a:rPr lang="en-GB">
                <a:solidFill>
                  <a:schemeClr val="dk1"/>
                </a:solidFill>
                <a:latin typeface="Microsoft YaHei"/>
                <a:ea typeface="Microsoft YaHei"/>
                <a:cs typeface="Microsoft YaHei"/>
                <a:sym typeface="Microsoft YaHei"/>
              </a:rPr>
              <a:t>任务跟踪、拆解、传递及记录</a:t>
            </a:r>
            <a:endParaRPr>
              <a:solidFill>
                <a:schemeClr val="dk1"/>
              </a:solidFill>
              <a:latin typeface="Microsoft YaHei"/>
              <a:ea typeface="Microsoft YaHei"/>
              <a:cs typeface="Microsoft YaHei"/>
              <a:sym typeface="Microsoft YaHei"/>
            </a:endParaRPr>
          </a:p>
          <a:p>
            <a:pPr indent="-317500" lvl="1" marL="914400" rtl="0" algn="l">
              <a:lnSpc>
                <a:spcPct val="150000"/>
              </a:lnSpc>
              <a:spcBef>
                <a:spcPts val="0"/>
              </a:spcBef>
              <a:spcAft>
                <a:spcPts val="0"/>
              </a:spcAft>
              <a:buClr>
                <a:schemeClr val="dk1"/>
              </a:buClr>
              <a:buSzPts val="1400"/>
              <a:buFont typeface="Microsoft YaHei"/>
              <a:buAutoNum type="alphaLcPeriod"/>
            </a:pPr>
            <a:r>
              <a:rPr lang="en-GB">
                <a:solidFill>
                  <a:schemeClr val="dk1"/>
                </a:solidFill>
                <a:latin typeface="Microsoft YaHei"/>
                <a:ea typeface="Microsoft YaHei"/>
                <a:cs typeface="Microsoft YaHei"/>
                <a:sym typeface="Microsoft YaHei"/>
              </a:rPr>
              <a:t>便于统一工作流与视图</a:t>
            </a:r>
            <a:endParaRPr>
              <a:solidFill>
                <a:schemeClr val="dk1"/>
              </a:solidFill>
              <a:latin typeface="Microsoft YaHei"/>
              <a:ea typeface="Microsoft YaHei"/>
              <a:cs typeface="Microsoft YaHei"/>
              <a:sym typeface="Microsoft YaHei"/>
            </a:endParaRPr>
          </a:p>
          <a:p>
            <a:pPr indent="-317500" lvl="1" marL="914400" rtl="0" algn="l">
              <a:lnSpc>
                <a:spcPct val="150000"/>
              </a:lnSpc>
              <a:spcBef>
                <a:spcPts val="0"/>
              </a:spcBef>
              <a:spcAft>
                <a:spcPts val="0"/>
              </a:spcAft>
              <a:buClr>
                <a:schemeClr val="dk1"/>
              </a:buClr>
              <a:buSzPts val="1400"/>
              <a:buFont typeface="Microsoft YaHei"/>
              <a:buAutoNum type="alphaLcPeriod"/>
            </a:pPr>
            <a:r>
              <a:rPr lang="en-GB">
                <a:solidFill>
                  <a:schemeClr val="dk1"/>
                </a:solidFill>
                <a:latin typeface="Microsoft YaHei"/>
                <a:ea typeface="Microsoft YaHei"/>
                <a:cs typeface="Microsoft YaHei"/>
                <a:sym typeface="Microsoft YaHei"/>
              </a:rPr>
              <a:t>便于统计分析</a:t>
            </a:r>
            <a:endParaRPr>
              <a:solidFill>
                <a:schemeClr val="dk1"/>
              </a:solidFill>
              <a:latin typeface="Microsoft YaHei"/>
              <a:ea typeface="Microsoft YaHei"/>
              <a:cs typeface="Microsoft YaHei"/>
              <a:sym typeface="Microsoft YaHei"/>
            </a:endParaRPr>
          </a:p>
        </p:txBody>
      </p:sp>
      <p:pic>
        <p:nvPicPr>
          <p:cNvPr id="846" name="Google Shape;846;p63" title="Points scored"/>
          <p:cNvPicPr preferRelativeResize="0"/>
          <p:nvPr/>
        </p:nvPicPr>
        <p:blipFill>
          <a:blip r:embed="rId3">
            <a:alphaModFix/>
          </a:blip>
          <a:stretch>
            <a:fillRect/>
          </a:stretch>
        </p:blipFill>
        <p:spPr>
          <a:xfrm>
            <a:off x="2183238" y="831700"/>
            <a:ext cx="3717372" cy="2298575"/>
          </a:xfrm>
          <a:prstGeom prst="rect">
            <a:avLst/>
          </a:prstGeom>
          <a:noFill/>
          <a:ln>
            <a:noFill/>
          </a:ln>
        </p:spPr>
      </p:pic>
      <p:sp>
        <p:nvSpPr>
          <p:cNvPr id="847" name="Google Shape;847;p63"/>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项目管理</a:t>
            </a:r>
            <a:r>
              <a:rPr b="1" lang="en-GB" sz="2100">
                <a:solidFill>
                  <a:srgbClr val="000000"/>
                </a:solidFill>
                <a:latin typeface="Microsoft YaHei"/>
                <a:ea typeface="Microsoft YaHei"/>
                <a:cs typeface="Microsoft YaHei"/>
                <a:sym typeface="Microsoft YaHei"/>
              </a:rPr>
              <a:t>工具-</a:t>
            </a:r>
            <a:r>
              <a:rPr b="1" lang="en-GB" sz="2100">
                <a:solidFill>
                  <a:srgbClr val="000000"/>
                </a:solidFill>
                <a:latin typeface="Microsoft YaHei"/>
                <a:ea typeface="Microsoft YaHei"/>
                <a:cs typeface="Microsoft YaHei"/>
                <a:sym typeface="Microsoft YaHei"/>
              </a:rPr>
              <a:t>Jira</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7"/>
          <p:cNvSpPr/>
          <p:nvPr/>
        </p:nvSpPr>
        <p:spPr>
          <a:xfrm>
            <a:off x="3746944" y="2722075"/>
            <a:ext cx="33378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研发过程管理</a:t>
            </a:r>
            <a:endParaRPr b="1" sz="1500">
              <a:solidFill>
                <a:srgbClr val="999999"/>
              </a:solidFill>
              <a:latin typeface="Microsoft YaHei"/>
              <a:ea typeface="Microsoft YaHei"/>
              <a:cs typeface="Microsoft YaHei"/>
              <a:sym typeface="Microsoft YaHei"/>
            </a:endParaRPr>
          </a:p>
        </p:txBody>
      </p:sp>
      <p:sp>
        <p:nvSpPr>
          <p:cNvPr id="177" name="Google Shape;177;p37"/>
          <p:cNvSpPr/>
          <p:nvPr/>
        </p:nvSpPr>
        <p:spPr>
          <a:xfrm>
            <a:off x="3696625" y="3571846"/>
            <a:ext cx="17925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rgbClr val="999999"/>
                </a:solidFill>
                <a:latin typeface="Microsoft YaHei"/>
                <a:ea typeface="Microsoft YaHei"/>
                <a:cs typeface="Microsoft YaHei"/>
                <a:sym typeface="Microsoft YaHei"/>
              </a:rPr>
              <a:t>项目管理</a:t>
            </a:r>
            <a:r>
              <a:rPr b="1" lang="en-GB" sz="1500">
                <a:solidFill>
                  <a:srgbClr val="999999"/>
                </a:solidFill>
                <a:latin typeface="Microsoft YaHei"/>
                <a:ea typeface="Microsoft YaHei"/>
                <a:cs typeface="Microsoft YaHei"/>
                <a:sym typeface="Microsoft YaHei"/>
              </a:rPr>
              <a:t>工具及使用</a:t>
            </a:r>
            <a:endParaRPr b="1" i="0" sz="1500" u="none" cap="none" strike="noStrike">
              <a:solidFill>
                <a:srgbClr val="999999"/>
              </a:solidFill>
              <a:latin typeface="Microsoft YaHei"/>
              <a:ea typeface="Microsoft YaHei"/>
              <a:cs typeface="Microsoft YaHei"/>
              <a:sym typeface="Microsoft YaHei"/>
            </a:endParaRPr>
          </a:p>
        </p:txBody>
      </p:sp>
      <p:grpSp>
        <p:nvGrpSpPr>
          <p:cNvPr id="178" name="Google Shape;178;p37"/>
          <p:cNvGrpSpPr/>
          <p:nvPr/>
        </p:nvGrpSpPr>
        <p:grpSpPr>
          <a:xfrm>
            <a:off x="373179" y="2125411"/>
            <a:ext cx="2527875" cy="1841967"/>
            <a:chOff x="-80500" y="-572533"/>
            <a:chExt cx="3370500" cy="2455956"/>
          </a:xfrm>
        </p:grpSpPr>
        <p:grpSp>
          <p:nvGrpSpPr>
            <p:cNvPr id="179" name="Google Shape;179;p37"/>
            <p:cNvGrpSpPr/>
            <p:nvPr/>
          </p:nvGrpSpPr>
          <p:grpSpPr>
            <a:xfrm>
              <a:off x="-80500" y="-572533"/>
              <a:ext cx="3370500" cy="2455956"/>
              <a:chOff x="-80500" y="-572533"/>
              <a:chExt cx="3370500" cy="2455956"/>
            </a:xfrm>
          </p:grpSpPr>
          <p:sp>
            <p:nvSpPr>
              <p:cNvPr id="180" name="Google Shape;180;p37"/>
              <p:cNvSpPr/>
              <p:nvPr/>
            </p:nvSpPr>
            <p:spPr>
              <a:xfrm>
                <a:off x="-80500" y="-572533"/>
                <a:ext cx="3370500" cy="1920300"/>
              </a:xfrm>
              <a:prstGeom prst="rect">
                <a:avLst/>
              </a:prstGeom>
              <a:noFill/>
              <a:ln>
                <a:noFill/>
              </a:ln>
            </p:spPr>
            <p:txBody>
              <a:bodyPr anchorCtr="0" anchor="b"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800"/>
                  <a:buFont typeface="Microsoft YaHei"/>
                  <a:buNone/>
                </a:pPr>
                <a:br>
                  <a:rPr b="1" i="0" lang="en-GB" sz="1800" u="none" cap="none" strike="noStrike">
                    <a:solidFill>
                      <a:srgbClr val="000000"/>
                    </a:solidFill>
                    <a:latin typeface="Microsoft YaHei"/>
                    <a:ea typeface="Microsoft YaHei"/>
                    <a:cs typeface="Microsoft YaHei"/>
                    <a:sym typeface="Microsoft YaHei"/>
                  </a:rPr>
                </a:br>
                <a:r>
                  <a:rPr b="1" i="0" lang="en-GB" sz="3300" u="none" cap="none" strike="noStrike">
                    <a:solidFill>
                      <a:srgbClr val="000000"/>
                    </a:solidFill>
                    <a:latin typeface="Microsoft YaHei"/>
                    <a:ea typeface="Microsoft YaHei"/>
                    <a:cs typeface="Microsoft YaHei"/>
                    <a:sym typeface="Microsoft YaHei"/>
                  </a:rPr>
                  <a:t>目录</a:t>
                </a:r>
                <a:br>
                  <a:rPr b="1" i="0" lang="en-GB" sz="3300" u="none" cap="none" strike="noStrike">
                    <a:solidFill>
                      <a:srgbClr val="000000"/>
                    </a:solidFill>
                    <a:latin typeface="Microsoft YaHei"/>
                    <a:ea typeface="Microsoft YaHei"/>
                    <a:cs typeface="Microsoft YaHei"/>
                    <a:sym typeface="Microsoft YaHei"/>
                  </a:rPr>
                </a:br>
                <a:endParaRPr b="0" i="0" sz="3300" u="none" cap="none" strike="noStrike">
                  <a:solidFill>
                    <a:srgbClr val="000000"/>
                  </a:solidFill>
                  <a:latin typeface="Arial"/>
                  <a:ea typeface="Arial"/>
                  <a:cs typeface="Arial"/>
                  <a:sym typeface="Arial"/>
                </a:endParaRPr>
              </a:p>
            </p:txBody>
          </p:sp>
          <p:cxnSp>
            <p:nvCxnSpPr>
              <p:cNvPr id="181" name="Google Shape;181;p37"/>
              <p:cNvCxnSpPr/>
              <p:nvPr/>
            </p:nvCxnSpPr>
            <p:spPr>
              <a:xfrm>
                <a:off x="2332464" y="1883423"/>
                <a:ext cx="468000" cy="0"/>
              </a:xfrm>
              <a:prstGeom prst="straightConnector1">
                <a:avLst/>
              </a:prstGeom>
              <a:noFill/>
              <a:ln cap="flat" cmpd="sng" w="9525">
                <a:solidFill>
                  <a:srgbClr val="FFFFFF"/>
                </a:solidFill>
                <a:prstDash val="solid"/>
                <a:miter lim="800000"/>
                <a:headEnd len="sm" w="sm" type="none"/>
                <a:tailEnd len="sm" w="sm" type="none"/>
              </a:ln>
            </p:spPr>
          </p:cxnSp>
        </p:grpSp>
        <p:sp>
          <p:nvSpPr>
            <p:cNvPr id="182" name="Google Shape;182;p37"/>
            <p:cNvSpPr/>
            <p:nvPr/>
          </p:nvSpPr>
          <p:spPr>
            <a:xfrm>
              <a:off x="978343" y="844536"/>
              <a:ext cx="1252800" cy="3327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accent2"/>
                </a:buClr>
                <a:buSzPts val="1200"/>
                <a:buFont typeface="Microsoft YaHei"/>
                <a:buNone/>
              </a:pPr>
              <a:r>
                <a:rPr b="1" i="0" lang="en-GB" sz="1200" u="none" cap="none" strike="noStrike">
                  <a:solidFill>
                    <a:schemeClr val="accent2"/>
                  </a:solidFill>
                  <a:latin typeface="Microsoft YaHei"/>
                  <a:ea typeface="Microsoft YaHei"/>
                  <a:cs typeface="Microsoft YaHei"/>
                  <a:sym typeface="Microsoft YaHei"/>
                </a:rPr>
                <a:t>CONTENTS</a:t>
              </a:r>
              <a:endParaRPr sz="1100"/>
            </a:p>
          </p:txBody>
        </p:sp>
      </p:grpSp>
      <p:cxnSp>
        <p:nvCxnSpPr>
          <p:cNvPr id="183" name="Google Shape;183;p37"/>
          <p:cNvCxnSpPr/>
          <p:nvPr/>
        </p:nvCxnSpPr>
        <p:spPr>
          <a:xfrm>
            <a:off x="3696625" y="3312970"/>
            <a:ext cx="3723000" cy="0"/>
          </a:xfrm>
          <a:prstGeom prst="straightConnector1">
            <a:avLst/>
          </a:prstGeom>
          <a:noFill/>
          <a:ln cap="flat" cmpd="sng" w="9525">
            <a:solidFill>
              <a:srgbClr val="BFBFBF"/>
            </a:solidFill>
            <a:prstDash val="dash"/>
            <a:miter lim="8000"/>
            <a:headEnd len="sm" w="sm" type="none"/>
            <a:tailEnd len="sm" w="sm" type="none"/>
          </a:ln>
        </p:spPr>
      </p:cxnSp>
      <p:cxnSp>
        <p:nvCxnSpPr>
          <p:cNvPr id="184" name="Google Shape;184;p37"/>
          <p:cNvCxnSpPr/>
          <p:nvPr/>
        </p:nvCxnSpPr>
        <p:spPr>
          <a:xfrm>
            <a:off x="3754243" y="4223621"/>
            <a:ext cx="3723000" cy="0"/>
          </a:xfrm>
          <a:prstGeom prst="straightConnector1">
            <a:avLst/>
          </a:prstGeom>
          <a:noFill/>
          <a:ln cap="flat" cmpd="sng" w="9525">
            <a:solidFill>
              <a:srgbClr val="BFBFBF"/>
            </a:solidFill>
            <a:prstDash val="dash"/>
            <a:miter lim="8000"/>
            <a:headEnd len="sm" w="sm" type="none"/>
            <a:tailEnd len="sm" w="sm" type="none"/>
          </a:ln>
        </p:spPr>
      </p:cxnSp>
      <p:grpSp>
        <p:nvGrpSpPr>
          <p:cNvPr id="185" name="Google Shape;185;p37"/>
          <p:cNvGrpSpPr/>
          <p:nvPr/>
        </p:nvGrpSpPr>
        <p:grpSpPr>
          <a:xfrm>
            <a:off x="2961422" y="2639579"/>
            <a:ext cx="539984" cy="539995"/>
            <a:chOff x="-1" y="-1"/>
            <a:chExt cx="434700" cy="523200"/>
          </a:xfrm>
        </p:grpSpPr>
        <p:sp>
          <p:nvSpPr>
            <p:cNvPr id="186" name="Google Shape;186;p37"/>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187" name="Google Shape;187;p37"/>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2</a:t>
              </a:r>
              <a:endParaRPr sz="1100"/>
            </a:p>
          </p:txBody>
        </p:sp>
      </p:grpSp>
      <p:grpSp>
        <p:nvGrpSpPr>
          <p:cNvPr id="188" name="Google Shape;188;p37"/>
          <p:cNvGrpSpPr/>
          <p:nvPr/>
        </p:nvGrpSpPr>
        <p:grpSpPr>
          <a:xfrm>
            <a:off x="2961422" y="3487018"/>
            <a:ext cx="539984" cy="539995"/>
            <a:chOff x="-1" y="-1"/>
            <a:chExt cx="434700" cy="523200"/>
          </a:xfrm>
        </p:grpSpPr>
        <p:sp>
          <p:nvSpPr>
            <p:cNvPr id="189" name="Google Shape;189;p37"/>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190" name="Google Shape;190;p37"/>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lang="en-GB" sz="2100">
                  <a:solidFill>
                    <a:srgbClr val="FFFFFF"/>
                  </a:solidFill>
                  <a:latin typeface="Microsoft YaHei"/>
                  <a:ea typeface="Microsoft YaHei"/>
                  <a:cs typeface="Microsoft YaHei"/>
                  <a:sym typeface="Microsoft YaHei"/>
                </a:rPr>
                <a:t>3</a:t>
              </a:r>
              <a:endParaRPr b="1" i="0" sz="2100" u="none" cap="none" strike="noStrike">
                <a:solidFill>
                  <a:srgbClr val="FFFFFF"/>
                </a:solidFill>
                <a:latin typeface="Microsoft YaHei"/>
                <a:ea typeface="Microsoft YaHei"/>
                <a:cs typeface="Microsoft YaHei"/>
                <a:sym typeface="Microsoft YaHei"/>
              </a:endParaRPr>
            </a:p>
          </p:txBody>
        </p:sp>
      </p:grpSp>
      <p:grpSp>
        <p:nvGrpSpPr>
          <p:cNvPr id="191" name="Google Shape;191;p37"/>
          <p:cNvGrpSpPr/>
          <p:nvPr/>
        </p:nvGrpSpPr>
        <p:grpSpPr>
          <a:xfrm>
            <a:off x="2961422" y="1792129"/>
            <a:ext cx="539984" cy="539995"/>
            <a:chOff x="-1" y="-1"/>
            <a:chExt cx="434700" cy="523200"/>
          </a:xfrm>
        </p:grpSpPr>
        <p:sp>
          <p:nvSpPr>
            <p:cNvPr id="192" name="Google Shape;192;p37"/>
            <p:cNvSpPr/>
            <p:nvPr/>
          </p:nvSpPr>
          <p:spPr>
            <a:xfrm>
              <a:off x="-1" y="-1"/>
              <a:ext cx="434700" cy="523200"/>
            </a:xfrm>
            <a:prstGeom prst="ellipse">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Arial"/>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193" name="Google Shape;193;p37"/>
            <p:cNvSpPr/>
            <p:nvPr/>
          </p:nvSpPr>
          <p:spPr>
            <a:xfrm>
              <a:off x="63662" y="71499"/>
              <a:ext cx="307500" cy="3801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2100"/>
                <a:buFont typeface="Microsoft YaHei"/>
                <a:buNone/>
              </a:pPr>
              <a:r>
                <a:rPr b="1" i="0" lang="en-GB" sz="2100" u="none" cap="none" strike="noStrike">
                  <a:solidFill>
                    <a:srgbClr val="FFFFFF"/>
                  </a:solidFill>
                  <a:latin typeface="Microsoft YaHei"/>
                  <a:ea typeface="Microsoft YaHei"/>
                  <a:cs typeface="Microsoft YaHei"/>
                  <a:sym typeface="Microsoft YaHei"/>
                </a:rPr>
                <a:t>1</a:t>
              </a:r>
              <a:endParaRPr sz="1100"/>
            </a:p>
          </p:txBody>
        </p:sp>
      </p:grpSp>
      <p:sp>
        <p:nvSpPr>
          <p:cNvPr id="194" name="Google Shape;194;p37"/>
          <p:cNvSpPr/>
          <p:nvPr/>
        </p:nvSpPr>
        <p:spPr>
          <a:xfrm>
            <a:off x="3746944" y="1872300"/>
            <a:ext cx="3337800" cy="335400"/>
          </a:xfrm>
          <a:prstGeom prst="rect">
            <a:avLst/>
          </a:prstGeom>
          <a:noFill/>
          <a:ln>
            <a:noFill/>
          </a:ln>
        </p:spPr>
        <p:txBody>
          <a:bodyPr anchorCtr="0" anchor="b" bIns="34275" lIns="34275" spcFirstLastPara="1" rIns="34275" wrap="square" tIns="34275">
            <a:noAutofit/>
          </a:bodyPr>
          <a:lstStyle/>
          <a:p>
            <a:pPr indent="0" lvl="0" marL="0" rtl="0" algn="l">
              <a:spcBef>
                <a:spcPts val="0"/>
              </a:spcBef>
              <a:spcAft>
                <a:spcPts val="0"/>
              </a:spcAft>
              <a:buClr>
                <a:schemeClr val="dk1"/>
              </a:buClr>
              <a:buSzPts val="1500"/>
              <a:buFont typeface="Microsoft YaHei"/>
              <a:buNone/>
            </a:pPr>
            <a:r>
              <a:rPr b="1" lang="en-GB" sz="1500">
                <a:solidFill>
                  <a:schemeClr val="dk1"/>
                </a:solidFill>
                <a:latin typeface="Microsoft YaHei"/>
                <a:ea typeface="Microsoft YaHei"/>
                <a:cs typeface="Microsoft YaHei"/>
                <a:sym typeface="Microsoft YaHei"/>
              </a:rPr>
              <a:t>研发全流程</a:t>
            </a:r>
            <a:endParaRPr b="1" i="0" sz="1500" u="none" cap="none" strike="noStrike">
              <a:solidFill>
                <a:srgbClr val="999999"/>
              </a:solidFill>
              <a:latin typeface="Microsoft YaHei"/>
              <a:ea typeface="Microsoft YaHei"/>
              <a:cs typeface="Microsoft YaHei"/>
              <a:sym typeface="Microsoft YaHei"/>
            </a:endParaRPr>
          </a:p>
        </p:txBody>
      </p:sp>
      <p:cxnSp>
        <p:nvCxnSpPr>
          <p:cNvPr id="195" name="Google Shape;195;p37"/>
          <p:cNvCxnSpPr/>
          <p:nvPr/>
        </p:nvCxnSpPr>
        <p:spPr>
          <a:xfrm>
            <a:off x="3754250" y="2402320"/>
            <a:ext cx="3723000" cy="0"/>
          </a:xfrm>
          <a:prstGeom prst="straightConnector1">
            <a:avLst/>
          </a:prstGeom>
          <a:noFill/>
          <a:ln cap="flat" cmpd="sng" w="9525">
            <a:solidFill>
              <a:srgbClr val="BFBFBF"/>
            </a:solidFill>
            <a:prstDash val="dash"/>
            <a:miter lim="8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cxnSp>
        <p:nvCxnSpPr>
          <p:cNvPr id="852" name="Google Shape;852;p64"/>
          <p:cNvCxnSpPr/>
          <p:nvPr/>
        </p:nvCxnSpPr>
        <p:spPr>
          <a:xfrm rot="10800000">
            <a:off x="2328110" y="900346"/>
            <a:ext cx="0" cy="3816600"/>
          </a:xfrm>
          <a:prstGeom prst="straightConnector1">
            <a:avLst/>
          </a:prstGeom>
          <a:noFill/>
          <a:ln cap="flat" cmpd="sng" w="19050">
            <a:solidFill>
              <a:srgbClr val="4472C4"/>
            </a:solidFill>
            <a:prstDash val="dash"/>
            <a:miter lim="400000"/>
            <a:headEnd len="sm" w="sm" type="none"/>
            <a:tailEnd len="sm" w="sm" type="none"/>
          </a:ln>
        </p:spPr>
      </p:cxnSp>
      <p:sp>
        <p:nvSpPr>
          <p:cNvPr id="853" name="Google Shape;853;p64"/>
          <p:cNvSpPr/>
          <p:nvPr/>
        </p:nvSpPr>
        <p:spPr>
          <a:xfrm>
            <a:off x="832163" y="1755674"/>
            <a:ext cx="621000" cy="230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563C1"/>
              </a:buClr>
              <a:buSzPts val="1100"/>
              <a:buFont typeface="Microsoft YaHei"/>
              <a:buNone/>
            </a:pPr>
            <a:r>
              <a:rPr b="0" i="0" lang="en-GB" sz="1100" u="sng" cap="none" strike="noStrike">
                <a:solidFill>
                  <a:srgbClr val="0000FF"/>
                </a:solidFill>
                <a:latin typeface="Microsoft YaHei"/>
                <a:ea typeface="Microsoft YaHei"/>
                <a:cs typeface="Microsoft YaHei"/>
                <a:sym typeface="Microsoft YaHei"/>
                <a:hlinkClick r:id="rId3">
                  <a:extLst>
                    <a:ext uri="{A12FA001-AC4F-418D-AE19-62706E023703}">
                      <ahyp:hlinkClr val="tx"/>
                    </a:ext>
                  </a:extLst>
                </a:hlinkClick>
              </a:rPr>
              <a:t>Jira入口</a:t>
            </a:r>
            <a:endParaRPr b="0" i="0" sz="1400" u="sng" cap="none" strike="noStrike">
              <a:solidFill>
                <a:srgbClr val="0000FF"/>
              </a:solidFill>
              <a:latin typeface="Arial"/>
              <a:ea typeface="Arial"/>
              <a:cs typeface="Arial"/>
              <a:sym typeface="Arial"/>
              <a:hlinkClick r:id="rId4">
                <a:extLst>
                  <a:ext uri="{A12FA001-AC4F-418D-AE19-62706E023703}">
                    <ahyp:hlinkClr val="tx"/>
                  </a:ext>
                </a:extLst>
              </a:hlinkClick>
            </a:endParaRPr>
          </a:p>
        </p:txBody>
      </p:sp>
      <p:sp>
        <p:nvSpPr>
          <p:cNvPr id="854" name="Google Shape;854;p64"/>
          <p:cNvSpPr/>
          <p:nvPr/>
        </p:nvSpPr>
        <p:spPr>
          <a:xfrm>
            <a:off x="2731787" y="1264756"/>
            <a:ext cx="1598700" cy="3924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100"/>
              <a:buFont typeface="Microsoft YaHei"/>
              <a:buNone/>
            </a:pPr>
            <a:r>
              <a:t/>
            </a:r>
            <a:endParaRPr b="1" i="0" sz="2100" u="none" cap="none" strike="noStrike">
              <a:solidFill>
                <a:srgbClr val="000000"/>
              </a:solidFill>
              <a:latin typeface="Microsoft YaHei"/>
              <a:ea typeface="Microsoft YaHei"/>
              <a:cs typeface="Microsoft YaHei"/>
              <a:sym typeface="Microsoft YaHei"/>
            </a:endParaRPr>
          </a:p>
        </p:txBody>
      </p:sp>
      <p:pic>
        <p:nvPicPr>
          <p:cNvPr descr="标记" id="855" name="Google Shape;855;p64"/>
          <p:cNvPicPr preferRelativeResize="0"/>
          <p:nvPr/>
        </p:nvPicPr>
        <p:blipFill rotWithShape="1">
          <a:blip r:embed="rId5">
            <a:alphaModFix/>
          </a:blip>
          <a:srcRect b="0" l="0" r="0" t="0"/>
          <a:stretch/>
        </p:blipFill>
        <p:spPr>
          <a:xfrm>
            <a:off x="399791" y="1539490"/>
            <a:ext cx="432372" cy="432372"/>
          </a:xfrm>
          <a:prstGeom prst="rect">
            <a:avLst/>
          </a:prstGeom>
          <a:noFill/>
          <a:ln>
            <a:noFill/>
          </a:ln>
        </p:spPr>
      </p:pic>
      <p:sp>
        <p:nvSpPr>
          <p:cNvPr id="856" name="Google Shape;856;p64"/>
          <p:cNvSpPr/>
          <p:nvPr/>
        </p:nvSpPr>
        <p:spPr>
          <a:xfrm>
            <a:off x="168342" y="2555653"/>
            <a:ext cx="1948800" cy="919200"/>
          </a:xfrm>
          <a:prstGeom prst="roundRect">
            <a:avLst>
              <a:gd fmla="val 16667" name="adj"/>
            </a:avLst>
          </a:prstGeom>
          <a:solidFill>
            <a:srgbClr val="ED7D31">
              <a:alpha val="10980"/>
            </a:srgbClr>
          </a:solidFill>
          <a:ln>
            <a:noFill/>
          </a:ln>
        </p:spPr>
        <p:txBody>
          <a:bodyPr anchorCtr="0" anchor="b" bIns="34275" lIns="34275" spcFirstLastPara="1" rIns="34275" wrap="square" tIns="34275">
            <a:noAutofit/>
          </a:bodyPr>
          <a:lstStyle/>
          <a:p>
            <a:pPr indent="0" lvl="0" marL="0" marR="0" rtl="0" algn="l">
              <a:lnSpc>
                <a:spcPct val="100000"/>
              </a:lnSpc>
              <a:spcBef>
                <a:spcPts val="0"/>
              </a:spcBef>
              <a:spcAft>
                <a:spcPts val="0"/>
              </a:spcAft>
              <a:buClr>
                <a:srgbClr val="000000"/>
              </a:buClr>
              <a:buSzPts val="1000"/>
              <a:buFont typeface="Microsoft YaHei"/>
              <a:buNone/>
            </a:pPr>
            <a:r>
              <a:rPr b="0" i="0" lang="en-GB" sz="1000" u="none" cap="none" strike="noStrike">
                <a:solidFill>
                  <a:srgbClr val="000000"/>
                </a:solidFill>
                <a:latin typeface="Microsoft YaHei"/>
                <a:ea typeface="Microsoft YaHei"/>
                <a:cs typeface="Microsoft YaHei"/>
                <a:sym typeface="Microsoft YaHei"/>
              </a:rPr>
              <a:t>Tips：</a:t>
            </a:r>
            <a:endParaRPr sz="1100"/>
          </a:p>
          <a:p>
            <a:pPr indent="0" lvl="0" marL="0" marR="0" rtl="0" algn="l">
              <a:lnSpc>
                <a:spcPct val="100000"/>
              </a:lnSpc>
              <a:spcBef>
                <a:spcPts val="0"/>
              </a:spcBef>
              <a:spcAft>
                <a:spcPts val="0"/>
              </a:spcAft>
              <a:buClr>
                <a:srgbClr val="000000"/>
              </a:buClr>
              <a:buSzPts val="1000"/>
              <a:buFont typeface="Microsoft YaHei"/>
              <a:buNone/>
            </a:pPr>
            <a:r>
              <a:rPr b="0" i="0" lang="en-GB" sz="1000" u="none" cap="none" strike="noStrike">
                <a:solidFill>
                  <a:srgbClr val="000000"/>
                </a:solidFill>
                <a:latin typeface="Microsoft YaHei"/>
                <a:ea typeface="Microsoft YaHei"/>
                <a:cs typeface="Microsoft YaHei"/>
                <a:sym typeface="Microsoft YaHei"/>
              </a:rPr>
              <a:t>首先确保拥有所在项目组的Jira权限。若没有，需先向Team leader申请。</a:t>
            </a:r>
            <a:endParaRPr sz="1100"/>
          </a:p>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7" name="Google Shape;857;p64"/>
          <p:cNvPicPr preferRelativeResize="0"/>
          <p:nvPr/>
        </p:nvPicPr>
        <p:blipFill rotWithShape="1">
          <a:blip r:embed="rId6">
            <a:alphaModFix/>
          </a:blip>
          <a:srcRect b="0" l="0" r="0" t="0"/>
          <a:stretch/>
        </p:blipFill>
        <p:spPr>
          <a:xfrm>
            <a:off x="2418347" y="1494427"/>
            <a:ext cx="6557294" cy="2646152"/>
          </a:xfrm>
          <a:prstGeom prst="rect">
            <a:avLst/>
          </a:prstGeom>
          <a:noFill/>
          <a:ln>
            <a:noFill/>
          </a:ln>
        </p:spPr>
      </p:pic>
      <p:sp>
        <p:nvSpPr>
          <p:cNvPr id="858" name="Google Shape;858;p64"/>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首页</a:t>
            </a:r>
            <a:endParaRPr b="1" sz="2100">
              <a:solidFill>
                <a:srgbClr val="000000"/>
              </a:solidFill>
              <a:latin typeface="Microsoft YaHei"/>
              <a:ea typeface="Microsoft YaHei"/>
              <a:cs typeface="Microsoft YaHei"/>
              <a:sym typeface="Microsoft YaHei"/>
            </a:endParaRPr>
          </a:p>
        </p:txBody>
      </p:sp>
      <p:sp>
        <p:nvSpPr>
          <p:cNvPr id="859" name="Google Shape;859;p64"/>
          <p:cNvSpPr/>
          <p:nvPr/>
        </p:nvSpPr>
        <p:spPr>
          <a:xfrm>
            <a:off x="7924850" y="2103175"/>
            <a:ext cx="1038900" cy="172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cxnSp>
        <p:nvCxnSpPr>
          <p:cNvPr id="864" name="Google Shape;864;p65"/>
          <p:cNvCxnSpPr/>
          <p:nvPr/>
        </p:nvCxnSpPr>
        <p:spPr>
          <a:xfrm rot="10800000">
            <a:off x="2945710" y="995508"/>
            <a:ext cx="0" cy="3816600"/>
          </a:xfrm>
          <a:prstGeom prst="straightConnector1">
            <a:avLst/>
          </a:prstGeom>
          <a:noFill/>
          <a:ln cap="flat" cmpd="sng" w="19050">
            <a:solidFill>
              <a:srgbClr val="4472C4"/>
            </a:solidFill>
            <a:prstDash val="dash"/>
            <a:miter lim="400000"/>
            <a:headEnd len="sm" w="sm" type="none"/>
            <a:tailEnd len="sm" w="sm" type="none"/>
          </a:ln>
        </p:spPr>
      </p:cxnSp>
      <p:sp>
        <p:nvSpPr>
          <p:cNvPr id="865" name="Google Shape;865;p65"/>
          <p:cNvSpPr/>
          <p:nvPr/>
        </p:nvSpPr>
        <p:spPr>
          <a:xfrm>
            <a:off x="2731787" y="1264756"/>
            <a:ext cx="1598700" cy="3924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100"/>
              <a:buFont typeface="Microsoft YaHei"/>
              <a:buNone/>
            </a:pPr>
            <a:r>
              <a:t/>
            </a:r>
            <a:endParaRPr b="1" i="0" sz="2100" u="none" cap="none" strike="noStrike">
              <a:solidFill>
                <a:srgbClr val="000000"/>
              </a:solidFill>
              <a:latin typeface="Microsoft YaHei"/>
              <a:ea typeface="Microsoft YaHei"/>
              <a:cs typeface="Microsoft YaHei"/>
              <a:sym typeface="Microsoft YaHei"/>
            </a:endParaRPr>
          </a:p>
        </p:txBody>
      </p:sp>
      <p:grpSp>
        <p:nvGrpSpPr>
          <p:cNvPr id="866" name="Google Shape;866;p65"/>
          <p:cNvGrpSpPr/>
          <p:nvPr/>
        </p:nvGrpSpPr>
        <p:grpSpPr>
          <a:xfrm>
            <a:off x="3018383" y="2272739"/>
            <a:ext cx="2369811" cy="195337"/>
            <a:chOff x="0" y="0"/>
            <a:chExt cx="970200" cy="370800"/>
          </a:xfrm>
        </p:grpSpPr>
        <p:sp>
          <p:nvSpPr>
            <p:cNvPr id="867" name="Google Shape;867;p65"/>
            <p:cNvSpPr/>
            <p:nvPr/>
          </p:nvSpPr>
          <p:spPr>
            <a:xfrm>
              <a:off x="0" y="79483"/>
              <a:ext cx="970200" cy="211800"/>
            </a:xfrm>
            <a:prstGeom prst="rightArrow">
              <a:avLst>
                <a:gd fmla="val 50000" name="adj1"/>
                <a:gd fmla="val 50000" name="adj2"/>
              </a:avLst>
            </a:prstGeom>
            <a:solidFill>
              <a:srgbClr val="ED7D31"/>
            </a:solid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5"/>
            <p:cNvSpPr/>
            <p:nvPr/>
          </p:nvSpPr>
          <p:spPr>
            <a:xfrm>
              <a:off x="0" y="0"/>
              <a:ext cx="917100" cy="3708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 </a:t>
              </a:r>
              <a:endParaRPr sz="1100"/>
            </a:p>
          </p:txBody>
        </p:sp>
      </p:grpSp>
      <p:sp>
        <p:nvSpPr>
          <p:cNvPr id="869" name="Google Shape;869;p65"/>
          <p:cNvSpPr/>
          <p:nvPr/>
        </p:nvSpPr>
        <p:spPr>
          <a:xfrm>
            <a:off x="3743176" y="4716150"/>
            <a:ext cx="944700" cy="207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FPM/</a:t>
            </a:r>
            <a:r>
              <a:rPr b="1" lang="en-GB" sz="900"/>
              <a:t>研发</a:t>
            </a:r>
            <a:r>
              <a:rPr b="1" i="0" lang="en-GB" sz="900" u="none" cap="none" strike="noStrike">
                <a:solidFill>
                  <a:srgbClr val="000000"/>
                </a:solidFill>
                <a:latin typeface="Arial"/>
                <a:ea typeface="Arial"/>
                <a:cs typeface="Arial"/>
                <a:sym typeface="Arial"/>
              </a:rPr>
              <a:t> leader</a:t>
            </a:r>
            <a:endParaRPr b="1" i="0" sz="900" u="none" cap="none" strike="noStrike">
              <a:solidFill>
                <a:srgbClr val="000000"/>
              </a:solidFill>
              <a:latin typeface="Arial"/>
              <a:ea typeface="Arial"/>
              <a:cs typeface="Arial"/>
              <a:sym typeface="Arial"/>
            </a:endParaRPr>
          </a:p>
        </p:txBody>
      </p:sp>
      <p:sp>
        <p:nvSpPr>
          <p:cNvPr id="870" name="Google Shape;870;p65"/>
          <p:cNvSpPr/>
          <p:nvPr/>
        </p:nvSpPr>
        <p:spPr>
          <a:xfrm>
            <a:off x="3952907" y="4176104"/>
            <a:ext cx="5421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Member</a:t>
            </a:r>
            <a:endParaRPr b="1" i="0" sz="900" u="none" cap="none" strike="noStrike">
              <a:solidFill>
                <a:srgbClr val="000000"/>
              </a:solidFill>
              <a:latin typeface="Arial"/>
              <a:ea typeface="Arial"/>
              <a:cs typeface="Arial"/>
              <a:sym typeface="Arial"/>
            </a:endParaRPr>
          </a:p>
        </p:txBody>
      </p:sp>
      <p:grpSp>
        <p:nvGrpSpPr>
          <p:cNvPr id="871" name="Google Shape;871;p65"/>
          <p:cNvGrpSpPr/>
          <p:nvPr/>
        </p:nvGrpSpPr>
        <p:grpSpPr>
          <a:xfrm>
            <a:off x="3010025" y="4586850"/>
            <a:ext cx="2369811" cy="150026"/>
            <a:chOff x="0" y="0"/>
            <a:chExt cx="970200" cy="370800"/>
          </a:xfrm>
        </p:grpSpPr>
        <p:sp>
          <p:nvSpPr>
            <p:cNvPr id="872" name="Google Shape;872;p65"/>
            <p:cNvSpPr/>
            <p:nvPr/>
          </p:nvSpPr>
          <p:spPr>
            <a:xfrm>
              <a:off x="0" y="79483"/>
              <a:ext cx="970200" cy="211800"/>
            </a:xfrm>
            <a:prstGeom prst="rightArrow">
              <a:avLst>
                <a:gd fmla="val 50000" name="adj1"/>
                <a:gd fmla="val 50000" name="adj2"/>
              </a:avLst>
            </a:prstGeom>
            <a:solidFill>
              <a:srgbClr val="ED7D31"/>
            </a:solid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5"/>
            <p:cNvSpPr/>
            <p:nvPr/>
          </p:nvSpPr>
          <p:spPr>
            <a:xfrm>
              <a:off x="0" y="0"/>
              <a:ext cx="917100" cy="3708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 </a:t>
              </a:r>
              <a:endParaRPr sz="1100"/>
            </a:p>
          </p:txBody>
        </p:sp>
      </p:grpSp>
      <p:sp>
        <p:nvSpPr>
          <p:cNvPr id="874" name="Google Shape;874;p65"/>
          <p:cNvSpPr/>
          <p:nvPr/>
        </p:nvSpPr>
        <p:spPr>
          <a:xfrm>
            <a:off x="5379451" y="2238635"/>
            <a:ext cx="2145600" cy="280800"/>
          </a:xfrm>
          <a:prstGeom prst="roundRect">
            <a:avLst>
              <a:gd fmla="val 16667" name="adj"/>
            </a:avLst>
          </a:prstGeom>
          <a:solidFill>
            <a:srgbClr val="FFFFFF">
              <a:alpha val="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用于业务源头提报需求</a:t>
            </a:r>
            <a:endParaRPr sz="1100"/>
          </a:p>
        </p:txBody>
      </p:sp>
      <p:sp>
        <p:nvSpPr>
          <p:cNvPr id="875" name="Google Shape;875;p65"/>
          <p:cNvSpPr/>
          <p:nvPr/>
        </p:nvSpPr>
        <p:spPr>
          <a:xfrm>
            <a:off x="5444146" y="4521454"/>
            <a:ext cx="2310600" cy="280800"/>
          </a:xfrm>
          <a:prstGeom prst="roundRect">
            <a:avLst>
              <a:gd fmla="val 16667" name="adj"/>
            </a:avLst>
          </a:prstGeom>
          <a:no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用于承接需求（业务／内部）</a:t>
            </a:r>
            <a:endParaRPr sz="1100"/>
          </a:p>
        </p:txBody>
      </p:sp>
      <p:sp>
        <p:nvSpPr>
          <p:cNvPr id="876" name="Google Shape;876;p65"/>
          <p:cNvSpPr/>
          <p:nvPr/>
        </p:nvSpPr>
        <p:spPr>
          <a:xfrm>
            <a:off x="5387846" y="4071705"/>
            <a:ext cx="1887300" cy="280800"/>
          </a:xfrm>
          <a:prstGeom prst="roundRect">
            <a:avLst>
              <a:gd fmla="val 16667" name="adj"/>
            </a:avLst>
          </a:prstGeom>
          <a:solidFill>
            <a:srgbClr val="FFFFF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用于拆分任务与记录工时</a:t>
            </a:r>
            <a:endParaRPr b="0" i="0" sz="1200" u="none" cap="none" strike="noStrike">
              <a:solidFill>
                <a:srgbClr val="000000"/>
              </a:solidFill>
              <a:latin typeface="Arial"/>
              <a:ea typeface="Arial"/>
              <a:cs typeface="Arial"/>
              <a:sym typeface="Arial"/>
            </a:endParaRPr>
          </a:p>
        </p:txBody>
      </p:sp>
      <p:sp>
        <p:nvSpPr>
          <p:cNvPr id="877" name="Google Shape;877;p65"/>
          <p:cNvSpPr/>
          <p:nvPr/>
        </p:nvSpPr>
        <p:spPr>
          <a:xfrm>
            <a:off x="3946652" y="2179575"/>
            <a:ext cx="423000" cy="207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BPM</a:t>
            </a:r>
            <a:endParaRPr sz="1100"/>
          </a:p>
        </p:txBody>
      </p:sp>
      <p:grpSp>
        <p:nvGrpSpPr>
          <p:cNvPr id="878" name="Google Shape;878;p65"/>
          <p:cNvGrpSpPr/>
          <p:nvPr/>
        </p:nvGrpSpPr>
        <p:grpSpPr>
          <a:xfrm>
            <a:off x="3036574" y="1906075"/>
            <a:ext cx="2369811" cy="205609"/>
            <a:chOff x="0" y="0"/>
            <a:chExt cx="970200" cy="370800"/>
          </a:xfrm>
        </p:grpSpPr>
        <p:sp>
          <p:nvSpPr>
            <p:cNvPr id="879" name="Google Shape;879;p65"/>
            <p:cNvSpPr/>
            <p:nvPr/>
          </p:nvSpPr>
          <p:spPr>
            <a:xfrm>
              <a:off x="0" y="79483"/>
              <a:ext cx="970200" cy="211800"/>
            </a:xfrm>
            <a:prstGeom prst="rightArrow">
              <a:avLst>
                <a:gd fmla="val 50000" name="adj1"/>
                <a:gd fmla="val 50000" name="adj2"/>
              </a:avLst>
            </a:prstGeom>
            <a:solidFill>
              <a:srgbClr val="ED7D31"/>
            </a:solid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5"/>
            <p:cNvSpPr/>
            <p:nvPr/>
          </p:nvSpPr>
          <p:spPr>
            <a:xfrm>
              <a:off x="0" y="0"/>
              <a:ext cx="917100" cy="3708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 </a:t>
              </a:r>
              <a:endParaRPr sz="1100"/>
            </a:p>
          </p:txBody>
        </p:sp>
      </p:grpSp>
      <p:sp>
        <p:nvSpPr>
          <p:cNvPr id="881" name="Google Shape;881;p65"/>
          <p:cNvSpPr/>
          <p:nvPr/>
        </p:nvSpPr>
        <p:spPr>
          <a:xfrm>
            <a:off x="3740050" y="1766575"/>
            <a:ext cx="893700" cy="207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00000"/>
                </a:solidFill>
                <a:latin typeface="Arial"/>
                <a:ea typeface="Arial"/>
                <a:cs typeface="Arial"/>
                <a:sym typeface="Arial"/>
              </a:rPr>
              <a:t>QA</a:t>
            </a:r>
            <a:r>
              <a:rPr b="1" lang="en-GB" sz="900"/>
              <a:t>或者业务方</a:t>
            </a:r>
            <a:endParaRPr b="1" i="0" sz="900" u="none" cap="none" strike="noStrike">
              <a:solidFill>
                <a:srgbClr val="000000"/>
              </a:solidFill>
              <a:latin typeface="Arial"/>
              <a:ea typeface="Arial"/>
              <a:cs typeface="Arial"/>
              <a:sym typeface="Arial"/>
            </a:endParaRPr>
          </a:p>
        </p:txBody>
      </p:sp>
      <p:sp>
        <p:nvSpPr>
          <p:cNvPr id="882" name="Google Shape;882;p65"/>
          <p:cNvSpPr/>
          <p:nvPr/>
        </p:nvSpPr>
        <p:spPr>
          <a:xfrm>
            <a:off x="5406377" y="1897533"/>
            <a:ext cx="893700" cy="280800"/>
          </a:xfrm>
          <a:prstGeom prst="roundRect">
            <a:avLst>
              <a:gd fmla="val 16667" name="adj"/>
            </a:avLst>
          </a:prstGeom>
          <a:solidFill>
            <a:srgbClr val="FFFFFF">
              <a:alpha val="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用于提Bug</a:t>
            </a:r>
            <a:endParaRPr b="0" i="0" sz="1200" u="none" cap="none" strike="noStrike">
              <a:solidFill>
                <a:srgbClr val="000000"/>
              </a:solidFill>
              <a:latin typeface="Arial"/>
              <a:ea typeface="Arial"/>
              <a:cs typeface="Arial"/>
              <a:sym typeface="Arial"/>
            </a:endParaRPr>
          </a:p>
        </p:txBody>
      </p:sp>
      <p:grpSp>
        <p:nvGrpSpPr>
          <p:cNvPr id="883" name="Google Shape;883;p65"/>
          <p:cNvGrpSpPr/>
          <p:nvPr/>
        </p:nvGrpSpPr>
        <p:grpSpPr>
          <a:xfrm>
            <a:off x="2981875" y="4122275"/>
            <a:ext cx="2369811" cy="179653"/>
            <a:chOff x="0" y="0"/>
            <a:chExt cx="970200" cy="370800"/>
          </a:xfrm>
        </p:grpSpPr>
        <p:sp>
          <p:nvSpPr>
            <p:cNvPr id="884" name="Google Shape;884;p65"/>
            <p:cNvSpPr/>
            <p:nvPr/>
          </p:nvSpPr>
          <p:spPr>
            <a:xfrm>
              <a:off x="0" y="79483"/>
              <a:ext cx="970200" cy="211800"/>
            </a:xfrm>
            <a:prstGeom prst="rightArrow">
              <a:avLst>
                <a:gd fmla="val 50000" name="adj1"/>
                <a:gd fmla="val 50000" name="adj2"/>
              </a:avLst>
            </a:prstGeom>
            <a:solidFill>
              <a:srgbClr val="ED7D31"/>
            </a:solid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5"/>
            <p:cNvSpPr/>
            <p:nvPr/>
          </p:nvSpPr>
          <p:spPr>
            <a:xfrm>
              <a:off x="0" y="0"/>
              <a:ext cx="917100" cy="3708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 </a:t>
              </a:r>
              <a:endParaRPr sz="1100"/>
            </a:p>
          </p:txBody>
        </p:sp>
      </p:grpSp>
      <p:sp>
        <p:nvSpPr>
          <p:cNvPr id="886" name="Google Shape;886;p65"/>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Issue types</a:t>
            </a:r>
            <a:endParaRPr b="1" sz="2100">
              <a:solidFill>
                <a:srgbClr val="000000"/>
              </a:solidFill>
              <a:latin typeface="Microsoft YaHei"/>
              <a:ea typeface="Microsoft YaHei"/>
              <a:cs typeface="Microsoft YaHei"/>
              <a:sym typeface="Microsoft YaHei"/>
            </a:endParaRPr>
          </a:p>
        </p:txBody>
      </p:sp>
      <p:sp>
        <p:nvSpPr>
          <p:cNvPr id="887" name="Google Shape;887;p65"/>
          <p:cNvSpPr/>
          <p:nvPr/>
        </p:nvSpPr>
        <p:spPr>
          <a:xfrm>
            <a:off x="5424446" y="3477367"/>
            <a:ext cx="1887300" cy="280800"/>
          </a:xfrm>
          <a:prstGeom prst="roundRect">
            <a:avLst>
              <a:gd fmla="val 16667" name="adj"/>
            </a:avLst>
          </a:prstGeom>
          <a:solidFill>
            <a:srgbClr val="FFFFF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lang="en-GB" sz="1200"/>
              <a:t>版本发布的审计记录</a:t>
            </a:r>
            <a:endParaRPr b="0" i="0" sz="1200" u="none" cap="none" strike="noStrike">
              <a:solidFill>
                <a:srgbClr val="000000"/>
              </a:solidFill>
              <a:latin typeface="Arial"/>
              <a:ea typeface="Arial"/>
              <a:cs typeface="Arial"/>
              <a:sym typeface="Arial"/>
            </a:endParaRPr>
          </a:p>
        </p:txBody>
      </p:sp>
      <p:grpSp>
        <p:nvGrpSpPr>
          <p:cNvPr id="888" name="Google Shape;888;p65"/>
          <p:cNvGrpSpPr/>
          <p:nvPr/>
        </p:nvGrpSpPr>
        <p:grpSpPr>
          <a:xfrm>
            <a:off x="3000175" y="3515800"/>
            <a:ext cx="2369811" cy="179653"/>
            <a:chOff x="0" y="0"/>
            <a:chExt cx="970200" cy="370800"/>
          </a:xfrm>
        </p:grpSpPr>
        <p:sp>
          <p:nvSpPr>
            <p:cNvPr id="889" name="Google Shape;889;p65"/>
            <p:cNvSpPr/>
            <p:nvPr/>
          </p:nvSpPr>
          <p:spPr>
            <a:xfrm>
              <a:off x="0" y="79483"/>
              <a:ext cx="970200" cy="211800"/>
            </a:xfrm>
            <a:prstGeom prst="rightArrow">
              <a:avLst>
                <a:gd fmla="val 50000" name="adj1"/>
                <a:gd fmla="val 50000" name="adj2"/>
              </a:avLst>
            </a:prstGeom>
            <a:solidFill>
              <a:srgbClr val="ED7D31"/>
            </a:solid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5"/>
            <p:cNvSpPr/>
            <p:nvPr/>
          </p:nvSpPr>
          <p:spPr>
            <a:xfrm>
              <a:off x="0" y="0"/>
              <a:ext cx="917100" cy="3708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rPr b="0" i="0" lang="en-GB" sz="1400" u="none" cap="none" strike="noStrike">
                  <a:solidFill>
                    <a:srgbClr val="FFFFFF"/>
                  </a:solidFill>
                  <a:latin typeface="Arial"/>
                  <a:ea typeface="Arial"/>
                  <a:cs typeface="Arial"/>
                  <a:sym typeface="Arial"/>
                </a:rPr>
                <a:t> </a:t>
              </a:r>
              <a:endParaRPr sz="1100"/>
            </a:p>
          </p:txBody>
        </p:sp>
      </p:grpSp>
      <p:sp>
        <p:nvSpPr>
          <p:cNvPr id="891" name="Google Shape;891;p65"/>
          <p:cNvSpPr/>
          <p:nvPr/>
        </p:nvSpPr>
        <p:spPr>
          <a:xfrm>
            <a:off x="4017440" y="3309963"/>
            <a:ext cx="357000" cy="207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1" lang="en-GB" sz="900"/>
              <a:t>QA</a:t>
            </a:r>
            <a:endParaRPr b="1" i="0" sz="900" u="none" cap="none" strike="noStrike">
              <a:solidFill>
                <a:srgbClr val="000000"/>
              </a:solidFill>
              <a:latin typeface="Arial"/>
              <a:ea typeface="Arial"/>
              <a:cs typeface="Arial"/>
              <a:sym typeface="Arial"/>
            </a:endParaRPr>
          </a:p>
        </p:txBody>
      </p:sp>
      <p:pic>
        <p:nvPicPr>
          <p:cNvPr id="892" name="Google Shape;892;p65"/>
          <p:cNvPicPr preferRelativeResize="0"/>
          <p:nvPr/>
        </p:nvPicPr>
        <p:blipFill>
          <a:blip r:embed="rId3">
            <a:alphaModFix/>
          </a:blip>
          <a:stretch>
            <a:fillRect/>
          </a:stretch>
        </p:blipFill>
        <p:spPr>
          <a:xfrm>
            <a:off x="109800" y="1407075"/>
            <a:ext cx="2705225" cy="35017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6"/>
          <p:cNvSpPr/>
          <p:nvPr/>
        </p:nvSpPr>
        <p:spPr>
          <a:xfrm>
            <a:off x="2731787" y="1264756"/>
            <a:ext cx="1598700" cy="3924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100"/>
              <a:buFont typeface="Microsoft YaHei"/>
              <a:buNone/>
            </a:pPr>
            <a:r>
              <a:t/>
            </a:r>
            <a:endParaRPr b="1" i="0" sz="2100" u="none" cap="none" strike="noStrike">
              <a:solidFill>
                <a:srgbClr val="000000"/>
              </a:solidFill>
              <a:latin typeface="Microsoft YaHei"/>
              <a:ea typeface="Microsoft YaHei"/>
              <a:cs typeface="Microsoft YaHei"/>
              <a:sym typeface="Microsoft YaHei"/>
            </a:endParaRPr>
          </a:p>
        </p:txBody>
      </p:sp>
      <p:sp>
        <p:nvSpPr>
          <p:cNvPr id="898" name="Google Shape;898;p66"/>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Issue type之间的关系</a:t>
            </a:r>
            <a:endParaRPr b="1" sz="2100">
              <a:solidFill>
                <a:srgbClr val="000000"/>
              </a:solidFill>
              <a:latin typeface="Microsoft YaHei"/>
              <a:ea typeface="Microsoft YaHei"/>
              <a:cs typeface="Microsoft YaHei"/>
              <a:sym typeface="Microsoft YaHei"/>
            </a:endParaRPr>
          </a:p>
        </p:txBody>
      </p:sp>
      <p:pic>
        <p:nvPicPr>
          <p:cNvPr id="899" name="Google Shape;899;p66"/>
          <p:cNvPicPr preferRelativeResize="0"/>
          <p:nvPr/>
        </p:nvPicPr>
        <p:blipFill>
          <a:blip r:embed="rId3">
            <a:alphaModFix/>
          </a:blip>
          <a:stretch>
            <a:fillRect/>
          </a:stretch>
        </p:blipFill>
        <p:spPr>
          <a:xfrm>
            <a:off x="2993750" y="674673"/>
            <a:ext cx="6157100" cy="4299149"/>
          </a:xfrm>
          <a:prstGeom prst="rect">
            <a:avLst/>
          </a:prstGeom>
          <a:noFill/>
          <a:ln>
            <a:noFill/>
          </a:ln>
        </p:spPr>
      </p:pic>
      <p:sp>
        <p:nvSpPr>
          <p:cNvPr id="900" name="Google Shape;900;p66"/>
          <p:cNvSpPr txBox="1"/>
          <p:nvPr/>
        </p:nvSpPr>
        <p:spPr>
          <a:xfrm>
            <a:off x="132650" y="893175"/>
            <a:ext cx="2518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00FF"/>
                </a:solidFill>
              </a:rPr>
              <a:t>Epic：</a:t>
            </a:r>
            <a:r>
              <a:rPr lang="en-GB"/>
              <a:t>业务需求（BPM）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0000FF"/>
                </a:solidFill>
              </a:rPr>
              <a:t>Task：</a:t>
            </a:r>
            <a:r>
              <a:rPr lang="en-GB"/>
              <a:t>PM拆解到本系统的任务</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3C78D8"/>
                </a:solidFill>
              </a:rPr>
              <a:t>Sub-task：</a:t>
            </a:r>
            <a:r>
              <a:rPr lang="en-GB"/>
              <a:t>由Manager拆解的工作任务</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FF0000"/>
                </a:solidFill>
              </a:rPr>
              <a:t>Bug：</a:t>
            </a:r>
            <a:r>
              <a:rPr lang="en-GB"/>
              <a:t>①由QA提出Testing的，挂在</a:t>
            </a:r>
            <a:r>
              <a:rPr lang="en-GB"/>
              <a:t>sub-task</a:t>
            </a:r>
            <a:r>
              <a:rPr lang="en-GB"/>
              <a:t>下</a:t>
            </a:r>
            <a:endParaRPr/>
          </a:p>
          <a:p>
            <a:pPr indent="0" lvl="0" marL="0" rtl="0" algn="l">
              <a:spcBef>
                <a:spcPts val="0"/>
              </a:spcBef>
              <a:spcAft>
                <a:spcPts val="0"/>
              </a:spcAft>
              <a:buNone/>
            </a:pPr>
            <a:r>
              <a:rPr lang="en-GB"/>
              <a:t>	②由业务提出UAT的，挂在task下</a:t>
            </a:r>
            <a:endParaRPr/>
          </a:p>
          <a:p>
            <a:pPr indent="0" lvl="0" marL="0" rtl="0" algn="l">
              <a:spcBef>
                <a:spcPts val="0"/>
              </a:spcBef>
              <a:spcAft>
                <a:spcPts val="0"/>
              </a:spcAft>
              <a:buNone/>
            </a:pPr>
            <a:r>
              <a:rPr lang="en-GB"/>
              <a:t>	③由PS提出Live的，可以和task关联</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accent6"/>
                </a:solidFill>
              </a:rPr>
              <a:t>Release：</a:t>
            </a:r>
            <a:r>
              <a:rPr lang="en-GB"/>
              <a:t>QA建立发布的内容，①业务需求，②技术需求，③线上bug</a:t>
            </a:r>
            <a:endParaRPr/>
          </a:p>
          <a:p>
            <a:pPr indent="0" lvl="0" marL="0" rtl="0" algn="l">
              <a:spcBef>
                <a:spcPts val="0"/>
              </a:spcBef>
              <a:spcAft>
                <a:spcPts val="0"/>
              </a:spcAft>
              <a:buNone/>
            </a:pPr>
            <a:r>
              <a:rPr lang="en-GB"/>
              <a:t>	</a:t>
            </a:r>
            <a:endParaRPr/>
          </a:p>
        </p:txBody>
      </p:sp>
      <p:sp>
        <p:nvSpPr>
          <p:cNvPr id="901" name="Google Shape;901;p66"/>
          <p:cNvSpPr/>
          <p:nvPr/>
        </p:nvSpPr>
        <p:spPr>
          <a:xfrm>
            <a:off x="7528450" y="1102938"/>
            <a:ext cx="97300" cy="25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1</a:t>
            </a:r>
          </a:p>
        </p:txBody>
      </p:sp>
      <p:sp>
        <p:nvSpPr>
          <p:cNvPr id="902" name="Google Shape;902;p66"/>
          <p:cNvSpPr/>
          <p:nvPr/>
        </p:nvSpPr>
        <p:spPr>
          <a:xfrm>
            <a:off x="6160950" y="2280350"/>
            <a:ext cx="97300" cy="25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2</a:t>
            </a:r>
          </a:p>
        </p:txBody>
      </p:sp>
      <p:sp>
        <p:nvSpPr>
          <p:cNvPr id="903" name="Google Shape;903;p66"/>
          <p:cNvSpPr/>
          <p:nvPr/>
        </p:nvSpPr>
        <p:spPr>
          <a:xfrm>
            <a:off x="4293852" y="4117375"/>
            <a:ext cx="97300" cy="258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3</a:t>
            </a:r>
          </a:p>
        </p:txBody>
      </p:sp>
      <p:sp>
        <p:nvSpPr>
          <p:cNvPr id="904" name="Google Shape;904;p66"/>
          <p:cNvSpPr/>
          <p:nvPr/>
        </p:nvSpPr>
        <p:spPr>
          <a:xfrm>
            <a:off x="4556650" y="1560138"/>
            <a:ext cx="97300" cy="25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FF"/>
                </a:solidFill>
                <a:latin typeface="Arial"/>
              </a:rPr>
              <a:t>1</a:t>
            </a:r>
          </a:p>
        </p:txBody>
      </p:sp>
      <p:sp>
        <p:nvSpPr>
          <p:cNvPr id="905" name="Google Shape;905;p66"/>
          <p:cNvSpPr/>
          <p:nvPr/>
        </p:nvSpPr>
        <p:spPr>
          <a:xfrm>
            <a:off x="4523350" y="2780650"/>
            <a:ext cx="97300" cy="25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FF"/>
                </a:solidFill>
                <a:latin typeface="Arial"/>
              </a:rPr>
              <a:t>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7"/>
          <p:cNvSpPr/>
          <p:nvPr/>
        </p:nvSpPr>
        <p:spPr>
          <a:xfrm>
            <a:off x="2731787" y="1264756"/>
            <a:ext cx="1598700" cy="3924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100"/>
              <a:buFont typeface="Microsoft YaHei"/>
              <a:buNone/>
            </a:pPr>
            <a:r>
              <a:t/>
            </a:r>
            <a:endParaRPr b="1" i="0" sz="2100" u="none" cap="none" strike="noStrike">
              <a:solidFill>
                <a:srgbClr val="000000"/>
              </a:solidFill>
              <a:latin typeface="Microsoft YaHei"/>
              <a:ea typeface="Microsoft YaHei"/>
              <a:cs typeface="Microsoft YaHei"/>
              <a:sym typeface="Microsoft YaHei"/>
            </a:endParaRPr>
          </a:p>
        </p:txBody>
      </p:sp>
      <p:pic>
        <p:nvPicPr>
          <p:cNvPr id="911" name="Google Shape;911;p67"/>
          <p:cNvPicPr preferRelativeResize="0"/>
          <p:nvPr/>
        </p:nvPicPr>
        <p:blipFill rotWithShape="1">
          <a:blip r:embed="rId3">
            <a:alphaModFix/>
          </a:blip>
          <a:srcRect b="0" l="0" r="0" t="0"/>
          <a:stretch/>
        </p:blipFill>
        <p:spPr>
          <a:xfrm>
            <a:off x="2541277" y="808107"/>
            <a:ext cx="3939076" cy="4167357"/>
          </a:xfrm>
          <a:prstGeom prst="rect">
            <a:avLst/>
          </a:prstGeom>
          <a:noFill/>
          <a:ln>
            <a:noFill/>
          </a:ln>
        </p:spPr>
      </p:pic>
      <p:grpSp>
        <p:nvGrpSpPr>
          <p:cNvPr id="912" name="Google Shape;912;p67"/>
          <p:cNvGrpSpPr/>
          <p:nvPr/>
        </p:nvGrpSpPr>
        <p:grpSpPr>
          <a:xfrm>
            <a:off x="2001608" y="1454983"/>
            <a:ext cx="654300" cy="228586"/>
            <a:chOff x="0" y="0"/>
            <a:chExt cx="872400" cy="304782"/>
          </a:xfrm>
        </p:grpSpPr>
        <p:sp>
          <p:nvSpPr>
            <p:cNvPr id="913" name="Google Shape;913;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任务类型</a:t>
              </a:r>
              <a:endParaRPr sz="1100"/>
            </a:p>
          </p:txBody>
        </p:sp>
        <p:sp>
          <p:nvSpPr>
            <p:cNvPr id="914" name="Google Shape;914;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15" name="Google Shape;915;p67"/>
          <p:cNvGrpSpPr/>
          <p:nvPr/>
        </p:nvGrpSpPr>
        <p:grpSpPr>
          <a:xfrm>
            <a:off x="2001608" y="1194004"/>
            <a:ext cx="654300" cy="228586"/>
            <a:chOff x="0" y="0"/>
            <a:chExt cx="872400" cy="304782"/>
          </a:xfrm>
        </p:grpSpPr>
        <p:sp>
          <p:nvSpPr>
            <p:cNvPr id="916" name="Google Shape;916;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项目</a:t>
              </a:r>
              <a:endParaRPr sz="1100"/>
            </a:p>
          </p:txBody>
        </p:sp>
        <p:sp>
          <p:nvSpPr>
            <p:cNvPr id="917" name="Google Shape;917;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18" name="Google Shape;918;p67"/>
          <p:cNvGrpSpPr/>
          <p:nvPr/>
        </p:nvGrpSpPr>
        <p:grpSpPr>
          <a:xfrm>
            <a:off x="2001607" y="1750416"/>
            <a:ext cx="654300" cy="228587"/>
            <a:chOff x="0" y="0"/>
            <a:chExt cx="872400" cy="304782"/>
          </a:xfrm>
        </p:grpSpPr>
        <p:sp>
          <p:nvSpPr>
            <p:cNvPr id="919" name="Google Shape;919;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概要</a:t>
              </a:r>
              <a:endParaRPr sz="1100"/>
            </a:p>
          </p:txBody>
        </p:sp>
        <p:sp>
          <p:nvSpPr>
            <p:cNvPr id="920" name="Google Shape;920;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7"/>
          <p:cNvGrpSpPr/>
          <p:nvPr/>
        </p:nvGrpSpPr>
        <p:grpSpPr>
          <a:xfrm>
            <a:off x="2001607" y="2015867"/>
            <a:ext cx="654300" cy="228587"/>
            <a:chOff x="0" y="0"/>
            <a:chExt cx="872400" cy="304782"/>
          </a:xfrm>
        </p:grpSpPr>
        <p:sp>
          <p:nvSpPr>
            <p:cNvPr id="922" name="Google Shape;922;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描述</a:t>
              </a:r>
              <a:endParaRPr sz="1100"/>
            </a:p>
          </p:txBody>
        </p:sp>
        <p:sp>
          <p:nvSpPr>
            <p:cNvPr id="923" name="Google Shape;923;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24" name="Google Shape;924;p67"/>
          <p:cNvGrpSpPr/>
          <p:nvPr/>
        </p:nvGrpSpPr>
        <p:grpSpPr>
          <a:xfrm>
            <a:off x="2001607" y="3308968"/>
            <a:ext cx="654300" cy="228586"/>
            <a:chOff x="0" y="0"/>
            <a:chExt cx="872400" cy="304782"/>
          </a:xfrm>
        </p:grpSpPr>
        <p:sp>
          <p:nvSpPr>
            <p:cNvPr id="925" name="Google Shape;925;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优先级</a:t>
              </a:r>
              <a:endParaRPr sz="1100"/>
            </a:p>
          </p:txBody>
        </p:sp>
        <p:sp>
          <p:nvSpPr>
            <p:cNvPr id="926" name="Google Shape;926;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27" name="Google Shape;927;p67"/>
          <p:cNvGrpSpPr/>
          <p:nvPr/>
        </p:nvGrpSpPr>
        <p:grpSpPr>
          <a:xfrm>
            <a:off x="2001607" y="3593324"/>
            <a:ext cx="654300" cy="228586"/>
            <a:chOff x="0" y="0"/>
            <a:chExt cx="872400" cy="304782"/>
          </a:xfrm>
        </p:grpSpPr>
        <p:sp>
          <p:nvSpPr>
            <p:cNvPr id="928" name="Google Shape;928;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指派人</a:t>
              </a:r>
              <a:endParaRPr sz="1100"/>
            </a:p>
          </p:txBody>
        </p:sp>
        <p:sp>
          <p:nvSpPr>
            <p:cNvPr id="929" name="Google Shape;929;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7"/>
          <p:cNvGrpSpPr/>
          <p:nvPr/>
        </p:nvGrpSpPr>
        <p:grpSpPr>
          <a:xfrm>
            <a:off x="1993035" y="3919000"/>
            <a:ext cx="654300" cy="228586"/>
            <a:chOff x="0" y="0"/>
            <a:chExt cx="872400" cy="304782"/>
          </a:xfrm>
        </p:grpSpPr>
        <p:sp>
          <p:nvSpPr>
            <p:cNvPr id="931" name="Google Shape;931;p67"/>
            <p:cNvSpPr/>
            <p:nvPr/>
          </p:nvSpPr>
          <p:spPr>
            <a:xfrm>
              <a:off x="0" y="35682"/>
              <a:ext cx="872400" cy="2691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涉及到的人</a:t>
              </a:r>
              <a:endParaRPr sz="1100"/>
            </a:p>
          </p:txBody>
        </p:sp>
        <p:sp>
          <p:nvSpPr>
            <p:cNvPr id="932" name="Google Shape;932;p67"/>
            <p:cNvSpPr/>
            <p:nvPr/>
          </p:nvSpPr>
          <p:spPr>
            <a:xfrm>
              <a:off x="0" y="0"/>
              <a:ext cx="872400" cy="282000"/>
            </a:xfrm>
            <a:prstGeom prst="rect">
              <a:avLst/>
            </a:prstGeom>
            <a:noFill/>
            <a:ln cap="flat" cmpd="sng" w="1270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grpSp>
        <p:nvGrpSpPr>
          <p:cNvPr id="933" name="Google Shape;933;p67"/>
          <p:cNvGrpSpPr/>
          <p:nvPr/>
        </p:nvGrpSpPr>
        <p:grpSpPr>
          <a:xfrm>
            <a:off x="2001607" y="4496354"/>
            <a:ext cx="654300" cy="211500"/>
            <a:chOff x="0" y="0"/>
            <a:chExt cx="872400" cy="282000"/>
          </a:xfrm>
        </p:grpSpPr>
        <p:sp>
          <p:nvSpPr>
            <p:cNvPr id="934" name="Google Shape;934;p67"/>
            <p:cNvSpPr/>
            <p:nvPr/>
          </p:nvSpPr>
          <p:spPr>
            <a:xfrm>
              <a:off x="0" y="35682"/>
              <a:ext cx="872400" cy="2463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C00000"/>
                </a:buClr>
                <a:buSzPts val="800"/>
                <a:buFont typeface="Microsoft YaHei"/>
                <a:buNone/>
              </a:pPr>
              <a:r>
                <a:rPr b="0" i="0" lang="en-GB" sz="800" u="none" cap="none" strike="noStrike">
                  <a:solidFill>
                    <a:srgbClr val="C00000"/>
                  </a:solidFill>
                  <a:latin typeface="Microsoft YaHei"/>
                  <a:ea typeface="Microsoft YaHei"/>
                  <a:cs typeface="Microsoft YaHei"/>
                  <a:sym typeface="Microsoft YaHei"/>
                </a:rPr>
                <a:t>关联Epic</a:t>
              </a:r>
              <a:endParaRPr b="0" i="0" sz="1400" u="none" cap="none" strike="noStrike">
                <a:solidFill>
                  <a:srgbClr val="C00000"/>
                </a:solidFill>
                <a:latin typeface="Arial"/>
                <a:ea typeface="Arial"/>
                <a:cs typeface="Arial"/>
                <a:sym typeface="Arial"/>
              </a:endParaRPr>
            </a:p>
          </p:txBody>
        </p:sp>
        <p:sp>
          <p:nvSpPr>
            <p:cNvPr id="935" name="Google Shape;935;p67"/>
            <p:cNvSpPr/>
            <p:nvPr/>
          </p:nvSpPr>
          <p:spPr>
            <a:xfrm>
              <a:off x="0" y="0"/>
              <a:ext cx="872400" cy="282000"/>
            </a:xfrm>
            <a:prstGeom prst="rect">
              <a:avLst/>
            </a:prstGeom>
            <a:noFill/>
            <a:ln cap="flat" cmpd="sng" w="57150">
              <a:solidFill>
                <a:srgbClr val="ED7D3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grpSp>
      <p:sp>
        <p:nvSpPr>
          <p:cNvPr id="936" name="Google Shape;936;p67"/>
          <p:cNvSpPr/>
          <p:nvPr/>
        </p:nvSpPr>
        <p:spPr>
          <a:xfrm>
            <a:off x="5563829" y="840658"/>
            <a:ext cx="840600" cy="172500"/>
          </a:xfrm>
          <a:prstGeom prst="roundRect">
            <a:avLst>
              <a:gd fmla="val 16667" name="adj"/>
            </a:avLst>
          </a:prstGeom>
          <a:noFill/>
          <a:ln cap="flat" cmpd="sng" w="25400">
            <a:solidFill>
              <a:srgbClr val="ED7D31"/>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7"/>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Task的创建</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pic>
        <p:nvPicPr>
          <p:cNvPr id="942" name="Google Shape;942;p68"/>
          <p:cNvPicPr preferRelativeResize="0"/>
          <p:nvPr/>
        </p:nvPicPr>
        <p:blipFill rotWithShape="1">
          <a:blip r:embed="rId3">
            <a:alphaModFix/>
          </a:blip>
          <a:srcRect b="0" l="0" r="0" t="0"/>
          <a:stretch/>
        </p:blipFill>
        <p:spPr>
          <a:xfrm>
            <a:off x="19050" y="823900"/>
            <a:ext cx="9143997" cy="4124258"/>
          </a:xfrm>
          <a:prstGeom prst="rect">
            <a:avLst/>
          </a:prstGeom>
          <a:noFill/>
          <a:ln>
            <a:noFill/>
          </a:ln>
        </p:spPr>
      </p:pic>
      <p:sp>
        <p:nvSpPr>
          <p:cNvPr id="943" name="Google Shape;943;p68"/>
          <p:cNvSpPr/>
          <p:nvPr/>
        </p:nvSpPr>
        <p:spPr>
          <a:xfrm>
            <a:off x="2214088" y="1353968"/>
            <a:ext cx="837900" cy="184800"/>
          </a:xfrm>
          <a:prstGeom prst="rect">
            <a:avLst/>
          </a:prstGeom>
          <a:noFill/>
          <a:ln cap="flat" cmpd="sng" w="12700">
            <a:solidFill>
              <a:srgbClr val="ED7D31"/>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960657" y="2804800"/>
            <a:ext cx="1698900" cy="184800"/>
          </a:xfrm>
          <a:prstGeom prst="rect">
            <a:avLst/>
          </a:prstGeom>
          <a:solidFill>
            <a:srgbClr val="FFFFFF">
              <a:alpha val="34900"/>
            </a:srgbClr>
          </a:solidFill>
          <a:ln cap="flat" cmpd="sng" w="9525">
            <a:solidFill>
              <a:srgbClr val="ED7D31"/>
            </a:solidFill>
            <a:prstDash val="solid"/>
            <a:round/>
            <a:headEnd len="sm" w="sm" type="none"/>
            <a:tailEnd len="sm" w="sm" type="none"/>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C00000"/>
              </a:buClr>
              <a:buSzPts val="800"/>
              <a:buFont typeface="Microsoft YaHei"/>
              <a:buNone/>
            </a:pPr>
            <a:r>
              <a:rPr b="0" i="0" lang="en-GB" sz="800" u="none" cap="none" strike="noStrike">
                <a:solidFill>
                  <a:srgbClr val="C00000"/>
                </a:solidFill>
                <a:latin typeface="Microsoft YaHei"/>
                <a:ea typeface="Microsoft YaHei"/>
                <a:cs typeface="Microsoft YaHei"/>
                <a:sym typeface="Microsoft YaHei"/>
              </a:rPr>
              <a:t>QA添加测试报告</a:t>
            </a:r>
            <a:endParaRPr b="0" i="0" sz="1400" u="none" cap="none" strike="noStrike">
              <a:solidFill>
                <a:srgbClr val="C00000"/>
              </a:solidFill>
              <a:latin typeface="Arial"/>
              <a:ea typeface="Arial"/>
              <a:cs typeface="Arial"/>
              <a:sym typeface="Arial"/>
            </a:endParaRPr>
          </a:p>
        </p:txBody>
      </p:sp>
      <p:sp>
        <p:nvSpPr>
          <p:cNvPr id="945" name="Google Shape;945;p68"/>
          <p:cNvSpPr/>
          <p:nvPr/>
        </p:nvSpPr>
        <p:spPr>
          <a:xfrm>
            <a:off x="1081088" y="3984964"/>
            <a:ext cx="1698900" cy="184800"/>
          </a:xfrm>
          <a:prstGeom prst="rect">
            <a:avLst/>
          </a:prstGeom>
          <a:noFill/>
          <a:ln cap="flat" cmpd="sng" w="9525">
            <a:solidFill>
              <a:srgbClr val="ED7D31"/>
            </a:solidFill>
            <a:prstDash val="solid"/>
            <a:round/>
            <a:headEnd len="sm" w="sm" type="none"/>
            <a:tailEnd len="sm" w="sm" type="none"/>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C00000"/>
              </a:buClr>
              <a:buSzPts val="800"/>
              <a:buFont typeface="Microsoft YaHei"/>
              <a:buNone/>
            </a:pPr>
            <a:r>
              <a:rPr b="0" i="0" lang="en-GB" sz="800" u="none" cap="none" strike="noStrike">
                <a:solidFill>
                  <a:srgbClr val="C00000"/>
                </a:solidFill>
                <a:latin typeface="Microsoft YaHei"/>
                <a:ea typeface="Microsoft YaHei"/>
                <a:cs typeface="Microsoft YaHei"/>
                <a:sym typeface="Microsoft YaHei"/>
              </a:rPr>
              <a:t>UX/UI添加设计稿</a:t>
            </a:r>
            <a:endParaRPr sz="1100"/>
          </a:p>
        </p:txBody>
      </p:sp>
      <p:cxnSp>
        <p:nvCxnSpPr>
          <p:cNvPr id="946" name="Google Shape;946;p68"/>
          <p:cNvCxnSpPr/>
          <p:nvPr/>
        </p:nvCxnSpPr>
        <p:spPr>
          <a:xfrm flipH="1" rot="10800000">
            <a:off x="746182" y="2886159"/>
            <a:ext cx="214500" cy="196500"/>
          </a:xfrm>
          <a:prstGeom prst="straightConnector1">
            <a:avLst/>
          </a:prstGeom>
          <a:noFill/>
          <a:ln cap="flat" cmpd="sng" w="19050">
            <a:solidFill>
              <a:srgbClr val="ED7D31"/>
            </a:solidFill>
            <a:prstDash val="solid"/>
            <a:miter lim="8000"/>
            <a:headEnd len="sm" w="sm" type="none"/>
            <a:tailEnd len="med" w="med" type="triangle"/>
          </a:ln>
        </p:spPr>
      </p:cxnSp>
      <p:cxnSp>
        <p:nvCxnSpPr>
          <p:cNvPr id="947" name="Google Shape;947;p68"/>
          <p:cNvCxnSpPr/>
          <p:nvPr/>
        </p:nvCxnSpPr>
        <p:spPr>
          <a:xfrm>
            <a:off x="815237" y="4085119"/>
            <a:ext cx="232500" cy="1200"/>
          </a:xfrm>
          <a:prstGeom prst="straightConnector1">
            <a:avLst/>
          </a:prstGeom>
          <a:noFill/>
          <a:ln cap="flat" cmpd="sng" w="19050">
            <a:solidFill>
              <a:srgbClr val="ED7D31"/>
            </a:solidFill>
            <a:prstDash val="solid"/>
            <a:miter lim="8000"/>
            <a:headEnd len="sm" w="sm" type="none"/>
            <a:tailEnd len="med" w="med" type="triangle"/>
          </a:ln>
        </p:spPr>
      </p:cxnSp>
      <p:sp>
        <p:nvSpPr>
          <p:cNvPr id="948" name="Google Shape;948;p68"/>
          <p:cNvSpPr/>
          <p:nvPr/>
        </p:nvSpPr>
        <p:spPr>
          <a:xfrm>
            <a:off x="2546624" y="1079084"/>
            <a:ext cx="837900" cy="184800"/>
          </a:xfrm>
          <a:prstGeom prst="rect">
            <a:avLst/>
          </a:prstGeom>
          <a:solidFill>
            <a:srgbClr val="FFFFFF">
              <a:alpha val="34900"/>
            </a:srgbClr>
          </a:solidFill>
          <a:ln cap="flat" cmpd="sng" w="9525">
            <a:solidFill>
              <a:srgbClr val="ED7D31"/>
            </a:solidFill>
            <a:prstDash val="solid"/>
            <a:round/>
            <a:headEnd len="sm" w="sm" type="none"/>
            <a:tailEnd len="sm" w="sm" type="none"/>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状态更改操作台</a:t>
            </a:r>
            <a:endParaRPr b="0" i="0" sz="800" u="none" cap="none" strike="noStrike">
              <a:solidFill>
                <a:srgbClr val="000000"/>
              </a:solidFill>
              <a:latin typeface="Microsoft YaHei"/>
              <a:ea typeface="Microsoft YaHei"/>
              <a:cs typeface="Microsoft YaHei"/>
              <a:sym typeface="Microsoft YaHei"/>
            </a:endParaRPr>
          </a:p>
        </p:txBody>
      </p:sp>
      <p:sp>
        <p:nvSpPr>
          <p:cNvPr id="949" name="Google Shape;949;p68"/>
          <p:cNvSpPr/>
          <p:nvPr/>
        </p:nvSpPr>
        <p:spPr>
          <a:xfrm>
            <a:off x="6855221" y="1743358"/>
            <a:ext cx="1652400" cy="209100"/>
          </a:xfrm>
          <a:prstGeom prst="rect">
            <a:avLst/>
          </a:prstGeom>
          <a:noFill/>
          <a:ln cap="flat" cmpd="sng" w="12700">
            <a:solidFill>
              <a:srgbClr val="ED7D31"/>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8"/>
          <p:cNvSpPr/>
          <p:nvPr/>
        </p:nvSpPr>
        <p:spPr>
          <a:xfrm>
            <a:off x="7126029" y="1434097"/>
            <a:ext cx="1057500" cy="209100"/>
          </a:xfrm>
          <a:prstGeom prst="rect">
            <a:avLst/>
          </a:prstGeom>
          <a:solidFill>
            <a:srgbClr val="FFFFFF">
              <a:alpha val="34900"/>
            </a:srgbClr>
          </a:solidFill>
          <a:ln cap="flat" cmpd="sng" w="9525">
            <a:solidFill>
              <a:srgbClr val="ED7D31"/>
            </a:solidFill>
            <a:prstDash val="solid"/>
            <a:round/>
            <a:headEnd len="sm" w="sm" type="none"/>
            <a:tailEnd len="sm" w="sm" type="none"/>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分配给下一位成员</a:t>
            </a:r>
            <a:endParaRPr b="0" i="0" sz="800" u="none" cap="none" strike="noStrike">
              <a:solidFill>
                <a:srgbClr val="000000"/>
              </a:solidFill>
              <a:latin typeface="Microsoft YaHei"/>
              <a:ea typeface="Microsoft YaHei"/>
              <a:cs typeface="Microsoft YaHei"/>
              <a:sym typeface="Microsoft YaHei"/>
            </a:endParaRPr>
          </a:p>
        </p:txBody>
      </p:sp>
      <p:sp>
        <p:nvSpPr>
          <p:cNvPr id="951" name="Google Shape;951;p68"/>
          <p:cNvSpPr/>
          <p:nvPr/>
        </p:nvSpPr>
        <p:spPr>
          <a:xfrm>
            <a:off x="3345110" y="1775054"/>
            <a:ext cx="1500000" cy="145200"/>
          </a:xfrm>
          <a:prstGeom prst="rect">
            <a:avLst/>
          </a:prstGeom>
          <a:noFill/>
          <a:ln cap="flat" cmpd="sng" w="12700">
            <a:solidFill>
              <a:srgbClr val="ED7D31"/>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4766835" y="1493225"/>
            <a:ext cx="837900" cy="209100"/>
          </a:xfrm>
          <a:prstGeom prst="rect">
            <a:avLst/>
          </a:prstGeom>
          <a:solidFill>
            <a:srgbClr val="FFFFFF">
              <a:alpha val="34900"/>
            </a:srgbClr>
          </a:solidFill>
          <a:ln cap="flat" cmpd="sng" w="9525">
            <a:solidFill>
              <a:srgbClr val="ED7D31"/>
            </a:solidFill>
            <a:prstDash val="solid"/>
            <a:round/>
            <a:headEnd len="sm" w="sm" type="none"/>
            <a:tailEnd len="sm" w="sm" type="none"/>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当前状态展示</a:t>
            </a:r>
            <a:endParaRPr sz="1100"/>
          </a:p>
        </p:txBody>
      </p:sp>
      <p:pic>
        <p:nvPicPr>
          <p:cNvPr descr="线箭头: 逆时针弯曲" id="953" name="Google Shape;953;p68"/>
          <p:cNvPicPr preferRelativeResize="0"/>
          <p:nvPr/>
        </p:nvPicPr>
        <p:blipFill rotWithShape="1">
          <a:blip r:embed="rId4">
            <a:alphaModFix/>
          </a:blip>
          <a:srcRect b="0" l="0" r="0" t="0"/>
          <a:stretch/>
        </p:blipFill>
        <p:spPr>
          <a:xfrm flipH="1" rot="1838121">
            <a:off x="4464953" y="1552009"/>
            <a:ext cx="336237" cy="264249"/>
          </a:xfrm>
          <a:prstGeom prst="rect">
            <a:avLst/>
          </a:prstGeom>
          <a:noFill/>
          <a:ln>
            <a:noFill/>
          </a:ln>
        </p:spPr>
      </p:pic>
      <p:pic>
        <p:nvPicPr>
          <p:cNvPr descr="线箭头: 逆时针弯曲" id="954" name="Google Shape;954;p68"/>
          <p:cNvPicPr preferRelativeResize="0"/>
          <p:nvPr/>
        </p:nvPicPr>
        <p:blipFill rotWithShape="1">
          <a:blip r:embed="rId4">
            <a:alphaModFix/>
          </a:blip>
          <a:srcRect b="0" l="0" r="0" t="0"/>
          <a:stretch/>
        </p:blipFill>
        <p:spPr>
          <a:xfrm rot="2826784">
            <a:off x="2992723" y="1253933"/>
            <a:ext cx="301176" cy="264249"/>
          </a:xfrm>
          <a:prstGeom prst="rect">
            <a:avLst/>
          </a:prstGeom>
          <a:noFill/>
          <a:ln>
            <a:noFill/>
          </a:ln>
        </p:spPr>
      </p:pic>
      <p:sp>
        <p:nvSpPr>
          <p:cNvPr id="955" name="Google Shape;955;p68"/>
          <p:cNvSpPr/>
          <p:nvPr/>
        </p:nvSpPr>
        <p:spPr>
          <a:xfrm>
            <a:off x="187474" y="3044834"/>
            <a:ext cx="551400" cy="159000"/>
          </a:xfrm>
          <a:prstGeom prst="rect">
            <a:avLst/>
          </a:prstGeom>
          <a:noFill/>
          <a:ln cap="flat" cmpd="sng" w="12700">
            <a:solidFill>
              <a:srgbClr val="ED7D31"/>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194884" y="4001658"/>
            <a:ext cx="593400" cy="167400"/>
          </a:xfrm>
          <a:prstGeom prst="rect">
            <a:avLst/>
          </a:prstGeom>
          <a:noFill/>
          <a:ln cap="flat" cmpd="sng" w="12700">
            <a:solidFill>
              <a:srgbClr val="ED7D31"/>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线箭头: 逆时针弯曲" id="957" name="Google Shape;957;p68"/>
          <p:cNvPicPr preferRelativeResize="0"/>
          <p:nvPr/>
        </p:nvPicPr>
        <p:blipFill rotWithShape="1">
          <a:blip r:embed="rId4">
            <a:alphaModFix/>
          </a:blip>
          <a:srcRect b="0" l="0" r="0" t="0"/>
          <a:stretch/>
        </p:blipFill>
        <p:spPr>
          <a:xfrm flipH="1" rot="1838121">
            <a:off x="6842731" y="1502919"/>
            <a:ext cx="336237" cy="264249"/>
          </a:xfrm>
          <a:prstGeom prst="rect">
            <a:avLst/>
          </a:prstGeom>
          <a:noFill/>
          <a:ln>
            <a:noFill/>
          </a:ln>
        </p:spPr>
      </p:pic>
      <p:sp>
        <p:nvSpPr>
          <p:cNvPr id="958" name="Google Shape;958;p68"/>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Jira-Task</a:t>
            </a:r>
            <a:r>
              <a:rPr b="1" lang="en-GB" sz="2100">
                <a:solidFill>
                  <a:srgbClr val="000000"/>
                </a:solidFill>
                <a:latin typeface="Microsoft YaHei"/>
                <a:ea typeface="Microsoft YaHei"/>
                <a:cs typeface="Microsoft YaHei"/>
                <a:sym typeface="Microsoft YaHei"/>
              </a:rPr>
              <a:t>详情页</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pic>
        <p:nvPicPr>
          <p:cNvPr id="963" name="Google Shape;963;p69"/>
          <p:cNvPicPr preferRelativeResize="0"/>
          <p:nvPr/>
        </p:nvPicPr>
        <p:blipFill rotWithShape="1">
          <a:blip r:embed="rId3">
            <a:alphaModFix/>
          </a:blip>
          <a:srcRect b="0" l="0" r="0" t="0"/>
          <a:stretch/>
        </p:blipFill>
        <p:spPr>
          <a:xfrm>
            <a:off x="1713923" y="855974"/>
            <a:ext cx="4703049" cy="3701025"/>
          </a:xfrm>
          <a:prstGeom prst="rect">
            <a:avLst/>
          </a:prstGeom>
          <a:noFill/>
          <a:ln>
            <a:noFill/>
          </a:ln>
        </p:spPr>
      </p:pic>
      <p:sp>
        <p:nvSpPr>
          <p:cNvPr id="964" name="Google Shape;964;p69"/>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Task Workflow</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70"/>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100"/>
              <a:buFont typeface="Calibri"/>
              <a:buNone/>
            </a:pPr>
            <a:r>
              <a:rPr lang="en-GB"/>
              <a:t>Tips</a:t>
            </a:r>
            <a:endParaRPr/>
          </a:p>
        </p:txBody>
      </p:sp>
      <p:sp>
        <p:nvSpPr>
          <p:cNvPr id="970" name="Google Shape;970;p70"/>
          <p:cNvSpPr txBox="1"/>
          <p:nvPr/>
        </p:nvSpPr>
        <p:spPr>
          <a:xfrm>
            <a:off x="272850" y="619475"/>
            <a:ext cx="8582400" cy="45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Jira Ticket </a:t>
            </a:r>
            <a:r>
              <a:rPr lang="en-GB">
                <a:solidFill>
                  <a:srgbClr val="FF0000"/>
                </a:solidFill>
              </a:rPr>
              <a:t>必填字段</a:t>
            </a:r>
            <a:r>
              <a:rPr lang="en-GB"/>
              <a:t>:</a:t>
            </a:r>
            <a:endParaRPr/>
          </a:p>
          <a:p>
            <a:pPr indent="-311150" lvl="0" marL="457200" rtl="0" algn="l">
              <a:lnSpc>
                <a:spcPct val="150000"/>
              </a:lnSpc>
              <a:spcBef>
                <a:spcPts val="0"/>
              </a:spcBef>
              <a:spcAft>
                <a:spcPts val="0"/>
              </a:spcAft>
              <a:buSzPts val="1300"/>
              <a:buChar char="●"/>
            </a:pPr>
            <a:r>
              <a:rPr lang="en-GB" sz="1200"/>
              <a:t>Fix Version：</a:t>
            </a:r>
            <a:r>
              <a:rPr lang="en-GB" sz="1200"/>
              <a:t>Task对外交付的版本，在开发排期之后须填</a:t>
            </a:r>
            <a:r>
              <a:rPr lang="en-GB" sz="1200"/>
              <a:t>;</a:t>
            </a:r>
            <a:endParaRPr sz="1200"/>
          </a:p>
          <a:p>
            <a:pPr indent="-311150" lvl="0" marL="457200" rtl="0" algn="l">
              <a:lnSpc>
                <a:spcPct val="150000"/>
              </a:lnSpc>
              <a:spcBef>
                <a:spcPts val="0"/>
              </a:spcBef>
              <a:spcAft>
                <a:spcPts val="0"/>
              </a:spcAft>
              <a:buSzPts val="1300"/>
              <a:buChar char="●"/>
            </a:pPr>
            <a:r>
              <a:rPr lang="en-GB" sz="1300"/>
              <a:t>Dev Due Date(Task)：Task的提测时间;</a:t>
            </a:r>
            <a:endParaRPr sz="1300"/>
          </a:p>
          <a:p>
            <a:pPr indent="-311150" lvl="0" marL="457200" rtl="0" algn="l">
              <a:lnSpc>
                <a:spcPct val="150000"/>
              </a:lnSpc>
              <a:spcBef>
                <a:spcPts val="0"/>
              </a:spcBef>
              <a:spcAft>
                <a:spcPts val="0"/>
              </a:spcAft>
              <a:buSzPts val="1300"/>
              <a:buChar char="●"/>
            </a:pPr>
            <a:r>
              <a:rPr lang="en-GB" sz="1300"/>
              <a:t>Due Date(Task)：</a:t>
            </a:r>
            <a:r>
              <a:rPr lang="en-GB" sz="1300"/>
              <a:t>交付</a:t>
            </a:r>
            <a:r>
              <a:rPr lang="en-GB" sz="1300"/>
              <a:t>UAT时间;</a:t>
            </a:r>
            <a:endParaRPr sz="1300"/>
          </a:p>
          <a:p>
            <a:pPr indent="-311150" lvl="0" marL="457200" rtl="0" algn="l">
              <a:lnSpc>
                <a:spcPct val="150000"/>
              </a:lnSpc>
              <a:spcBef>
                <a:spcPts val="0"/>
              </a:spcBef>
              <a:spcAft>
                <a:spcPts val="0"/>
              </a:spcAft>
              <a:buSzPts val="1300"/>
              <a:buChar char="●"/>
            </a:pPr>
            <a:r>
              <a:rPr lang="en-GB" sz="1300"/>
              <a:t>checklist：</a:t>
            </a:r>
            <a:r>
              <a:rPr lang="en-GB" sz="1300"/>
              <a:t>配置内容，方便以后的提测、上UAT，上线的执行</a:t>
            </a:r>
            <a:endParaRPr sz="1300"/>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Sub-task的</a:t>
            </a:r>
            <a:r>
              <a:rPr lang="en-GB" sz="1300">
                <a:solidFill>
                  <a:schemeClr val="dk1"/>
                </a:solidFill>
              </a:rPr>
              <a:t>管理：</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我们所有的工作都是通过Subtask管理，</a:t>
            </a:r>
            <a:r>
              <a:rPr lang="en-GB" sz="1300">
                <a:solidFill>
                  <a:schemeClr val="dk1"/>
                </a:solidFill>
              </a:rPr>
              <a:t>创建可以由</a:t>
            </a:r>
            <a:r>
              <a:rPr lang="en-GB" sz="1300">
                <a:solidFill>
                  <a:schemeClr val="dk1"/>
                </a:solidFill>
              </a:rPr>
              <a:t>Manager/</a:t>
            </a:r>
            <a:r>
              <a:rPr lang="en-GB" sz="1300">
                <a:solidFill>
                  <a:schemeClr val="dk1"/>
                </a:solidFill>
              </a:rPr>
              <a:t>Leader或Member自建;</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始末</a:t>
            </a:r>
            <a:r>
              <a:rPr lang="en-GB" sz="1300">
                <a:solidFill>
                  <a:schemeClr val="dk1"/>
                </a:solidFill>
              </a:rPr>
              <a:t>时间</a:t>
            </a:r>
            <a:r>
              <a:rPr lang="en-GB" sz="1300">
                <a:solidFill>
                  <a:schemeClr val="dk1"/>
                </a:solidFill>
              </a:rPr>
              <a:t>(</a:t>
            </a:r>
            <a:r>
              <a:rPr lang="en-GB" sz="1300">
                <a:solidFill>
                  <a:schemeClr val="dk1"/>
                </a:solidFill>
              </a:rPr>
              <a:t>Dev Start Date/Dev Due Date)</a:t>
            </a:r>
            <a:r>
              <a:rPr lang="en-GB" sz="1300">
                <a:solidFill>
                  <a:schemeClr val="dk1"/>
                </a:solidFill>
              </a:rPr>
              <a:t>需要记录,可调整;</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拆分维度和粒度:</a:t>
            </a:r>
            <a:r>
              <a:rPr lang="en-GB" sz="1300">
                <a:solidFill>
                  <a:schemeClr val="dk1"/>
                </a:solidFill>
              </a:rPr>
              <a:t>须按照BE/FE/Android/QA角色拆分到Subtask,</a:t>
            </a:r>
            <a:r>
              <a:rPr lang="en-GB" sz="1300">
                <a:solidFill>
                  <a:schemeClr val="dk1"/>
                </a:solidFill>
              </a:rPr>
              <a:t>原则上控制</a:t>
            </a:r>
            <a:r>
              <a:rPr lang="en-GB" sz="1300">
                <a:solidFill>
                  <a:schemeClr val="dk1"/>
                </a:solidFill>
              </a:rPr>
              <a:t>在3天之内;</a:t>
            </a:r>
            <a:endParaRPr sz="1300"/>
          </a:p>
          <a:p>
            <a:pPr indent="-311150" lvl="1" marL="914400" rtl="0" algn="l">
              <a:lnSpc>
                <a:spcPct val="150000"/>
              </a:lnSpc>
              <a:spcBef>
                <a:spcPts val="0"/>
              </a:spcBef>
              <a:spcAft>
                <a:spcPts val="0"/>
              </a:spcAft>
              <a:buClr>
                <a:schemeClr val="dk1"/>
              </a:buClr>
              <a:buSzPts val="1300"/>
              <a:buChar char="○"/>
            </a:pPr>
            <a:r>
              <a:rPr lang="en-GB" sz="1300"/>
              <a:t>Story point</a:t>
            </a:r>
            <a:r>
              <a:rPr lang="en-GB" sz="1300"/>
              <a:t>记录每个Dev 、</a:t>
            </a:r>
            <a:r>
              <a:rPr lang="en-GB" sz="1300"/>
              <a:t>QA</a:t>
            </a:r>
            <a:r>
              <a:rPr lang="en-GB" sz="1300"/>
              <a:t>拆分后的子任务工作量;</a:t>
            </a:r>
            <a:endParaRPr sz="1300"/>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Bug Ticket</a:t>
            </a:r>
            <a:r>
              <a:rPr lang="en-GB" sz="1300">
                <a:solidFill>
                  <a:schemeClr val="dk1"/>
                </a:solidFill>
              </a:rPr>
              <a:t>必填:</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200">
                <a:solidFill>
                  <a:schemeClr val="dk1"/>
                </a:solidFill>
              </a:rPr>
              <a:t>创建时需要与Task关联:</a:t>
            </a:r>
            <a:r>
              <a:rPr b="1" lang="en-GB" sz="1200">
                <a:solidFill>
                  <a:schemeClr val="dk1"/>
                </a:solidFill>
              </a:rPr>
              <a:t>Relates to </a:t>
            </a:r>
            <a:r>
              <a:rPr lang="en-GB" sz="1200">
                <a:solidFill>
                  <a:schemeClr val="dk1"/>
                </a:solidFill>
              </a:rPr>
              <a:t>Task ID;</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Done状态代表已修复，Closed代表不是Bug则关闭;</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若Bug下有客观原因产生的工作量：在Bug ticket下建Subtask记录工作量;</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GB" sz="1300">
                <a:solidFill>
                  <a:schemeClr val="dk1"/>
                </a:solidFill>
              </a:rPr>
              <a:t>Developer和QA字段代表该Bug的责任归属;</a:t>
            </a:r>
            <a:endParaRPr sz="13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71"/>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100"/>
              <a:buFont typeface="Calibri"/>
              <a:buNone/>
            </a:pPr>
            <a:r>
              <a:rPr lang="en-GB">
                <a:solidFill>
                  <a:srgbClr val="434343"/>
                </a:solidFill>
              </a:rPr>
              <a:t>Tips</a:t>
            </a:r>
            <a:endParaRPr>
              <a:solidFill>
                <a:srgbClr val="434343"/>
              </a:solidFill>
            </a:endParaRPr>
          </a:p>
        </p:txBody>
      </p:sp>
      <p:sp>
        <p:nvSpPr>
          <p:cNvPr id="976" name="Google Shape;976;p71"/>
          <p:cNvSpPr txBox="1"/>
          <p:nvPr/>
        </p:nvSpPr>
        <p:spPr>
          <a:xfrm>
            <a:off x="262850" y="778625"/>
            <a:ext cx="8598300" cy="36219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dk1"/>
              </a:buClr>
              <a:buSzPts val="1300"/>
              <a:buChar char="●"/>
            </a:pPr>
            <a:r>
              <a:rPr lang="en-GB"/>
              <a:t>Story point是</a:t>
            </a:r>
            <a:r>
              <a:rPr lang="en-GB"/>
              <a:t>每月绩效的</a:t>
            </a:r>
            <a:r>
              <a:rPr lang="en-GB"/>
              <a:t>一个数据维度</a:t>
            </a:r>
            <a:endParaRPr/>
          </a:p>
          <a:p>
            <a:pPr indent="-311150" lvl="1" marL="914400" rtl="0" algn="l">
              <a:lnSpc>
                <a:spcPct val="200000"/>
              </a:lnSpc>
              <a:spcBef>
                <a:spcPts val="0"/>
              </a:spcBef>
              <a:spcAft>
                <a:spcPts val="0"/>
              </a:spcAft>
              <a:buSzPts val="1300"/>
              <a:buChar char="○"/>
            </a:pPr>
            <a:r>
              <a:rPr lang="en-GB" sz="1300"/>
              <a:t>由</a:t>
            </a:r>
            <a:r>
              <a:rPr lang="en-GB" sz="1300"/>
              <a:t>公司系统</a:t>
            </a:r>
            <a:r>
              <a:rPr lang="en-GB" sz="1300"/>
              <a:t>统一</a:t>
            </a:r>
            <a:r>
              <a:rPr lang="en-GB" sz="1300"/>
              <a:t>收集</a:t>
            </a:r>
            <a:endParaRPr sz="1300"/>
          </a:p>
          <a:p>
            <a:pPr indent="-311150" lvl="1" marL="914400" rtl="0" algn="l">
              <a:lnSpc>
                <a:spcPct val="200000"/>
              </a:lnSpc>
              <a:spcBef>
                <a:spcPts val="0"/>
              </a:spcBef>
              <a:spcAft>
                <a:spcPts val="0"/>
              </a:spcAft>
              <a:buSzPts val="1300"/>
              <a:buChar char="○"/>
            </a:pPr>
            <a:r>
              <a:rPr lang="en-GB" sz="1300"/>
              <a:t>统计方式:</a:t>
            </a:r>
            <a:endParaRPr sz="1300"/>
          </a:p>
          <a:p>
            <a:pPr indent="-311150" lvl="2" marL="1371600" rtl="0" algn="l">
              <a:lnSpc>
                <a:spcPct val="200000"/>
              </a:lnSpc>
              <a:spcBef>
                <a:spcPts val="0"/>
              </a:spcBef>
              <a:spcAft>
                <a:spcPts val="0"/>
              </a:spcAft>
              <a:buSzPts val="1300"/>
              <a:buChar char="■"/>
            </a:pPr>
            <a:r>
              <a:rPr lang="en-GB" sz="1300"/>
              <a:t>Subtask当月状态扭转至Done,且Assignee为研发成员</a:t>
            </a:r>
            <a:endParaRPr sz="1300"/>
          </a:p>
          <a:p>
            <a:pPr indent="457200" lvl="0" marL="914400" rtl="0" algn="l">
              <a:lnSpc>
                <a:spcPct val="200000"/>
              </a:lnSpc>
              <a:spcBef>
                <a:spcPts val="0"/>
              </a:spcBef>
              <a:spcAft>
                <a:spcPts val="0"/>
              </a:spcAft>
              <a:buNone/>
            </a:pPr>
            <a:r>
              <a:rPr lang="en-GB" sz="1300"/>
              <a:t>例:</a:t>
            </a:r>
            <a:r>
              <a:rPr lang="en-GB" sz="1100">
                <a:solidFill>
                  <a:srgbClr val="666666"/>
                </a:solidFill>
              </a:rPr>
              <a:t>project=SPISC AND issuetype = Sub-task AND status = done AND resolved &gt;= startOfMonth(-1) AND resolved &lt; startOfMonth() ORDER BY assignee ASC, key ASC;</a:t>
            </a:r>
            <a:endParaRPr sz="1500"/>
          </a:p>
          <a:p>
            <a:pPr indent="-311150" lvl="2" marL="1371600" rtl="0" algn="l">
              <a:lnSpc>
                <a:spcPct val="200000"/>
              </a:lnSpc>
              <a:spcBef>
                <a:spcPts val="0"/>
              </a:spcBef>
              <a:spcAft>
                <a:spcPts val="0"/>
              </a:spcAft>
              <a:buSzPts val="1300"/>
              <a:buChar char="■"/>
            </a:pPr>
            <a:r>
              <a:rPr lang="en-GB" sz="1300"/>
              <a:t>拉取Assignee对应的</a:t>
            </a:r>
            <a:r>
              <a:rPr lang="en-GB" sz="1300"/>
              <a:t>Story point</a:t>
            </a:r>
            <a:r>
              <a:rPr lang="en-GB" sz="1300"/>
              <a:t>;</a:t>
            </a:r>
            <a:endParaRPr sz="1100">
              <a:solidFill>
                <a:srgbClr val="666666"/>
              </a:solidFill>
            </a:endParaRPr>
          </a:p>
          <a:p>
            <a:pPr indent="-311150" lvl="1" marL="914400" rtl="0" algn="l">
              <a:lnSpc>
                <a:spcPct val="200000"/>
              </a:lnSpc>
              <a:spcBef>
                <a:spcPts val="0"/>
              </a:spcBef>
              <a:spcAft>
                <a:spcPts val="0"/>
              </a:spcAft>
              <a:buSzPts val="1300"/>
              <a:buChar char="○"/>
            </a:pPr>
            <a:r>
              <a:rPr lang="en-GB" sz="1300"/>
              <a:t>请注意：</a:t>
            </a:r>
            <a:endParaRPr sz="1300"/>
          </a:p>
          <a:p>
            <a:pPr indent="-311150" lvl="2" marL="1371600" rtl="0" algn="l">
              <a:lnSpc>
                <a:spcPct val="200000"/>
              </a:lnSpc>
              <a:spcBef>
                <a:spcPts val="0"/>
              </a:spcBef>
              <a:spcAft>
                <a:spcPts val="0"/>
              </a:spcAft>
              <a:buSzPts val="1300"/>
              <a:buChar char="■"/>
            </a:pPr>
            <a:r>
              <a:rPr lang="en-GB" sz="1300"/>
              <a:t>每个月要把完成的sub-task 状态到Done;</a:t>
            </a:r>
            <a:endParaRPr sz="1300"/>
          </a:p>
          <a:p>
            <a:pPr indent="-311150" lvl="2" marL="1371600" rtl="0" algn="l">
              <a:lnSpc>
                <a:spcPct val="200000"/>
              </a:lnSpc>
              <a:spcBef>
                <a:spcPts val="0"/>
              </a:spcBef>
              <a:spcAft>
                <a:spcPts val="0"/>
              </a:spcAft>
              <a:buSzPts val="1300"/>
              <a:buChar char="■"/>
            </a:pPr>
            <a:r>
              <a:rPr lang="en-GB" sz="1300"/>
              <a:t>若Subtask状态为Closed,将不计入统计;</a:t>
            </a:r>
            <a:endParaRPr sz="1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2"/>
          <p:cNvSpPr/>
          <p:nvPr/>
        </p:nvSpPr>
        <p:spPr>
          <a:xfrm>
            <a:off x="928150" y="721850"/>
            <a:ext cx="7750500" cy="818700"/>
          </a:xfrm>
          <a:prstGeom prst="roundRect">
            <a:avLst>
              <a:gd fmla="val 16667" name="adj"/>
            </a:avLst>
          </a:prstGeom>
          <a:solidFill>
            <a:srgbClr val="FFFFFF">
              <a:alpha val="0"/>
            </a:srgbClr>
          </a:solidFill>
          <a:ln cap="flat" cmpd="sng" w="12700">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215900" lvl="0" marL="215900" marR="0" rtl="0" algn="l">
              <a:lnSpc>
                <a:spcPct val="150000"/>
              </a:lnSpc>
              <a:spcBef>
                <a:spcPts val="0"/>
              </a:spcBef>
              <a:spcAft>
                <a:spcPts val="0"/>
              </a:spcAft>
              <a:buClr>
                <a:srgbClr val="000000"/>
              </a:buClr>
              <a:buSzPts val="1400"/>
              <a:buFont typeface="Noto Sans Symbols"/>
              <a:buChar char="◆"/>
            </a:pPr>
            <a:r>
              <a:rPr b="1" i="0" lang="en-GB" sz="1400" u="none" cap="none" strike="noStrike">
                <a:solidFill>
                  <a:srgbClr val="000000"/>
                </a:solidFill>
                <a:latin typeface="Arial"/>
                <a:ea typeface="Arial"/>
                <a:cs typeface="Arial"/>
                <a:sym typeface="Arial"/>
              </a:rPr>
              <a:t>Jira Task上状态的扭转由每个节点的负责人在完成该节点任务后进行操作扭转。</a:t>
            </a:r>
            <a:endParaRPr b="1" i="0" sz="1400" u="none" cap="none" strike="noStrike">
              <a:solidFill>
                <a:srgbClr val="000000"/>
              </a:solidFill>
              <a:latin typeface="Arial"/>
              <a:ea typeface="Arial"/>
              <a:cs typeface="Arial"/>
              <a:sym typeface="Arial"/>
            </a:endParaRPr>
          </a:p>
          <a:p>
            <a:pPr indent="-215900" lvl="0" marL="215900" marR="0" rtl="0" algn="l">
              <a:lnSpc>
                <a:spcPct val="150000"/>
              </a:lnSpc>
              <a:spcBef>
                <a:spcPts val="0"/>
              </a:spcBef>
              <a:spcAft>
                <a:spcPts val="0"/>
              </a:spcAft>
              <a:buClr>
                <a:srgbClr val="000000"/>
              </a:buClr>
              <a:buSzPts val="1400"/>
              <a:buFont typeface="Noto Sans Symbols"/>
              <a:buChar char="◆"/>
            </a:pPr>
            <a:r>
              <a:rPr b="1" lang="en-GB"/>
              <a:t>建议</a:t>
            </a:r>
            <a:r>
              <a:rPr b="1" i="0" lang="en-GB" sz="1400" u="none" cap="none" strike="noStrike">
                <a:solidFill>
                  <a:srgbClr val="000000"/>
                </a:solidFill>
                <a:latin typeface="Arial"/>
                <a:ea typeface="Arial"/>
                <a:cs typeface="Arial"/>
                <a:sym typeface="Arial"/>
              </a:rPr>
              <a:t>关键输出产物上传Jira,</a:t>
            </a:r>
            <a:r>
              <a:rPr b="1" lang="en-GB"/>
              <a:t>便于</a:t>
            </a:r>
            <a:r>
              <a:rPr b="1" i="0" lang="en-GB" sz="1400" u="none" cap="none" strike="noStrike">
                <a:solidFill>
                  <a:srgbClr val="000000"/>
                </a:solidFill>
                <a:latin typeface="Arial"/>
                <a:ea typeface="Arial"/>
                <a:cs typeface="Arial"/>
                <a:sym typeface="Arial"/>
              </a:rPr>
              <a:t>查看</a:t>
            </a:r>
            <a:r>
              <a:rPr b="1" lang="en-GB"/>
              <a:t>,例如</a:t>
            </a:r>
            <a:r>
              <a:rPr b="1" i="0" lang="en-GB" sz="1400" u="none" cap="none" strike="noStrike">
                <a:solidFill>
                  <a:srgbClr val="000000"/>
                </a:solidFill>
                <a:latin typeface="Arial"/>
                <a:ea typeface="Arial"/>
                <a:cs typeface="Arial"/>
                <a:sym typeface="Arial"/>
              </a:rPr>
              <a:t>PRD、测试报告、UAT Signoff</a:t>
            </a:r>
            <a:r>
              <a:rPr b="1" lang="en-GB"/>
              <a:t>结论,需求变更等</a:t>
            </a:r>
            <a:r>
              <a:rPr b="1" i="0" lang="en-GB"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graphicFrame>
        <p:nvGraphicFramePr>
          <p:cNvPr id="982" name="Google Shape;982;p72"/>
          <p:cNvGraphicFramePr/>
          <p:nvPr/>
        </p:nvGraphicFramePr>
        <p:xfrm>
          <a:off x="1515575" y="1764604"/>
          <a:ext cx="3000000" cy="3000000"/>
        </p:xfrm>
        <a:graphic>
          <a:graphicData uri="http://schemas.openxmlformats.org/drawingml/2006/table">
            <a:tbl>
              <a:tblPr>
                <a:noFill/>
                <a:tableStyleId>{3E784A92-2CE3-44F1-9DE6-C853CA1638A1}</a:tableStyleId>
              </a:tblPr>
              <a:tblGrid>
                <a:gridCol w="2647275"/>
                <a:gridCol w="1985000"/>
                <a:gridCol w="1480575"/>
              </a:tblGrid>
              <a:tr h="345675">
                <a:tc gridSpan="3">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solidFill>
                            <a:srgbClr val="000000"/>
                          </a:solidFill>
                          <a:latin typeface="Arial"/>
                          <a:ea typeface="Arial"/>
                          <a:cs typeface="Arial"/>
                          <a:sym typeface="Arial"/>
                        </a:rPr>
                        <a:t>Task：由FPM创建，代表一个Feature的状态</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hMerge="1"/>
                <a:tc hMerge="1"/>
              </a:tr>
              <a:tr h="245850">
                <a:tc>
                  <a:txBody>
                    <a:bodyPr/>
                    <a:lstStyle/>
                    <a:p>
                      <a:pPr indent="0" lvl="0" marL="0" marR="0" rtl="0" algn="l">
                        <a:lnSpc>
                          <a:spcPct val="100000"/>
                        </a:lnSpc>
                        <a:spcBef>
                          <a:spcPts val="0"/>
                        </a:spcBef>
                        <a:spcAft>
                          <a:spcPts val="0"/>
                        </a:spcAft>
                        <a:buClr>
                          <a:schemeClr val="accent2"/>
                        </a:buClr>
                        <a:buSzPts val="1100"/>
                        <a:buFont typeface="Arial"/>
                        <a:buNone/>
                      </a:pPr>
                      <a:r>
                        <a:rPr b="1" lang="en-GB" sz="1100" u="none" cap="none" strike="noStrike">
                          <a:solidFill>
                            <a:schemeClr val="accent2"/>
                          </a:solidFill>
                          <a:latin typeface="Arial"/>
                          <a:ea typeface="Arial"/>
                          <a:cs typeface="Arial"/>
                          <a:sym typeface="Arial"/>
                        </a:rPr>
                        <a:t>状态</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1" lang="en-GB" sz="1100" u="none" cap="none" strike="noStrike">
                          <a:solidFill>
                            <a:srgbClr val="00B050"/>
                          </a:solidFill>
                          <a:latin typeface="Arial"/>
                          <a:ea typeface="Arial"/>
                          <a:cs typeface="Arial"/>
                          <a:sym typeface="Arial"/>
                        </a:rPr>
                        <a:t>操作者</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1" lang="en-GB" sz="1100" u="none" cap="none" strike="noStrike">
                          <a:solidFill>
                            <a:srgbClr val="7030A0"/>
                          </a:solidFill>
                          <a:latin typeface="Arial"/>
                          <a:ea typeface="Arial"/>
                          <a:cs typeface="Arial"/>
                          <a:sym typeface="Arial"/>
                        </a:rPr>
                        <a:t>转至</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Waiting→ Designing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FPM</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Designer</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Designing→ PRD</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Designer</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FPM</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PRD→ Developing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Dev</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不变</a:t>
                      </a:r>
                      <a:endParaRPr b="0" sz="1100" u="none" cap="none" strike="noStrike">
                        <a:solidFill>
                          <a:srgbClr val="7030A0"/>
                        </a:solidFill>
                        <a:latin typeface="Arial"/>
                        <a:ea typeface="Arial"/>
                        <a:cs typeface="Arial"/>
                        <a:sym typeface="Arial"/>
                      </a:endParaRPr>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Developing→ Testing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Dev owner</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Testing→ Reviewing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Dev leader</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Reviewing→UAT</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Dev leader</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FPM</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UAT→ Staging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FPM</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Staging→Regression</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Regression→ Delivering</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7475">
                <a:tc>
                  <a:txBody>
                    <a:bodyPr/>
                    <a:lstStyle/>
                    <a:p>
                      <a:pPr indent="0" lvl="0" marL="0" marR="0" rtl="0" algn="l">
                        <a:lnSpc>
                          <a:spcPct val="100000"/>
                        </a:lnSpc>
                        <a:spcBef>
                          <a:spcPts val="0"/>
                        </a:spcBef>
                        <a:spcAft>
                          <a:spcPts val="0"/>
                        </a:spcAft>
                        <a:buClr>
                          <a:srgbClr val="FF6600"/>
                        </a:buClr>
                        <a:buSzPts val="1100"/>
                        <a:buFont typeface="Arial"/>
                        <a:buNone/>
                      </a:pPr>
                      <a:r>
                        <a:rPr b="0" lang="en-GB" sz="1100" u="none" cap="none" strike="noStrike">
                          <a:solidFill>
                            <a:srgbClr val="FF6600"/>
                          </a:solidFill>
                          <a:latin typeface="Arial"/>
                          <a:ea typeface="Arial"/>
                          <a:cs typeface="Arial"/>
                          <a:sym typeface="Arial"/>
                        </a:rPr>
                        <a:t>Delivering→ Done</a:t>
                      </a:r>
                      <a:endParaRPr sz="1100"/>
                    </a:p>
                  </a:txBody>
                  <a:tcPr marT="14300" marB="14300" marR="21425" marL="2142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B050"/>
                        </a:buClr>
                        <a:buSzPts val="1100"/>
                        <a:buFont typeface="Arial"/>
                        <a:buNone/>
                      </a:pPr>
                      <a:r>
                        <a:rPr b="0" lang="en-GB" sz="1100" u="none" cap="none" strike="noStrike">
                          <a:solidFill>
                            <a:srgbClr val="00B05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7030A0"/>
                        </a:buClr>
                        <a:buSzPts val="1100"/>
                        <a:buFont typeface="Arial"/>
                        <a:buNone/>
                      </a:pPr>
                      <a:r>
                        <a:rPr b="0" lang="en-GB" sz="1100" u="none" cap="none" strike="noStrike">
                          <a:solidFill>
                            <a:srgbClr val="7030A0"/>
                          </a:solidFill>
                          <a:latin typeface="Arial"/>
                          <a:ea typeface="Arial"/>
                          <a:cs typeface="Arial"/>
                          <a:sym typeface="Arial"/>
                        </a:rPr>
                        <a:t>QA</a:t>
                      </a:r>
                      <a:endParaRPr sz="1100"/>
                    </a:p>
                  </a:txBody>
                  <a:tcPr marT="14300" marB="14300" marR="21425" marL="2142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983" name="Google Shape;983;p72"/>
          <p:cNvSpPr txBox="1"/>
          <p:nvPr/>
        </p:nvSpPr>
        <p:spPr>
          <a:xfrm>
            <a:off x="567558" y="133147"/>
            <a:ext cx="629400" cy="3924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b="1" lang="en-GB" sz="1800">
                <a:solidFill>
                  <a:schemeClr val="dk1"/>
                </a:solidFill>
              </a:rPr>
              <a:t>Tips</a:t>
            </a:r>
            <a:endParaRPr b="1"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pic>
        <p:nvPicPr>
          <p:cNvPr id="988" name="Google Shape;988;p73"/>
          <p:cNvPicPr preferRelativeResize="0"/>
          <p:nvPr/>
        </p:nvPicPr>
        <p:blipFill rotWithShape="1">
          <a:blip r:embed="rId3">
            <a:alphaModFix/>
          </a:blip>
          <a:srcRect b="0" l="0" r="0" t="0"/>
          <a:stretch/>
        </p:blipFill>
        <p:spPr>
          <a:xfrm>
            <a:off x="1508141" y="862013"/>
            <a:ext cx="5753100" cy="3419475"/>
          </a:xfrm>
          <a:prstGeom prst="rect">
            <a:avLst/>
          </a:prstGeom>
          <a:noFill/>
          <a:ln>
            <a:noFill/>
          </a:ln>
        </p:spPr>
      </p:pic>
      <p:sp>
        <p:nvSpPr>
          <p:cNvPr id="989" name="Google Shape;989;p73"/>
          <p:cNvSpPr txBox="1"/>
          <p:nvPr/>
        </p:nvSpPr>
        <p:spPr>
          <a:xfrm>
            <a:off x="1009003" y="4491950"/>
            <a:ext cx="4101000" cy="276900"/>
          </a:xfrm>
          <a:prstGeom prst="rect">
            <a:avLst/>
          </a:prstGeom>
          <a:noFill/>
          <a:ln>
            <a:noFill/>
          </a:ln>
        </p:spPr>
        <p:txBody>
          <a:bodyPr anchorCtr="0" anchor="t" bIns="34275" lIns="34275" spcFirstLastPara="1" rIns="34275" wrap="square" tIns="34275">
            <a:noAutofit/>
          </a:bodyPr>
          <a:lstStyle/>
          <a:p>
            <a:pPr indent="-215900" lvl="0" marL="215900" marR="0" rtl="0" algn="l">
              <a:lnSpc>
                <a:spcPct val="100000"/>
              </a:lnSpc>
              <a:spcBef>
                <a:spcPts val="0"/>
              </a:spcBef>
              <a:spcAft>
                <a:spcPts val="0"/>
              </a:spcAft>
              <a:buClr>
                <a:srgbClr val="000000"/>
              </a:buClr>
              <a:buSzPts val="1400"/>
              <a:buFont typeface="Noto Sans Symbols"/>
              <a:buChar char="◆"/>
            </a:pPr>
            <a:r>
              <a:rPr b="1" i="0" lang="en-GB" sz="1400" u="none" cap="none" strike="noStrike">
                <a:solidFill>
                  <a:srgbClr val="000000"/>
                </a:solidFill>
                <a:latin typeface="Arial"/>
                <a:ea typeface="Arial"/>
                <a:cs typeface="Arial"/>
                <a:sym typeface="Arial"/>
              </a:rPr>
              <a:t>进入某Task页面方可建立Sub-task</a:t>
            </a:r>
            <a:endParaRPr b="1" i="0" sz="1400" u="none" cap="none" strike="noStrike">
              <a:solidFill>
                <a:srgbClr val="000000"/>
              </a:solidFill>
              <a:latin typeface="Arial"/>
              <a:ea typeface="Arial"/>
              <a:cs typeface="Arial"/>
              <a:sym typeface="Arial"/>
            </a:endParaRPr>
          </a:p>
        </p:txBody>
      </p:sp>
      <p:sp>
        <p:nvSpPr>
          <p:cNvPr id="990" name="Google Shape;990;p73"/>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Subtask</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p:nvPr/>
        </p:nvSpPr>
        <p:spPr>
          <a:xfrm flipH="1">
            <a:off x="1375964" y="2947736"/>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PRD</a:t>
            </a:r>
            <a:endParaRPr b="0" i="0" sz="1400" u="none" cap="none" strike="noStrike">
              <a:solidFill>
                <a:srgbClr val="000000"/>
              </a:solidFill>
              <a:latin typeface="Arial"/>
              <a:ea typeface="Arial"/>
              <a:cs typeface="Arial"/>
              <a:sym typeface="Arial"/>
            </a:endParaRPr>
          </a:p>
        </p:txBody>
      </p:sp>
      <p:cxnSp>
        <p:nvCxnSpPr>
          <p:cNvPr id="201" name="Google Shape;201;p38"/>
          <p:cNvCxnSpPr/>
          <p:nvPr/>
        </p:nvCxnSpPr>
        <p:spPr>
          <a:xfrm>
            <a:off x="1802484" y="2536553"/>
            <a:ext cx="637500" cy="0"/>
          </a:xfrm>
          <a:prstGeom prst="straightConnector1">
            <a:avLst/>
          </a:prstGeom>
          <a:noFill/>
          <a:ln cap="flat" cmpd="sng" w="25400">
            <a:solidFill>
              <a:schemeClr val="dk1"/>
            </a:solidFill>
            <a:prstDash val="solid"/>
            <a:miter lim="800000"/>
            <a:headEnd len="sm" w="sm" type="none"/>
            <a:tailEnd len="med" w="med" type="triangle"/>
          </a:ln>
        </p:spPr>
      </p:cxnSp>
      <p:sp>
        <p:nvSpPr>
          <p:cNvPr id="202" name="Google Shape;202;p38"/>
          <p:cNvSpPr/>
          <p:nvPr/>
        </p:nvSpPr>
        <p:spPr>
          <a:xfrm flipH="1">
            <a:off x="2545533" y="2925143"/>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开发</a:t>
            </a:r>
            <a:endParaRPr b="0" i="0" sz="1400" u="none" cap="none" strike="noStrike">
              <a:solidFill>
                <a:srgbClr val="000000"/>
              </a:solidFill>
              <a:latin typeface="Arial"/>
              <a:ea typeface="Arial"/>
              <a:cs typeface="Arial"/>
              <a:sym typeface="Arial"/>
            </a:endParaRPr>
          </a:p>
        </p:txBody>
      </p:sp>
      <p:sp>
        <p:nvSpPr>
          <p:cNvPr id="203" name="Google Shape;203;p38"/>
          <p:cNvSpPr/>
          <p:nvPr/>
        </p:nvSpPr>
        <p:spPr>
          <a:xfrm flipH="1">
            <a:off x="6077364" y="2925142"/>
            <a:ext cx="542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回归测试</a:t>
            </a:r>
            <a:endParaRPr b="0" i="0" sz="1400" u="none" cap="none" strike="noStrike">
              <a:solidFill>
                <a:srgbClr val="000000"/>
              </a:solidFill>
              <a:latin typeface="Arial"/>
              <a:ea typeface="Arial"/>
              <a:cs typeface="Arial"/>
              <a:sym typeface="Arial"/>
            </a:endParaRPr>
          </a:p>
        </p:txBody>
      </p:sp>
      <p:sp>
        <p:nvSpPr>
          <p:cNvPr id="204" name="Google Shape;204;p38"/>
          <p:cNvSpPr/>
          <p:nvPr/>
        </p:nvSpPr>
        <p:spPr>
          <a:xfrm flipH="1">
            <a:off x="3770792" y="2947736"/>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测试</a:t>
            </a:r>
            <a:endParaRPr b="0" i="0" sz="1400" u="none" cap="none" strike="noStrike">
              <a:solidFill>
                <a:srgbClr val="000000"/>
              </a:solidFill>
              <a:latin typeface="Arial"/>
              <a:ea typeface="Arial"/>
              <a:cs typeface="Arial"/>
              <a:sym typeface="Arial"/>
            </a:endParaRPr>
          </a:p>
        </p:txBody>
      </p:sp>
      <p:sp>
        <p:nvSpPr>
          <p:cNvPr id="205" name="Google Shape;205;p38"/>
          <p:cNvSpPr/>
          <p:nvPr/>
        </p:nvSpPr>
        <p:spPr>
          <a:xfrm flipH="1">
            <a:off x="4871967" y="2925142"/>
            <a:ext cx="6210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产品体验</a:t>
            </a:r>
            <a:endParaRPr b="0" i="0" sz="1400" u="none" cap="none" strike="noStrike">
              <a:solidFill>
                <a:srgbClr val="000000"/>
              </a:solidFill>
              <a:latin typeface="Arial"/>
              <a:ea typeface="Arial"/>
              <a:cs typeface="Arial"/>
              <a:sym typeface="Arial"/>
            </a:endParaRPr>
          </a:p>
        </p:txBody>
      </p:sp>
      <p:sp>
        <p:nvSpPr>
          <p:cNvPr id="206" name="Google Shape;206;p38"/>
          <p:cNvSpPr/>
          <p:nvPr/>
        </p:nvSpPr>
        <p:spPr>
          <a:xfrm flipH="1">
            <a:off x="7244550" y="2925142"/>
            <a:ext cx="542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发布上线</a:t>
            </a:r>
            <a:endParaRPr b="0" i="0" sz="1400" u="none" cap="none" strike="noStrike">
              <a:solidFill>
                <a:srgbClr val="000000"/>
              </a:solidFill>
              <a:latin typeface="Arial"/>
              <a:ea typeface="Arial"/>
              <a:cs typeface="Arial"/>
              <a:sym typeface="Arial"/>
            </a:endParaRPr>
          </a:p>
        </p:txBody>
      </p:sp>
      <p:cxnSp>
        <p:nvCxnSpPr>
          <p:cNvPr id="207" name="Google Shape;207;p38"/>
          <p:cNvCxnSpPr/>
          <p:nvPr/>
        </p:nvCxnSpPr>
        <p:spPr>
          <a:xfrm>
            <a:off x="6586446" y="2545327"/>
            <a:ext cx="584400" cy="0"/>
          </a:xfrm>
          <a:prstGeom prst="straightConnector1">
            <a:avLst/>
          </a:prstGeom>
          <a:noFill/>
          <a:ln cap="flat" cmpd="sng" w="25400">
            <a:solidFill>
              <a:schemeClr val="dk1"/>
            </a:solidFill>
            <a:prstDash val="solid"/>
            <a:miter lim="800000"/>
            <a:headEnd len="sm" w="sm" type="none"/>
            <a:tailEnd len="med" w="med" type="triangle"/>
          </a:ln>
        </p:spPr>
      </p:cxnSp>
      <p:cxnSp>
        <p:nvCxnSpPr>
          <p:cNvPr id="208" name="Google Shape;208;p38"/>
          <p:cNvCxnSpPr/>
          <p:nvPr/>
        </p:nvCxnSpPr>
        <p:spPr>
          <a:xfrm>
            <a:off x="3017239" y="2536552"/>
            <a:ext cx="606900" cy="8700"/>
          </a:xfrm>
          <a:prstGeom prst="straightConnector1">
            <a:avLst/>
          </a:prstGeom>
          <a:noFill/>
          <a:ln cap="flat" cmpd="sng" w="25400">
            <a:solidFill>
              <a:schemeClr val="dk1"/>
            </a:solidFill>
            <a:prstDash val="solid"/>
            <a:miter lim="800000"/>
            <a:headEnd len="sm" w="sm" type="none"/>
            <a:tailEnd len="med" w="med" type="triangle"/>
          </a:ln>
        </p:spPr>
      </p:cxnSp>
      <p:sp>
        <p:nvSpPr>
          <p:cNvPr id="209" name="Google Shape;209;p38"/>
          <p:cNvSpPr txBox="1"/>
          <p:nvPr/>
        </p:nvSpPr>
        <p:spPr>
          <a:xfrm>
            <a:off x="484541" y="182880"/>
            <a:ext cx="3300900" cy="36000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Microsoft YaHei"/>
              <a:buNone/>
            </a:pPr>
            <a:r>
              <a:rPr b="1" i="0" lang="en-GB" sz="2100" u="none" cap="none" strike="noStrike">
                <a:solidFill>
                  <a:srgbClr val="000000"/>
                </a:solidFill>
                <a:latin typeface="Microsoft YaHei"/>
                <a:ea typeface="Microsoft YaHei"/>
                <a:cs typeface="Microsoft YaHei"/>
                <a:sym typeface="Microsoft YaHei"/>
              </a:rPr>
              <a:t>传统互联网研发流程关键点</a:t>
            </a:r>
            <a:endParaRPr sz="1100"/>
          </a:p>
        </p:txBody>
      </p:sp>
      <p:pic>
        <p:nvPicPr>
          <p:cNvPr descr="发送" id="210" name="Google Shape;210;p38"/>
          <p:cNvPicPr preferRelativeResize="0"/>
          <p:nvPr/>
        </p:nvPicPr>
        <p:blipFill rotWithShape="1">
          <a:blip r:embed="rId3">
            <a:alphaModFix/>
          </a:blip>
          <a:srcRect b="0" l="0" r="0" t="0"/>
          <a:stretch/>
        </p:blipFill>
        <p:spPr>
          <a:xfrm>
            <a:off x="7142614" y="2135296"/>
            <a:ext cx="734374" cy="734374"/>
          </a:xfrm>
          <a:prstGeom prst="rect">
            <a:avLst/>
          </a:prstGeom>
          <a:noFill/>
          <a:ln>
            <a:noFill/>
          </a:ln>
        </p:spPr>
      </p:pic>
      <p:pic>
        <p:nvPicPr>
          <p:cNvPr descr="文档" id="211" name="Google Shape;211;p38"/>
          <p:cNvPicPr preferRelativeResize="0"/>
          <p:nvPr/>
        </p:nvPicPr>
        <p:blipFill rotWithShape="1">
          <a:blip r:embed="rId4">
            <a:alphaModFix/>
          </a:blip>
          <a:srcRect b="0" l="0" r="0" t="0"/>
          <a:stretch/>
        </p:blipFill>
        <p:spPr>
          <a:xfrm>
            <a:off x="1193436" y="2183869"/>
            <a:ext cx="685800" cy="685800"/>
          </a:xfrm>
          <a:prstGeom prst="rect">
            <a:avLst/>
          </a:prstGeom>
          <a:noFill/>
          <a:ln>
            <a:noFill/>
          </a:ln>
        </p:spPr>
      </p:pic>
      <p:pic>
        <p:nvPicPr>
          <p:cNvPr descr="会议" id="212" name="Google Shape;212;p38"/>
          <p:cNvPicPr preferRelativeResize="0"/>
          <p:nvPr/>
        </p:nvPicPr>
        <p:blipFill rotWithShape="1">
          <a:blip r:embed="rId5">
            <a:alphaModFix/>
          </a:blip>
          <a:srcRect b="0" l="0" r="0" t="0"/>
          <a:stretch/>
        </p:blipFill>
        <p:spPr>
          <a:xfrm>
            <a:off x="4792820" y="2131349"/>
            <a:ext cx="685800" cy="685800"/>
          </a:xfrm>
          <a:prstGeom prst="rect">
            <a:avLst/>
          </a:prstGeom>
          <a:noFill/>
          <a:ln>
            <a:noFill/>
          </a:ln>
        </p:spPr>
      </p:pic>
      <p:pic>
        <p:nvPicPr>
          <p:cNvPr descr="Internet" id="213" name="Google Shape;213;p38"/>
          <p:cNvPicPr preferRelativeResize="0"/>
          <p:nvPr/>
        </p:nvPicPr>
        <p:blipFill rotWithShape="1">
          <a:blip r:embed="rId6">
            <a:alphaModFix/>
          </a:blip>
          <a:srcRect b="0" l="0" r="0" t="0"/>
          <a:stretch/>
        </p:blipFill>
        <p:spPr>
          <a:xfrm>
            <a:off x="2363004" y="2186821"/>
            <a:ext cx="685800" cy="685800"/>
          </a:xfrm>
          <a:prstGeom prst="rect">
            <a:avLst/>
          </a:prstGeom>
          <a:noFill/>
          <a:ln>
            <a:noFill/>
          </a:ln>
        </p:spPr>
      </p:pic>
      <p:pic>
        <p:nvPicPr>
          <p:cNvPr descr="合同" id="214" name="Google Shape;214;p38"/>
          <p:cNvPicPr preferRelativeResize="0"/>
          <p:nvPr/>
        </p:nvPicPr>
        <p:blipFill rotWithShape="1">
          <a:blip r:embed="rId7">
            <a:alphaModFix/>
          </a:blip>
          <a:srcRect b="0" l="0" r="0" t="0"/>
          <a:stretch/>
        </p:blipFill>
        <p:spPr>
          <a:xfrm>
            <a:off x="3558466" y="2181851"/>
            <a:ext cx="685800" cy="685800"/>
          </a:xfrm>
          <a:prstGeom prst="rect">
            <a:avLst/>
          </a:prstGeom>
          <a:noFill/>
          <a:ln>
            <a:noFill/>
          </a:ln>
        </p:spPr>
      </p:pic>
      <p:cxnSp>
        <p:nvCxnSpPr>
          <p:cNvPr id="215" name="Google Shape;215;p38"/>
          <p:cNvCxnSpPr/>
          <p:nvPr/>
        </p:nvCxnSpPr>
        <p:spPr>
          <a:xfrm>
            <a:off x="4158245" y="2536552"/>
            <a:ext cx="637500" cy="0"/>
          </a:xfrm>
          <a:prstGeom prst="straightConnector1">
            <a:avLst/>
          </a:prstGeom>
          <a:noFill/>
          <a:ln cap="flat" cmpd="sng" w="25400">
            <a:solidFill>
              <a:schemeClr val="dk1"/>
            </a:solidFill>
            <a:prstDash val="solid"/>
            <a:miter lim="800000"/>
            <a:headEnd len="sm" w="sm" type="none"/>
            <a:tailEnd len="med" w="med" type="triangle"/>
          </a:ln>
        </p:spPr>
      </p:cxnSp>
      <p:cxnSp>
        <p:nvCxnSpPr>
          <p:cNvPr id="216" name="Google Shape;216;p38"/>
          <p:cNvCxnSpPr/>
          <p:nvPr/>
        </p:nvCxnSpPr>
        <p:spPr>
          <a:xfrm>
            <a:off x="5455082" y="2536552"/>
            <a:ext cx="637500" cy="0"/>
          </a:xfrm>
          <a:prstGeom prst="straightConnector1">
            <a:avLst/>
          </a:prstGeom>
          <a:noFill/>
          <a:ln cap="flat" cmpd="sng" w="25400">
            <a:solidFill>
              <a:schemeClr val="dk1"/>
            </a:solidFill>
            <a:prstDash val="solid"/>
            <a:miter lim="800000"/>
            <a:headEnd len="sm" w="sm" type="none"/>
            <a:tailEnd len="med" w="med" type="triangle"/>
          </a:ln>
        </p:spPr>
      </p:cxnSp>
      <p:pic>
        <p:nvPicPr>
          <p:cNvPr descr="核对清单" id="217" name="Google Shape;217;p38"/>
          <p:cNvPicPr preferRelativeResize="0"/>
          <p:nvPr/>
        </p:nvPicPr>
        <p:blipFill rotWithShape="1">
          <a:blip r:embed="rId8">
            <a:alphaModFix/>
          </a:blip>
          <a:srcRect b="0" l="0" r="0" t="0"/>
          <a:stretch/>
        </p:blipFill>
        <p:spPr>
          <a:xfrm>
            <a:off x="5985743" y="2202427"/>
            <a:ext cx="6858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74"/>
          <p:cNvPicPr preferRelativeResize="0"/>
          <p:nvPr/>
        </p:nvPicPr>
        <p:blipFill rotWithShape="1">
          <a:blip r:embed="rId3">
            <a:alphaModFix/>
          </a:blip>
          <a:srcRect b="0" l="0" r="0" t="0"/>
          <a:stretch/>
        </p:blipFill>
        <p:spPr>
          <a:xfrm>
            <a:off x="2514600" y="1205736"/>
            <a:ext cx="4114800" cy="2838450"/>
          </a:xfrm>
          <a:prstGeom prst="rect">
            <a:avLst/>
          </a:prstGeom>
          <a:noFill/>
          <a:ln>
            <a:noFill/>
          </a:ln>
        </p:spPr>
      </p:pic>
      <p:sp>
        <p:nvSpPr>
          <p:cNvPr id="996" name="Google Shape;996;p74"/>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Subt</a:t>
            </a:r>
            <a:r>
              <a:rPr b="1" lang="en-GB" sz="2100">
                <a:solidFill>
                  <a:srgbClr val="000000"/>
                </a:solidFill>
                <a:latin typeface="Microsoft YaHei"/>
                <a:ea typeface="Microsoft YaHei"/>
                <a:cs typeface="Microsoft YaHei"/>
                <a:sym typeface="Microsoft YaHei"/>
              </a:rPr>
              <a:t>ask Workflow</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5"/>
          <p:cNvSpPr/>
          <p:nvPr/>
        </p:nvSpPr>
        <p:spPr>
          <a:xfrm>
            <a:off x="1476819" y="2892139"/>
            <a:ext cx="3415200" cy="230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Microsoft YaHei"/>
              <a:buNone/>
            </a:pPr>
            <a:r>
              <a:t/>
            </a:r>
            <a:endParaRPr b="0" i="0" sz="1400" u="none" cap="none" strike="noStrike">
              <a:solidFill>
                <a:srgbClr val="000000"/>
              </a:solidFill>
              <a:latin typeface="Arial"/>
              <a:ea typeface="Arial"/>
              <a:cs typeface="Arial"/>
              <a:sym typeface="Arial"/>
            </a:endParaRPr>
          </a:p>
        </p:txBody>
      </p:sp>
      <p:pic>
        <p:nvPicPr>
          <p:cNvPr id="1002" name="Google Shape;1002;p75"/>
          <p:cNvPicPr preferRelativeResize="0"/>
          <p:nvPr/>
        </p:nvPicPr>
        <p:blipFill rotWithShape="1">
          <a:blip r:embed="rId3">
            <a:alphaModFix/>
          </a:blip>
          <a:srcRect b="0" l="0" r="0" t="0"/>
          <a:stretch/>
        </p:blipFill>
        <p:spPr>
          <a:xfrm>
            <a:off x="0" y="1781479"/>
            <a:ext cx="8766180" cy="1933995"/>
          </a:xfrm>
          <a:prstGeom prst="rect">
            <a:avLst/>
          </a:prstGeom>
          <a:noFill/>
          <a:ln>
            <a:noFill/>
          </a:ln>
        </p:spPr>
      </p:pic>
      <p:sp>
        <p:nvSpPr>
          <p:cNvPr id="1003" name="Google Shape;1003;p75"/>
          <p:cNvSpPr/>
          <p:nvPr/>
        </p:nvSpPr>
        <p:spPr>
          <a:xfrm>
            <a:off x="3620739" y="2216741"/>
            <a:ext cx="836400" cy="3924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i="0" lang="en-GB" sz="1100" u="none" cap="none" strike="noStrike">
                <a:solidFill>
                  <a:srgbClr val="000000"/>
                </a:solidFill>
                <a:latin typeface="Microsoft YaHei"/>
                <a:ea typeface="Microsoft YaHei"/>
                <a:cs typeface="Microsoft YaHei"/>
                <a:sym typeface="Microsoft YaHei"/>
              </a:rPr>
              <a:t>步骤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Microsoft YaHei"/>
              <a:buNone/>
            </a:pPr>
            <a:r>
              <a:rPr b="0" i="0" lang="en-GB" sz="1100" u="none" cap="none" strike="noStrike">
                <a:solidFill>
                  <a:srgbClr val="000000"/>
                </a:solidFill>
                <a:latin typeface="Microsoft YaHei"/>
                <a:ea typeface="Microsoft YaHei"/>
                <a:cs typeface="Microsoft YaHei"/>
                <a:sym typeface="Microsoft YaHei"/>
              </a:rPr>
              <a:t>更改状态</a:t>
            </a:r>
            <a:endParaRPr b="0" i="0" sz="1400" u="none" cap="none" strike="noStrike">
              <a:solidFill>
                <a:srgbClr val="000000"/>
              </a:solidFill>
              <a:latin typeface="Arial"/>
              <a:ea typeface="Arial"/>
              <a:cs typeface="Arial"/>
              <a:sym typeface="Arial"/>
            </a:endParaRPr>
          </a:p>
        </p:txBody>
      </p:sp>
      <p:sp>
        <p:nvSpPr>
          <p:cNvPr id="1004" name="Google Shape;1004;p75"/>
          <p:cNvSpPr/>
          <p:nvPr/>
        </p:nvSpPr>
        <p:spPr>
          <a:xfrm>
            <a:off x="3905548" y="2776160"/>
            <a:ext cx="1103400" cy="2307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05" name="Google Shape;1005;p75"/>
          <p:cNvPicPr preferRelativeResize="0"/>
          <p:nvPr/>
        </p:nvPicPr>
        <p:blipFill rotWithShape="1">
          <a:blip r:embed="rId4">
            <a:alphaModFix/>
          </a:blip>
          <a:srcRect b="0" l="0" r="0" t="0"/>
          <a:stretch/>
        </p:blipFill>
        <p:spPr>
          <a:xfrm rot="4583266">
            <a:off x="4884821" y="2641167"/>
            <a:ext cx="248242" cy="248242"/>
          </a:xfrm>
          <a:prstGeom prst="rect">
            <a:avLst/>
          </a:prstGeom>
          <a:noFill/>
          <a:ln>
            <a:noFill/>
          </a:ln>
        </p:spPr>
      </p:pic>
      <p:sp>
        <p:nvSpPr>
          <p:cNvPr id="1006" name="Google Shape;1006;p75"/>
          <p:cNvSpPr/>
          <p:nvPr/>
        </p:nvSpPr>
        <p:spPr>
          <a:xfrm>
            <a:off x="2248921" y="2352659"/>
            <a:ext cx="1154100" cy="2307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07" name="Google Shape;1007;p75"/>
          <p:cNvPicPr preferRelativeResize="0"/>
          <p:nvPr/>
        </p:nvPicPr>
        <p:blipFill rotWithShape="1">
          <a:blip r:embed="rId4">
            <a:alphaModFix/>
          </a:blip>
          <a:srcRect b="0" l="0" r="0" t="0"/>
          <a:stretch/>
        </p:blipFill>
        <p:spPr>
          <a:xfrm rot="4583266">
            <a:off x="3272615" y="2211858"/>
            <a:ext cx="248242" cy="248242"/>
          </a:xfrm>
          <a:prstGeom prst="rect">
            <a:avLst/>
          </a:prstGeom>
          <a:noFill/>
          <a:ln>
            <a:noFill/>
          </a:ln>
        </p:spPr>
      </p:pic>
      <p:sp>
        <p:nvSpPr>
          <p:cNvPr id="1008" name="Google Shape;1008;p75"/>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Subt</a:t>
            </a:r>
            <a:r>
              <a:rPr b="1" lang="en-GB" sz="2100">
                <a:solidFill>
                  <a:srgbClr val="000000"/>
                </a:solidFill>
                <a:latin typeface="Microsoft YaHei"/>
                <a:ea typeface="Microsoft YaHei"/>
                <a:cs typeface="Microsoft YaHei"/>
                <a:sym typeface="Microsoft YaHei"/>
              </a:rPr>
              <a:t>ask详情页</a:t>
            </a:r>
            <a:endParaRPr b="1" sz="2100">
              <a:solidFill>
                <a:srgbClr val="000000"/>
              </a:solidFill>
              <a:latin typeface="Microsoft YaHei"/>
              <a:ea typeface="Microsoft YaHei"/>
              <a:cs typeface="Microsoft YaHei"/>
              <a:sym typeface="Microsoft YaHe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76"/>
          <p:cNvSpPr txBox="1"/>
          <p:nvPr/>
        </p:nvSpPr>
        <p:spPr>
          <a:xfrm>
            <a:off x="1009000" y="4491950"/>
            <a:ext cx="4829400" cy="535800"/>
          </a:xfrm>
          <a:prstGeom prst="rect">
            <a:avLst/>
          </a:prstGeom>
          <a:noFill/>
          <a:ln>
            <a:noFill/>
          </a:ln>
        </p:spPr>
        <p:txBody>
          <a:bodyPr anchorCtr="0" anchor="t" bIns="34275" lIns="34275" spcFirstLastPara="1" rIns="34275" wrap="square" tIns="34275">
            <a:noAutofit/>
          </a:bodyPr>
          <a:lstStyle/>
          <a:p>
            <a:pPr indent="-215900" lvl="0" marL="215900" marR="0" rtl="0" algn="l">
              <a:lnSpc>
                <a:spcPct val="100000"/>
              </a:lnSpc>
              <a:spcBef>
                <a:spcPts val="0"/>
              </a:spcBef>
              <a:spcAft>
                <a:spcPts val="0"/>
              </a:spcAft>
              <a:buClr>
                <a:srgbClr val="000000"/>
              </a:buClr>
              <a:buSzPts val="1400"/>
              <a:buFont typeface="Noto Sans Symbols"/>
              <a:buChar char="◆"/>
            </a:pPr>
            <a:r>
              <a:rPr b="1" i="0" lang="en-GB" sz="1400" u="none" cap="none" strike="noStrike">
                <a:solidFill>
                  <a:srgbClr val="000000"/>
                </a:solidFill>
                <a:latin typeface="Arial"/>
                <a:ea typeface="Arial"/>
                <a:cs typeface="Arial"/>
                <a:sym typeface="Arial"/>
              </a:rPr>
              <a:t>进入某Task</a:t>
            </a:r>
            <a:r>
              <a:rPr b="1" lang="en-GB"/>
              <a:t>或者Sub-task</a:t>
            </a:r>
            <a:r>
              <a:rPr b="1" i="0" lang="en-GB" sz="1400" u="none" cap="none" strike="noStrike">
                <a:solidFill>
                  <a:srgbClr val="000000"/>
                </a:solidFill>
                <a:latin typeface="Arial"/>
                <a:ea typeface="Arial"/>
                <a:cs typeface="Arial"/>
                <a:sym typeface="Arial"/>
              </a:rPr>
              <a:t>页面建立</a:t>
            </a:r>
            <a:r>
              <a:rPr b="1" lang="en-GB"/>
              <a:t>Bug，进行关联</a:t>
            </a:r>
            <a:endParaRPr b="1"/>
          </a:p>
          <a:p>
            <a:pPr indent="-215900" lvl="0" marL="215900" marR="0" rtl="0" algn="l">
              <a:lnSpc>
                <a:spcPct val="100000"/>
              </a:lnSpc>
              <a:spcBef>
                <a:spcPts val="0"/>
              </a:spcBef>
              <a:spcAft>
                <a:spcPts val="0"/>
              </a:spcAft>
              <a:buSzPts val="1400"/>
              <a:buChar char="◆"/>
            </a:pPr>
            <a:r>
              <a:rPr b="1" lang="en-GB"/>
              <a:t>也可以独立创建Bug，不与任何Jira关联（线上Bug）</a:t>
            </a:r>
            <a:endParaRPr b="1"/>
          </a:p>
        </p:txBody>
      </p:sp>
      <p:sp>
        <p:nvSpPr>
          <p:cNvPr id="1014" name="Google Shape;1014;p76"/>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Bug</a:t>
            </a:r>
            <a:endParaRPr b="1" sz="2100">
              <a:solidFill>
                <a:srgbClr val="000000"/>
              </a:solidFill>
              <a:latin typeface="Microsoft YaHei"/>
              <a:ea typeface="Microsoft YaHei"/>
              <a:cs typeface="Microsoft YaHei"/>
              <a:sym typeface="Microsoft YaHei"/>
            </a:endParaRPr>
          </a:p>
        </p:txBody>
      </p:sp>
      <p:pic>
        <p:nvPicPr>
          <p:cNvPr id="1015" name="Google Shape;1015;p76"/>
          <p:cNvPicPr preferRelativeResize="0"/>
          <p:nvPr/>
        </p:nvPicPr>
        <p:blipFill>
          <a:blip r:embed="rId3">
            <a:alphaModFix/>
          </a:blip>
          <a:stretch>
            <a:fillRect/>
          </a:stretch>
        </p:blipFill>
        <p:spPr>
          <a:xfrm>
            <a:off x="152400" y="750875"/>
            <a:ext cx="7559522" cy="3588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7"/>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Bug</a:t>
            </a:r>
            <a:r>
              <a:rPr b="1" lang="en-GB" sz="2100">
                <a:solidFill>
                  <a:srgbClr val="000000"/>
                </a:solidFill>
                <a:latin typeface="Microsoft YaHei"/>
                <a:ea typeface="Microsoft YaHei"/>
                <a:cs typeface="Microsoft YaHei"/>
                <a:sym typeface="Microsoft YaHei"/>
              </a:rPr>
              <a:t> Workflow</a:t>
            </a:r>
            <a:endParaRPr b="1" sz="2100">
              <a:solidFill>
                <a:srgbClr val="000000"/>
              </a:solidFill>
              <a:latin typeface="Microsoft YaHei"/>
              <a:ea typeface="Microsoft YaHei"/>
              <a:cs typeface="Microsoft YaHei"/>
              <a:sym typeface="Microsoft YaHei"/>
            </a:endParaRPr>
          </a:p>
        </p:txBody>
      </p:sp>
      <p:pic>
        <p:nvPicPr>
          <p:cNvPr id="1021" name="Google Shape;1021;p77"/>
          <p:cNvPicPr preferRelativeResize="0"/>
          <p:nvPr/>
        </p:nvPicPr>
        <p:blipFill>
          <a:blip r:embed="rId3">
            <a:alphaModFix/>
          </a:blip>
          <a:stretch>
            <a:fillRect/>
          </a:stretch>
        </p:blipFill>
        <p:spPr>
          <a:xfrm>
            <a:off x="1204250" y="750875"/>
            <a:ext cx="6175659" cy="42402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8"/>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Bug</a:t>
            </a:r>
            <a:r>
              <a:rPr b="1" lang="en-GB" sz="2100">
                <a:solidFill>
                  <a:srgbClr val="000000"/>
                </a:solidFill>
                <a:latin typeface="Microsoft YaHei"/>
                <a:ea typeface="Microsoft YaHei"/>
                <a:cs typeface="Microsoft YaHei"/>
                <a:sym typeface="Microsoft YaHei"/>
              </a:rPr>
              <a:t>详情页</a:t>
            </a:r>
            <a:endParaRPr b="1" sz="2100">
              <a:solidFill>
                <a:srgbClr val="000000"/>
              </a:solidFill>
              <a:latin typeface="Microsoft YaHei"/>
              <a:ea typeface="Microsoft YaHei"/>
              <a:cs typeface="Microsoft YaHei"/>
              <a:sym typeface="Microsoft YaHei"/>
            </a:endParaRPr>
          </a:p>
        </p:txBody>
      </p:sp>
      <p:pic>
        <p:nvPicPr>
          <p:cNvPr id="1027" name="Google Shape;1027;p78"/>
          <p:cNvPicPr preferRelativeResize="0"/>
          <p:nvPr/>
        </p:nvPicPr>
        <p:blipFill>
          <a:blip r:embed="rId3">
            <a:alphaModFix/>
          </a:blip>
          <a:stretch>
            <a:fillRect/>
          </a:stretch>
        </p:blipFill>
        <p:spPr>
          <a:xfrm>
            <a:off x="113800" y="664025"/>
            <a:ext cx="8773924" cy="4418125"/>
          </a:xfrm>
          <a:prstGeom prst="rect">
            <a:avLst/>
          </a:prstGeom>
          <a:noFill/>
          <a:ln>
            <a:noFill/>
          </a:ln>
        </p:spPr>
      </p:pic>
      <p:sp>
        <p:nvSpPr>
          <p:cNvPr id="1028" name="Google Shape;1028;p78"/>
          <p:cNvSpPr/>
          <p:nvPr/>
        </p:nvSpPr>
        <p:spPr>
          <a:xfrm>
            <a:off x="113800" y="4195825"/>
            <a:ext cx="3640200" cy="2916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29" name="Google Shape;1029;p78"/>
          <p:cNvPicPr preferRelativeResize="0"/>
          <p:nvPr/>
        </p:nvPicPr>
        <p:blipFill rotWithShape="1">
          <a:blip r:embed="rId4">
            <a:alphaModFix/>
          </a:blip>
          <a:srcRect b="0" l="0" r="0" t="0"/>
          <a:stretch/>
        </p:blipFill>
        <p:spPr>
          <a:xfrm rot="4583266">
            <a:off x="3581415" y="3921858"/>
            <a:ext cx="248242" cy="248242"/>
          </a:xfrm>
          <a:prstGeom prst="rect">
            <a:avLst/>
          </a:prstGeom>
          <a:noFill/>
          <a:ln>
            <a:noFill/>
          </a:ln>
        </p:spPr>
      </p:pic>
      <p:sp>
        <p:nvSpPr>
          <p:cNvPr id="1030" name="Google Shape;1030;p78"/>
          <p:cNvSpPr/>
          <p:nvPr/>
        </p:nvSpPr>
        <p:spPr>
          <a:xfrm>
            <a:off x="113800" y="4487425"/>
            <a:ext cx="3640200" cy="135000"/>
          </a:xfrm>
          <a:prstGeom prst="roundRect">
            <a:avLst>
              <a:gd fmla="val 27660" name="adj"/>
            </a:avLst>
          </a:prstGeom>
          <a:noFill/>
          <a:ln cap="flat" cmpd="sng" w="12700">
            <a:solidFill>
              <a:srgbClr val="00B050"/>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31" name="Google Shape;1031;p78"/>
          <p:cNvPicPr preferRelativeResize="0"/>
          <p:nvPr/>
        </p:nvPicPr>
        <p:blipFill rotWithShape="1">
          <a:blip r:embed="rId4">
            <a:alphaModFix/>
          </a:blip>
          <a:srcRect b="0" l="0" r="0" t="0"/>
          <a:stretch/>
        </p:blipFill>
        <p:spPr>
          <a:xfrm rot="-9617038">
            <a:off x="3731441" y="4580058"/>
            <a:ext cx="248242" cy="248242"/>
          </a:xfrm>
          <a:prstGeom prst="rect">
            <a:avLst/>
          </a:prstGeom>
          <a:noFill/>
          <a:ln>
            <a:noFill/>
          </a:ln>
        </p:spPr>
      </p:pic>
      <p:sp>
        <p:nvSpPr>
          <p:cNvPr id="1032" name="Google Shape;1032;p78"/>
          <p:cNvSpPr/>
          <p:nvPr/>
        </p:nvSpPr>
        <p:spPr>
          <a:xfrm>
            <a:off x="6841925" y="1930025"/>
            <a:ext cx="1428300" cy="135000"/>
          </a:xfrm>
          <a:prstGeom prst="roundRect">
            <a:avLst>
              <a:gd fmla="val 27660" name="adj"/>
            </a:avLst>
          </a:prstGeom>
          <a:noFill/>
          <a:ln cap="flat" cmpd="sng" w="12700">
            <a:solidFill>
              <a:srgbClr val="980000"/>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33" name="Google Shape;1033;p78"/>
          <p:cNvPicPr preferRelativeResize="0"/>
          <p:nvPr/>
        </p:nvPicPr>
        <p:blipFill rotWithShape="1">
          <a:blip r:embed="rId4">
            <a:alphaModFix/>
          </a:blip>
          <a:srcRect b="0" l="0" r="0" t="0"/>
          <a:stretch/>
        </p:blipFill>
        <p:spPr>
          <a:xfrm rot="-4814061">
            <a:off x="6628841" y="1949283"/>
            <a:ext cx="248243" cy="248243"/>
          </a:xfrm>
          <a:prstGeom prst="rect">
            <a:avLst/>
          </a:prstGeom>
          <a:noFill/>
          <a:ln>
            <a:noFill/>
          </a:ln>
        </p:spPr>
      </p:pic>
      <p:sp>
        <p:nvSpPr>
          <p:cNvPr id="1034" name="Google Shape;1034;p78"/>
          <p:cNvSpPr/>
          <p:nvPr/>
        </p:nvSpPr>
        <p:spPr>
          <a:xfrm>
            <a:off x="3758713" y="3751100"/>
            <a:ext cx="1484100" cy="1959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描述bug产生的根因</a:t>
            </a:r>
            <a:endParaRPr b="0" i="0" sz="1400" u="none" cap="none" strike="noStrike">
              <a:solidFill>
                <a:srgbClr val="000000"/>
              </a:solidFill>
              <a:latin typeface="Arial"/>
              <a:ea typeface="Arial"/>
              <a:cs typeface="Arial"/>
              <a:sym typeface="Arial"/>
            </a:endParaRPr>
          </a:p>
        </p:txBody>
      </p:sp>
      <p:sp>
        <p:nvSpPr>
          <p:cNvPr id="1035" name="Google Shape;1035;p78"/>
          <p:cNvSpPr/>
          <p:nvPr/>
        </p:nvSpPr>
        <p:spPr>
          <a:xfrm>
            <a:off x="3957372" y="4743050"/>
            <a:ext cx="1157100" cy="195900"/>
          </a:xfrm>
          <a:prstGeom prst="rect">
            <a:avLst/>
          </a:prstGeom>
          <a:solidFill>
            <a:srgbClr val="B6D7A8"/>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bug的解决方案</a:t>
            </a:r>
            <a:endParaRPr b="0" i="0" sz="1400" u="none" cap="none" strike="noStrike">
              <a:solidFill>
                <a:srgbClr val="000000"/>
              </a:solidFill>
              <a:latin typeface="Arial"/>
              <a:ea typeface="Arial"/>
              <a:cs typeface="Arial"/>
              <a:sym typeface="Arial"/>
            </a:endParaRPr>
          </a:p>
        </p:txBody>
      </p:sp>
      <p:sp>
        <p:nvSpPr>
          <p:cNvPr id="1036" name="Google Shape;1036;p78"/>
          <p:cNvSpPr/>
          <p:nvPr/>
        </p:nvSpPr>
        <p:spPr>
          <a:xfrm>
            <a:off x="5471598" y="2134750"/>
            <a:ext cx="1216800" cy="195900"/>
          </a:xfrm>
          <a:prstGeom prst="rect">
            <a:avLst/>
          </a:prstGeom>
          <a:solidFill>
            <a:srgbClr val="DD7E6B"/>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bug的</a:t>
            </a:r>
            <a:r>
              <a:rPr b="1" lang="en-GB" sz="1100">
                <a:latin typeface="Microsoft YaHei"/>
                <a:ea typeface="Microsoft YaHei"/>
                <a:cs typeface="Microsoft YaHei"/>
                <a:sym typeface="Microsoft YaHei"/>
              </a:rPr>
              <a:t>责任归属</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79"/>
          <p:cNvSpPr txBox="1"/>
          <p:nvPr/>
        </p:nvSpPr>
        <p:spPr>
          <a:xfrm>
            <a:off x="190450" y="1433525"/>
            <a:ext cx="2531700" cy="1015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lang="en-GB"/>
              <a:t>目前每个</a:t>
            </a:r>
            <a:r>
              <a:rPr b="0" i="0" lang="en-GB" sz="1400" u="none" cap="none" strike="noStrike">
                <a:solidFill>
                  <a:srgbClr val="000000"/>
                </a:solidFill>
                <a:latin typeface="Arial"/>
                <a:ea typeface="Arial"/>
                <a:cs typeface="Arial"/>
                <a:sym typeface="Arial"/>
              </a:rPr>
              <a:t>团队</a:t>
            </a:r>
            <a:r>
              <a:rPr lang="en-GB"/>
              <a:t>都有版本的Gatt</a:t>
            </a:r>
            <a:r>
              <a:rPr b="0" i="0" lang="en-GB" sz="1400" u="none" cap="none" strike="noStrike">
                <a:solidFill>
                  <a:srgbClr val="000000"/>
                </a:solidFill>
                <a:latin typeface="Arial"/>
                <a:ea typeface="Arial"/>
                <a:cs typeface="Arial"/>
                <a:sym typeface="Arial"/>
              </a:rPr>
              <a:t>图</a:t>
            </a:r>
            <a:r>
              <a:rPr lang="en-GB"/>
              <a:t>，方便跟进进度</a:t>
            </a:r>
            <a:endParaRPr sz="1100"/>
          </a:p>
        </p:txBody>
      </p:sp>
      <p:sp>
        <p:nvSpPr>
          <p:cNvPr id="1042" name="Google Shape;1042;p79"/>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Kanban Board</a:t>
            </a:r>
            <a:endParaRPr b="1" sz="2100">
              <a:solidFill>
                <a:srgbClr val="000000"/>
              </a:solidFill>
              <a:latin typeface="Microsoft YaHei"/>
              <a:ea typeface="Microsoft YaHei"/>
              <a:cs typeface="Microsoft YaHei"/>
              <a:sym typeface="Microsoft YaHei"/>
            </a:endParaRPr>
          </a:p>
        </p:txBody>
      </p:sp>
      <p:pic>
        <p:nvPicPr>
          <p:cNvPr id="1043" name="Google Shape;1043;p79"/>
          <p:cNvPicPr preferRelativeResize="0"/>
          <p:nvPr/>
        </p:nvPicPr>
        <p:blipFill>
          <a:blip r:embed="rId3">
            <a:alphaModFix/>
          </a:blip>
          <a:stretch>
            <a:fillRect/>
          </a:stretch>
        </p:blipFill>
        <p:spPr>
          <a:xfrm>
            <a:off x="3250425" y="1014450"/>
            <a:ext cx="5709300" cy="36762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0"/>
          <p:cNvSpPr txBox="1"/>
          <p:nvPr/>
        </p:nvSpPr>
        <p:spPr>
          <a:xfrm>
            <a:off x="102075" y="885600"/>
            <a:ext cx="4515600" cy="276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lang="en-GB"/>
              <a:t>Jira 提供的默认视图</a:t>
            </a:r>
            <a:endParaRPr sz="1100"/>
          </a:p>
        </p:txBody>
      </p:sp>
      <p:sp>
        <p:nvSpPr>
          <p:cNvPr id="1049" name="Google Shape;1049;p80"/>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Jira-Kanban Board</a:t>
            </a:r>
            <a:endParaRPr b="1" sz="2100">
              <a:solidFill>
                <a:srgbClr val="000000"/>
              </a:solidFill>
              <a:latin typeface="Microsoft YaHei"/>
              <a:ea typeface="Microsoft YaHei"/>
              <a:cs typeface="Microsoft YaHei"/>
              <a:sym typeface="Microsoft YaHei"/>
            </a:endParaRPr>
          </a:p>
        </p:txBody>
      </p:sp>
      <p:pic>
        <p:nvPicPr>
          <p:cNvPr id="1050" name="Google Shape;1050;p80"/>
          <p:cNvPicPr preferRelativeResize="0"/>
          <p:nvPr/>
        </p:nvPicPr>
        <p:blipFill>
          <a:blip r:embed="rId3">
            <a:alphaModFix/>
          </a:blip>
          <a:stretch>
            <a:fillRect/>
          </a:stretch>
        </p:blipFill>
        <p:spPr>
          <a:xfrm>
            <a:off x="152400" y="1314900"/>
            <a:ext cx="8839199" cy="363183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81"/>
          <p:cNvSpPr txBox="1"/>
          <p:nvPr/>
        </p:nvSpPr>
        <p:spPr>
          <a:xfrm>
            <a:off x="102075" y="885600"/>
            <a:ext cx="4515600" cy="276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lang="en-GB"/>
              <a:t>通过jql来查询自己想要的内容</a:t>
            </a:r>
            <a:endParaRPr sz="1100"/>
          </a:p>
        </p:txBody>
      </p:sp>
      <p:sp>
        <p:nvSpPr>
          <p:cNvPr id="1056" name="Google Shape;1056;p81"/>
          <p:cNvSpPr txBox="1"/>
          <p:nvPr>
            <p:ph type="title"/>
          </p:nvPr>
        </p:nvSpPr>
        <p:spPr>
          <a:xfrm>
            <a:off x="439125" y="132875"/>
            <a:ext cx="8520600" cy="4656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None/>
            </a:pPr>
            <a:r>
              <a:rPr b="1" lang="en-GB" sz="2100">
                <a:solidFill>
                  <a:srgbClr val="000000"/>
                </a:solidFill>
                <a:latin typeface="Microsoft YaHei"/>
                <a:ea typeface="Microsoft YaHei"/>
                <a:cs typeface="Microsoft YaHei"/>
                <a:sym typeface="Microsoft YaHei"/>
              </a:rPr>
              <a:t>Jira-</a:t>
            </a:r>
            <a:r>
              <a:rPr b="1" lang="en-GB" sz="2100">
                <a:solidFill>
                  <a:srgbClr val="000000"/>
                </a:solidFill>
                <a:latin typeface="Microsoft YaHei"/>
                <a:ea typeface="Microsoft YaHei"/>
                <a:cs typeface="Microsoft YaHei"/>
                <a:sym typeface="Microsoft YaHei"/>
              </a:rPr>
              <a:t>自定义查询</a:t>
            </a:r>
            <a:endParaRPr b="1" sz="2100">
              <a:solidFill>
                <a:srgbClr val="000000"/>
              </a:solidFill>
              <a:latin typeface="Microsoft YaHei"/>
              <a:ea typeface="Microsoft YaHei"/>
              <a:cs typeface="Microsoft YaHei"/>
              <a:sym typeface="Microsoft YaHei"/>
            </a:endParaRPr>
          </a:p>
        </p:txBody>
      </p:sp>
      <p:pic>
        <p:nvPicPr>
          <p:cNvPr id="1057" name="Google Shape;1057;p81"/>
          <p:cNvPicPr preferRelativeResize="0"/>
          <p:nvPr/>
        </p:nvPicPr>
        <p:blipFill>
          <a:blip r:embed="rId3">
            <a:alphaModFix/>
          </a:blip>
          <a:stretch>
            <a:fillRect/>
          </a:stretch>
        </p:blipFill>
        <p:spPr>
          <a:xfrm>
            <a:off x="196575" y="1226525"/>
            <a:ext cx="7000115" cy="3676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82"/>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100"/>
              <a:buFont typeface="Calibri"/>
              <a:buNone/>
            </a:pPr>
            <a:r>
              <a:rPr lang="en-GB"/>
              <a:t>关于公司审计</a:t>
            </a:r>
            <a:endParaRPr sz="2100">
              <a:solidFill>
                <a:srgbClr val="000000"/>
              </a:solidFill>
              <a:latin typeface="Microsoft YaHei"/>
              <a:ea typeface="Microsoft YaHei"/>
              <a:cs typeface="Microsoft YaHei"/>
              <a:sym typeface="Microsoft YaHei"/>
            </a:endParaRPr>
          </a:p>
        </p:txBody>
      </p:sp>
      <p:sp>
        <p:nvSpPr>
          <p:cNvPr id="1063" name="Google Shape;1063;p82"/>
          <p:cNvSpPr txBox="1"/>
          <p:nvPr/>
        </p:nvSpPr>
        <p:spPr>
          <a:xfrm>
            <a:off x="283050" y="869575"/>
            <a:ext cx="4809600" cy="3728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GB"/>
              <a:t>审查流程的正确性</a:t>
            </a:r>
            <a:endParaRPr b="1"/>
          </a:p>
          <a:p>
            <a:pPr indent="-317500" lvl="0" marL="457200" rtl="0" algn="l">
              <a:lnSpc>
                <a:spcPct val="150000"/>
              </a:lnSpc>
              <a:spcBef>
                <a:spcPts val="0"/>
              </a:spcBef>
              <a:spcAft>
                <a:spcPts val="0"/>
              </a:spcAft>
              <a:buSzPts val="1400"/>
              <a:buChar char="●"/>
            </a:pPr>
            <a:r>
              <a:rPr b="1" lang="en-GB"/>
              <a:t>Jenkins发布—</a:t>
            </a:r>
            <a:r>
              <a:rPr b="1" lang="en-GB">
                <a:solidFill>
                  <a:srgbClr val="0000FF"/>
                </a:solidFill>
              </a:rPr>
              <a:t>tag</a:t>
            </a:r>
            <a:r>
              <a:rPr b="1" lang="en-GB"/>
              <a:t>—&gt;Git —</a:t>
            </a:r>
            <a:r>
              <a:rPr b="1" lang="en-GB">
                <a:solidFill>
                  <a:srgbClr val="0000FF"/>
                </a:solidFill>
              </a:rPr>
              <a:t>${Jira}</a:t>
            </a:r>
            <a:r>
              <a:rPr b="1" lang="en-GB"/>
              <a:t>—&gt;Jira</a:t>
            </a:r>
            <a:endParaRPr b="1"/>
          </a:p>
        </p:txBody>
      </p:sp>
      <p:pic>
        <p:nvPicPr>
          <p:cNvPr id="1064" name="Google Shape;1064;p82"/>
          <p:cNvPicPr preferRelativeResize="0"/>
          <p:nvPr/>
        </p:nvPicPr>
        <p:blipFill>
          <a:blip r:embed="rId3">
            <a:alphaModFix/>
          </a:blip>
          <a:stretch>
            <a:fillRect/>
          </a:stretch>
        </p:blipFill>
        <p:spPr>
          <a:xfrm>
            <a:off x="1984738" y="2260600"/>
            <a:ext cx="6410325" cy="2400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83"/>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100"/>
              <a:buFont typeface="Calibri"/>
              <a:buNone/>
            </a:pPr>
            <a:r>
              <a:rPr lang="en-GB"/>
              <a:t>审计——发布规范</a:t>
            </a:r>
            <a:endParaRPr/>
          </a:p>
        </p:txBody>
      </p:sp>
      <p:sp>
        <p:nvSpPr>
          <p:cNvPr id="1070" name="Google Shape;1070;p83"/>
          <p:cNvSpPr txBox="1"/>
          <p:nvPr/>
        </p:nvSpPr>
        <p:spPr>
          <a:xfrm>
            <a:off x="283050" y="869575"/>
            <a:ext cx="2390100" cy="3728400"/>
          </a:xfrm>
          <a:prstGeom prst="rect">
            <a:avLst/>
          </a:prstGeom>
          <a:noFill/>
          <a:ln>
            <a:noFill/>
          </a:ln>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SzPts val="1400"/>
              <a:buChar char="●"/>
            </a:pPr>
            <a:r>
              <a:rPr b="1" lang="en-GB">
                <a:solidFill>
                  <a:schemeClr val="dk1"/>
                </a:solidFill>
              </a:rPr>
              <a:t>创建Release Ticket</a:t>
            </a:r>
            <a:endParaRPr b="1">
              <a:solidFill>
                <a:schemeClr val="dk1"/>
              </a:solidFill>
            </a:endParaRPr>
          </a:p>
        </p:txBody>
      </p:sp>
      <p:pic>
        <p:nvPicPr>
          <p:cNvPr id="1071" name="Google Shape;1071;p83"/>
          <p:cNvPicPr preferRelativeResize="0"/>
          <p:nvPr/>
        </p:nvPicPr>
        <p:blipFill>
          <a:blip r:embed="rId3">
            <a:alphaModFix/>
          </a:blip>
          <a:stretch>
            <a:fillRect/>
          </a:stretch>
        </p:blipFill>
        <p:spPr>
          <a:xfrm>
            <a:off x="3055475" y="608850"/>
            <a:ext cx="4954100" cy="4534651"/>
          </a:xfrm>
          <a:prstGeom prst="rect">
            <a:avLst/>
          </a:prstGeom>
          <a:noFill/>
          <a:ln>
            <a:noFill/>
          </a:ln>
        </p:spPr>
      </p:pic>
      <p:sp>
        <p:nvSpPr>
          <p:cNvPr id="1072" name="Google Shape;1072;p83"/>
          <p:cNvSpPr/>
          <p:nvPr/>
        </p:nvSpPr>
        <p:spPr>
          <a:xfrm>
            <a:off x="3452750" y="1387650"/>
            <a:ext cx="2308200" cy="2916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73" name="Google Shape;1073;p83"/>
          <p:cNvPicPr preferRelativeResize="0"/>
          <p:nvPr/>
        </p:nvPicPr>
        <p:blipFill rotWithShape="1">
          <a:blip r:embed="rId4">
            <a:alphaModFix/>
          </a:blip>
          <a:srcRect b="0" l="0" r="0" t="0"/>
          <a:stretch/>
        </p:blipFill>
        <p:spPr>
          <a:xfrm rot="4583266">
            <a:off x="5723740" y="1239133"/>
            <a:ext cx="248242" cy="248242"/>
          </a:xfrm>
          <a:prstGeom prst="rect">
            <a:avLst/>
          </a:prstGeom>
          <a:noFill/>
          <a:ln>
            <a:noFill/>
          </a:ln>
        </p:spPr>
      </p:pic>
      <p:sp>
        <p:nvSpPr>
          <p:cNvPr id="1074" name="Google Shape;1074;p83"/>
          <p:cNvSpPr/>
          <p:nvPr/>
        </p:nvSpPr>
        <p:spPr>
          <a:xfrm>
            <a:off x="5920488" y="1117025"/>
            <a:ext cx="1484100" cy="1959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选择类型：Release</a:t>
            </a:r>
            <a:endParaRPr b="0" i="0" sz="1400" u="none" cap="none" strike="noStrike">
              <a:solidFill>
                <a:srgbClr val="000000"/>
              </a:solidFill>
              <a:latin typeface="Arial"/>
              <a:ea typeface="Arial"/>
              <a:cs typeface="Arial"/>
              <a:sym typeface="Arial"/>
            </a:endParaRPr>
          </a:p>
        </p:txBody>
      </p:sp>
      <p:sp>
        <p:nvSpPr>
          <p:cNvPr id="1075" name="Google Shape;1075;p83"/>
          <p:cNvSpPr/>
          <p:nvPr/>
        </p:nvSpPr>
        <p:spPr>
          <a:xfrm>
            <a:off x="3452750" y="3219550"/>
            <a:ext cx="1706100" cy="2916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76" name="Google Shape;1076;p83"/>
          <p:cNvPicPr preferRelativeResize="0"/>
          <p:nvPr/>
        </p:nvPicPr>
        <p:blipFill rotWithShape="1">
          <a:blip r:embed="rId4">
            <a:alphaModFix/>
          </a:blip>
          <a:srcRect b="0" l="0" r="0" t="0"/>
          <a:stretch/>
        </p:blipFill>
        <p:spPr>
          <a:xfrm rot="4583266">
            <a:off x="5123140" y="3041283"/>
            <a:ext cx="248242" cy="248242"/>
          </a:xfrm>
          <a:prstGeom prst="rect">
            <a:avLst/>
          </a:prstGeom>
          <a:noFill/>
          <a:ln>
            <a:noFill/>
          </a:ln>
        </p:spPr>
      </p:pic>
      <p:sp>
        <p:nvSpPr>
          <p:cNvPr id="1077" name="Google Shape;1077;p83"/>
          <p:cNvSpPr/>
          <p:nvPr/>
        </p:nvSpPr>
        <p:spPr>
          <a:xfrm>
            <a:off x="5397088" y="3067450"/>
            <a:ext cx="1484100" cy="1959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一般选QA Leader</a:t>
            </a:r>
            <a:endParaRPr b="0" i="0" sz="1400" u="none" cap="none" strike="noStrike">
              <a:solidFill>
                <a:srgbClr val="000000"/>
              </a:solidFill>
              <a:latin typeface="Arial"/>
              <a:ea typeface="Arial"/>
              <a:cs typeface="Arial"/>
              <a:sym typeface="Arial"/>
            </a:endParaRPr>
          </a:p>
        </p:txBody>
      </p:sp>
      <p:sp>
        <p:nvSpPr>
          <p:cNvPr id="1078" name="Google Shape;1078;p83"/>
          <p:cNvSpPr/>
          <p:nvPr/>
        </p:nvSpPr>
        <p:spPr>
          <a:xfrm>
            <a:off x="3452750" y="4354225"/>
            <a:ext cx="1962600" cy="1959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79" name="Google Shape;1079;p83"/>
          <p:cNvPicPr preferRelativeResize="0"/>
          <p:nvPr/>
        </p:nvPicPr>
        <p:blipFill rotWithShape="1">
          <a:blip r:embed="rId4">
            <a:alphaModFix/>
          </a:blip>
          <a:srcRect b="0" l="0" r="0" t="0"/>
          <a:stretch/>
        </p:blipFill>
        <p:spPr>
          <a:xfrm rot="4583266">
            <a:off x="5441065" y="4177158"/>
            <a:ext cx="248242" cy="248242"/>
          </a:xfrm>
          <a:prstGeom prst="rect">
            <a:avLst/>
          </a:prstGeom>
          <a:noFill/>
          <a:ln>
            <a:noFill/>
          </a:ln>
        </p:spPr>
      </p:pic>
      <p:sp>
        <p:nvSpPr>
          <p:cNvPr id="1080" name="Google Shape;1080;p83"/>
          <p:cNvSpPr/>
          <p:nvPr/>
        </p:nvSpPr>
        <p:spPr>
          <a:xfrm>
            <a:off x="5760938" y="4103325"/>
            <a:ext cx="1484100" cy="1959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选择</a:t>
            </a:r>
            <a:r>
              <a:rPr b="1" lang="en-GB" sz="1100">
                <a:latin typeface="Microsoft YaHei"/>
                <a:ea typeface="Microsoft YaHei"/>
                <a:cs typeface="Microsoft YaHei"/>
                <a:sym typeface="Microsoft YaHei"/>
              </a:rPr>
              <a:t>要发布的Ticket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p:nvPr/>
        </p:nvSpPr>
        <p:spPr>
          <a:xfrm>
            <a:off x="276215" y="2925142"/>
            <a:ext cx="3315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BRD</a:t>
            </a:r>
            <a:endParaRPr b="0" i="0" sz="1400" u="none" cap="none" strike="noStrike">
              <a:solidFill>
                <a:srgbClr val="000000"/>
              </a:solidFill>
              <a:latin typeface="Arial"/>
              <a:ea typeface="Arial"/>
              <a:cs typeface="Arial"/>
              <a:sym typeface="Arial"/>
            </a:endParaRPr>
          </a:p>
        </p:txBody>
      </p:sp>
      <p:cxnSp>
        <p:nvCxnSpPr>
          <p:cNvPr id="223" name="Google Shape;223;p39"/>
          <p:cNvCxnSpPr/>
          <p:nvPr/>
        </p:nvCxnSpPr>
        <p:spPr>
          <a:xfrm>
            <a:off x="666910" y="2525912"/>
            <a:ext cx="625200" cy="11700"/>
          </a:xfrm>
          <a:prstGeom prst="straightConnector1">
            <a:avLst/>
          </a:prstGeom>
          <a:noFill/>
          <a:ln cap="flat" cmpd="sng" w="25400">
            <a:solidFill>
              <a:schemeClr val="accent1"/>
            </a:solidFill>
            <a:prstDash val="solid"/>
            <a:miter lim="800000"/>
            <a:headEnd len="sm" w="sm" type="none"/>
            <a:tailEnd len="med" w="med" type="triangle"/>
          </a:ln>
        </p:spPr>
      </p:cxnSp>
      <p:sp>
        <p:nvSpPr>
          <p:cNvPr id="224" name="Google Shape;224;p39"/>
          <p:cNvSpPr/>
          <p:nvPr/>
        </p:nvSpPr>
        <p:spPr>
          <a:xfrm flipH="1">
            <a:off x="1378879" y="2925142"/>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PRD</a:t>
            </a:r>
            <a:endParaRPr b="0" i="0" sz="1400" u="none" cap="none" strike="noStrike">
              <a:solidFill>
                <a:srgbClr val="000000"/>
              </a:solidFill>
              <a:latin typeface="Arial"/>
              <a:ea typeface="Arial"/>
              <a:cs typeface="Arial"/>
              <a:sym typeface="Arial"/>
            </a:endParaRPr>
          </a:p>
        </p:txBody>
      </p:sp>
      <p:cxnSp>
        <p:nvCxnSpPr>
          <p:cNvPr id="225" name="Google Shape;225;p39"/>
          <p:cNvCxnSpPr/>
          <p:nvPr/>
        </p:nvCxnSpPr>
        <p:spPr>
          <a:xfrm>
            <a:off x="1802484" y="2536553"/>
            <a:ext cx="637500" cy="0"/>
          </a:xfrm>
          <a:prstGeom prst="straightConnector1">
            <a:avLst/>
          </a:prstGeom>
          <a:noFill/>
          <a:ln cap="flat" cmpd="sng" w="25400">
            <a:solidFill>
              <a:schemeClr val="accent2"/>
            </a:solidFill>
            <a:prstDash val="solid"/>
            <a:miter lim="800000"/>
            <a:headEnd len="sm" w="sm" type="none"/>
            <a:tailEnd len="med" w="med" type="triangle"/>
          </a:ln>
        </p:spPr>
      </p:cxnSp>
      <p:sp>
        <p:nvSpPr>
          <p:cNvPr id="226" name="Google Shape;226;p39"/>
          <p:cNvSpPr/>
          <p:nvPr/>
        </p:nvSpPr>
        <p:spPr>
          <a:xfrm flipH="1">
            <a:off x="2545533" y="2925143"/>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开发</a:t>
            </a:r>
            <a:endParaRPr b="0" i="0" sz="1400" u="none" cap="none" strike="noStrike">
              <a:solidFill>
                <a:srgbClr val="000000"/>
              </a:solidFill>
              <a:latin typeface="Arial"/>
              <a:ea typeface="Arial"/>
              <a:cs typeface="Arial"/>
              <a:sym typeface="Arial"/>
            </a:endParaRPr>
          </a:p>
        </p:txBody>
      </p:sp>
      <p:sp>
        <p:nvSpPr>
          <p:cNvPr id="227" name="Google Shape;227;p39"/>
          <p:cNvSpPr/>
          <p:nvPr/>
        </p:nvSpPr>
        <p:spPr>
          <a:xfrm flipH="1">
            <a:off x="7263401" y="2925142"/>
            <a:ext cx="542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回归测试</a:t>
            </a:r>
            <a:endParaRPr b="0" i="0" sz="1400" u="none" cap="none" strike="noStrike">
              <a:solidFill>
                <a:srgbClr val="000000"/>
              </a:solidFill>
              <a:latin typeface="Arial"/>
              <a:ea typeface="Arial"/>
              <a:cs typeface="Arial"/>
              <a:sym typeface="Arial"/>
            </a:endParaRPr>
          </a:p>
        </p:txBody>
      </p:sp>
      <p:sp>
        <p:nvSpPr>
          <p:cNvPr id="228" name="Google Shape;228;p39"/>
          <p:cNvSpPr/>
          <p:nvPr/>
        </p:nvSpPr>
        <p:spPr>
          <a:xfrm flipH="1">
            <a:off x="3798879" y="2925143"/>
            <a:ext cx="320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测试</a:t>
            </a:r>
            <a:endParaRPr b="0" i="0" sz="1400" u="none" cap="none" strike="noStrike">
              <a:solidFill>
                <a:srgbClr val="000000"/>
              </a:solidFill>
              <a:latin typeface="Arial"/>
              <a:ea typeface="Arial"/>
              <a:cs typeface="Arial"/>
              <a:sym typeface="Arial"/>
            </a:endParaRPr>
          </a:p>
        </p:txBody>
      </p:sp>
      <p:sp>
        <p:nvSpPr>
          <p:cNvPr id="229" name="Google Shape;229;p39"/>
          <p:cNvSpPr/>
          <p:nvPr/>
        </p:nvSpPr>
        <p:spPr>
          <a:xfrm flipH="1">
            <a:off x="4778426" y="2925400"/>
            <a:ext cx="9600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联调(</a:t>
            </a:r>
            <a:r>
              <a:rPr lang="en-GB" sz="900">
                <a:latin typeface="Microsoft YaHei"/>
                <a:ea typeface="Microsoft YaHei"/>
                <a:cs typeface="Microsoft YaHei"/>
                <a:sym typeface="Microsoft YaHei"/>
              </a:rPr>
              <a:t>跨产品线)</a:t>
            </a:r>
            <a:endParaRPr b="0" i="0" sz="1400" u="none" cap="none" strike="noStrike">
              <a:solidFill>
                <a:srgbClr val="000000"/>
              </a:solidFill>
              <a:latin typeface="Arial"/>
              <a:ea typeface="Arial"/>
              <a:cs typeface="Arial"/>
              <a:sym typeface="Arial"/>
            </a:endParaRPr>
          </a:p>
        </p:txBody>
      </p:sp>
      <p:sp>
        <p:nvSpPr>
          <p:cNvPr id="230" name="Google Shape;230;p39"/>
          <p:cNvSpPr/>
          <p:nvPr/>
        </p:nvSpPr>
        <p:spPr>
          <a:xfrm flipH="1">
            <a:off x="6146247" y="2933779"/>
            <a:ext cx="317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F0000"/>
              </a:buClr>
              <a:buSzPts val="900"/>
              <a:buFont typeface="Microsoft YaHei"/>
              <a:buNone/>
            </a:pPr>
            <a:r>
              <a:rPr b="1" i="0" lang="en-GB" sz="900" u="none" cap="none" strike="noStrike">
                <a:solidFill>
                  <a:srgbClr val="FF0000"/>
                </a:solidFill>
                <a:latin typeface="Microsoft YaHei"/>
                <a:ea typeface="Microsoft YaHei"/>
                <a:cs typeface="Microsoft YaHei"/>
                <a:sym typeface="Microsoft YaHei"/>
              </a:rPr>
              <a:t>UAT</a:t>
            </a:r>
            <a:endParaRPr b="1" i="0" sz="1400" u="none" cap="none" strike="noStrike">
              <a:solidFill>
                <a:srgbClr val="FF0000"/>
              </a:solidFill>
              <a:latin typeface="Arial"/>
              <a:ea typeface="Arial"/>
              <a:cs typeface="Arial"/>
              <a:sym typeface="Arial"/>
            </a:endParaRPr>
          </a:p>
        </p:txBody>
      </p:sp>
      <p:sp>
        <p:nvSpPr>
          <p:cNvPr id="231" name="Google Shape;231;p39"/>
          <p:cNvSpPr/>
          <p:nvPr/>
        </p:nvSpPr>
        <p:spPr>
          <a:xfrm flipH="1">
            <a:off x="8430587" y="2925142"/>
            <a:ext cx="542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发布上线</a:t>
            </a:r>
            <a:endParaRPr b="0" i="0" sz="1400" u="none" cap="none" strike="noStrike">
              <a:solidFill>
                <a:srgbClr val="000000"/>
              </a:solidFill>
              <a:latin typeface="Arial"/>
              <a:ea typeface="Arial"/>
              <a:cs typeface="Arial"/>
              <a:sym typeface="Arial"/>
            </a:endParaRPr>
          </a:p>
        </p:txBody>
      </p:sp>
      <p:cxnSp>
        <p:nvCxnSpPr>
          <p:cNvPr id="232" name="Google Shape;232;p39"/>
          <p:cNvCxnSpPr/>
          <p:nvPr/>
        </p:nvCxnSpPr>
        <p:spPr>
          <a:xfrm>
            <a:off x="7772483" y="2545327"/>
            <a:ext cx="584400" cy="0"/>
          </a:xfrm>
          <a:prstGeom prst="straightConnector1">
            <a:avLst/>
          </a:prstGeom>
          <a:noFill/>
          <a:ln cap="flat" cmpd="sng" w="25400">
            <a:solidFill>
              <a:schemeClr val="accent1"/>
            </a:solidFill>
            <a:prstDash val="solid"/>
            <a:miter lim="800000"/>
            <a:headEnd len="sm" w="sm" type="none"/>
            <a:tailEnd len="med" w="med" type="triangle"/>
          </a:ln>
        </p:spPr>
      </p:cxnSp>
      <p:cxnSp>
        <p:nvCxnSpPr>
          <p:cNvPr id="233" name="Google Shape;233;p39"/>
          <p:cNvCxnSpPr/>
          <p:nvPr/>
        </p:nvCxnSpPr>
        <p:spPr>
          <a:xfrm>
            <a:off x="6641677" y="2536552"/>
            <a:ext cx="606900" cy="8700"/>
          </a:xfrm>
          <a:prstGeom prst="straightConnector1">
            <a:avLst/>
          </a:prstGeom>
          <a:noFill/>
          <a:ln cap="flat" cmpd="sng" w="25400">
            <a:solidFill>
              <a:schemeClr val="accent1"/>
            </a:solidFill>
            <a:prstDash val="solid"/>
            <a:miter lim="800000"/>
            <a:headEnd len="sm" w="sm" type="none"/>
            <a:tailEnd len="med" w="med" type="triangle"/>
          </a:ln>
        </p:spPr>
      </p:cxnSp>
      <p:sp>
        <p:nvSpPr>
          <p:cNvPr id="234" name="Google Shape;234;p39"/>
          <p:cNvSpPr txBox="1"/>
          <p:nvPr/>
        </p:nvSpPr>
        <p:spPr>
          <a:xfrm>
            <a:off x="484541" y="182880"/>
            <a:ext cx="3228900" cy="36000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Microsoft YaHei"/>
              <a:buNone/>
            </a:pPr>
            <a:r>
              <a:rPr b="1" i="0" lang="en-GB" sz="2100" u="none" cap="none" strike="noStrike">
                <a:solidFill>
                  <a:srgbClr val="000000"/>
                </a:solidFill>
                <a:latin typeface="Microsoft YaHei"/>
                <a:ea typeface="Microsoft YaHei"/>
                <a:cs typeface="Microsoft YaHei"/>
                <a:sym typeface="Microsoft YaHei"/>
              </a:rPr>
              <a:t>Shopee研发全流程关键点</a:t>
            </a:r>
            <a:endParaRPr sz="1100"/>
          </a:p>
        </p:txBody>
      </p:sp>
      <p:pic>
        <p:nvPicPr>
          <p:cNvPr descr="发送" id="235" name="Google Shape;235;p39"/>
          <p:cNvPicPr preferRelativeResize="0"/>
          <p:nvPr/>
        </p:nvPicPr>
        <p:blipFill rotWithShape="1">
          <a:blip r:embed="rId3">
            <a:alphaModFix/>
          </a:blip>
          <a:srcRect b="0" l="0" r="0" t="0"/>
          <a:stretch/>
        </p:blipFill>
        <p:spPr>
          <a:xfrm>
            <a:off x="8328651" y="2135296"/>
            <a:ext cx="734374" cy="734374"/>
          </a:xfrm>
          <a:prstGeom prst="rect">
            <a:avLst/>
          </a:prstGeom>
          <a:noFill/>
          <a:ln>
            <a:noFill/>
          </a:ln>
        </p:spPr>
      </p:pic>
      <p:pic>
        <p:nvPicPr>
          <p:cNvPr descr="剪贴板" id="236" name="Google Shape;236;p39"/>
          <p:cNvPicPr preferRelativeResize="0"/>
          <p:nvPr/>
        </p:nvPicPr>
        <p:blipFill rotWithShape="1">
          <a:blip r:embed="rId4">
            <a:alphaModFix/>
          </a:blip>
          <a:srcRect b="0" l="0" r="0" t="0"/>
          <a:stretch/>
        </p:blipFill>
        <p:spPr>
          <a:xfrm>
            <a:off x="77163" y="2193652"/>
            <a:ext cx="685800" cy="685800"/>
          </a:xfrm>
          <a:prstGeom prst="rect">
            <a:avLst/>
          </a:prstGeom>
          <a:noFill/>
          <a:ln>
            <a:noFill/>
          </a:ln>
        </p:spPr>
      </p:pic>
      <p:pic>
        <p:nvPicPr>
          <p:cNvPr descr="文档" id="237" name="Google Shape;237;p39"/>
          <p:cNvPicPr preferRelativeResize="0"/>
          <p:nvPr/>
        </p:nvPicPr>
        <p:blipFill rotWithShape="1">
          <a:blip r:embed="rId5">
            <a:alphaModFix/>
          </a:blip>
          <a:srcRect b="0" l="0" r="0" t="0"/>
          <a:stretch/>
        </p:blipFill>
        <p:spPr>
          <a:xfrm>
            <a:off x="1187924" y="2175391"/>
            <a:ext cx="685800" cy="685800"/>
          </a:xfrm>
          <a:prstGeom prst="rect">
            <a:avLst/>
          </a:prstGeom>
          <a:noFill/>
          <a:ln>
            <a:noFill/>
          </a:ln>
        </p:spPr>
      </p:pic>
      <p:pic>
        <p:nvPicPr>
          <p:cNvPr descr="会议" id="238" name="Google Shape;238;p39"/>
          <p:cNvPicPr preferRelativeResize="0"/>
          <p:nvPr/>
        </p:nvPicPr>
        <p:blipFill rotWithShape="1">
          <a:blip r:embed="rId6">
            <a:alphaModFix/>
          </a:blip>
          <a:srcRect b="0" l="0" r="0" t="0"/>
          <a:stretch/>
        </p:blipFill>
        <p:spPr>
          <a:xfrm>
            <a:off x="5962029" y="2194623"/>
            <a:ext cx="685800" cy="685800"/>
          </a:xfrm>
          <a:prstGeom prst="rect">
            <a:avLst/>
          </a:prstGeom>
          <a:noFill/>
          <a:ln>
            <a:noFill/>
          </a:ln>
        </p:spPr>
      </p:pic>
      <p:pic>
        <p:nvPicPr>
          <p:cNvPr descr="Internet" id="239" name="Google Shape;239;p39"/>
          <p:cNvPicPr preferRelativeResize="0"/>
          <p:nvPr/>
        </p:nvPicPr>
        <p:blipFill rotWithShape="1">
          <a:blip r:embed="rId7">
            <a:alphaModFix/>
          </a:blip>
          <a:srcRect b="0" l="0" r="0" t="0"/>
          <a:stretch/>
        </p:blipFill>
        <p:spPr>
          <a:xfrm>
            <a:off x="2363004" y="2186821"/>
            <a:ext cx="685800" cy="685800"/>
          </a:xfrm>
          <a:prstGeom prst="rect">
            <a:avLst/>
          </a:prstGeom>
          <a:noFill/>
          <a:ln>
            <a:noFill/>
          </a:ln>
        </p:spPr>
      </p:pic>
      <p:pic>
        <p:nvPicPr>
          <p:cNvPr descr="合同" id="240" name="Google Shape;240;p39"/>
          <p:cNvPicPr preferRelativeResize="0"/>
          <p:nvPr/>
        </p:nvPicPr>
        <p:blipFill rotWithShape="1">
          <a:blip r:embed="rId8">
            <a:alphaModFix/>
          </a:blip>
          <a:srcRect b="0" l="0" r="0" t="0"/>
          <a:stretch/>
        </p:blipFill>
        <p:spPr>
          <a:xfrm>
            <a:off x="3595409" y="2194623"/>
            <a:ext cx="685800" cy="685800"/>
          </a:xfrm>
          <a:prstGeom prst="rect">
            <a:avLst/>
          </a:prstGeom>
          <a:noFill/>
          <a:ln>
            <a:noFill/>
          </a:ln>
        </p:spPr>
      </p:pic>
      <p:cxnSp>
        <p:nvCxnSpPr>
          <p:cNvPr id="241" name="Google Shape;241;p39"/>
          <p:cNvCxnSpPr/>
          <p:nvPr/>
        </p:nvCxnSpPr>
        <p:spPr>
          <a:xfrm>
            <a:off x="3015245" y="2536552"/>
            <a:ext cx="637500" cy="0"/>
          </a:xfrm>
          <a:prstGeom prst="straightConnector1">
            <a:avLst/>
          </a:prstGeom>
          <a:noFill/>
          <a:ln cap="flat" cmpd="sng" w="25400">
            <a:solidFill>
              <a:schemeClr val="accent2"/>
            </a:solidFill>
            <a:prstDash val="solid"/>
            <a:miter lim="800000"/>
            <a:headEnd len="sm" w="sm" type="none"/>
            <a:tailEnd len="med" w="med" type="triangle"/>
          </a:ln>
        </p:spPr>
      </p:cxnSp>
      <p:cxnSp>
        <p:nvCxnSpPr>
          <p:cNvPr id="242" name="Google Shape;242;p39"/>
          <p:cNvCxnSpPr/>
          <p:nvPr/>
        </p:nvCxnSpPr>
        <p:spPr>
          <a:xfrm>
            <a:off x="4175627" y="2536552"/>
            <a:ext cx="637500" cy="0"/>
          </a:xfrm>
          <a:prstGeom prst="straightConnector1">
            <a:avLst/>
          </a:prstGeom>
          <a:noFill/>
          <a:ln cap="flat" cmpd="sng" w="25400">
            <a:solidFill>
              <a:schemeClr val="accent2"/>
            </a:solidFill>
            <a:prstDash val="solid"/>
            <a:miter lim="800000"/>
            <a:headEnd len="sm" w="sm" type="none"/>
            <a:tailEnd len="med" w="med" type="triangle"/>
          </a:ln>
        </p:spPr>
      </p:cxnSp>
      <p:cxnSp>
        <p:nvCxnSpPr>
          <p:cNvPr id="243" name="Google Shape;243;p39"/>
          <p:cNvCxnSpPr/>
          <p:nvPr/>
        </p:nvCxnSpPr>
        <p:spPr>
          <a:xfrm>
            <a:off x="5366497" y="2535643"/>
            <a:ext cx="637500" cy="0"/>
          </a:xfrm>
          <a:prstGeom prst="straightConnector1">
            <a:avLst/>
          </a:prstGeom>
          <a:noFill/>
          <a:ln cap="flat" cmpd="sng" w="25400">
            <a:solidFill>
              <a:schemeClr val="accent2"/>
            </a:solidFill>
            <a:prstDash val="solid"/>
            <a:miter lim="800000"/>
            <a:headEnd len="sm" w="sm" type="none"/>
            <a:tailEnd len="med" w="med" type="triangle"/>
          </a:ln>
        </p:spPr>
      </p:cxnSp>
      <p:pic>
        <p:nvPicPr>
          <p:cNvPr descr="核对清单" id="244" name="Google Shape;244;p39"/>
          <p:cNvPicPr preferRelativeResize="0"/>
          <p:nvPr/>
        </p:nvPicPr>
        <p:blipFill rotWithShape="1">
          <a:blip r:embed="rId9">
            <a:alphaModFix/>
          </a:blip>
          <a:srcRect b="0" l="0" r="0" t="0"/>
          <a:stretch/>
        </p:blipFill>
        <p:spPr>
          <a:xfrm>
            <a:off x="7171781" y="2202427"/>
            <a:ext cx="685800" cy="685800"/>
          </a:xfrm>
          <a:prstGeom prst="rect">
            <a:avLst/>
          </a:prstGeom>
          <a:noFill/>
          <a:ln>
            <a:noFill/>
          </a:ln>
        </p:spPr>
      </p:pic>
      <p:pic>
        <p:nvPicPr>
          <p:cNvPr descr="金条" id="245" name="Google Shape;245;p39"/>
          <p:cNvPicPr preferRelativeResize="0"/>
          <p:nvPr/>
        </p:nvPicPr>
        <p:blipFill rotWithShape="1">
          <a:blip r:embed="rId10">
            <a:alphaModFix/>
          </a:blip>
          <a:srcRect b="0" l="0" r="0" t="0"/>
          <a:stretch/>
        </p:blipFill>
        <p:spPr>
          <a:xfrm>
            <a:off x="4778719" y="2196072"/>
            <a:ext cx="685800" cy="685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4"/>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p>
            <a:pPr indent="0" lvl="0" marL="0" marR="0" rtl="0" algn="l">
              <a:lnSpc>
                <a:spcPct val="90000"/>
              </a:lnSpc>
              <a:spcBef>
                <a:spcPts val="0"/>
              </a:spcBef>
              <a:spcAft>
                <a:spcPts val="0"/>
              </a:spcAft>
              <a:buClr>
                <a:schemeClr val="dk1"/>
              </a:buClr>
              <a:buSzPts val="2100"/>
              <a:buFont typeface="Calibri"/>
              <a:buNone/>
            </a:pPr>
            <a:r>
              <a:rPr lang="en-GB"/>
              <a:t>审计</a:t>
            </a:r>
            <a:r>
              <a:rPr lang="en-GB"/>
              <a:t>——发布规范</a:t>
            </a:r>
            <a:endParaRPr/>
          </a:p>
        </p:txBody>
      </p:sp>
      <p:sp>
        <p:nvSpPr>
          <p:cNvPr id="1086" name="Google Shape;1086;p84"/>
          <p:cNvSpPr txBox="1"/>
          <p:nvPr/>
        </p:nvSpPr>
        <p:spPr>
          <a:xfrm>
            <a:off x="283050" y="869575"/>
            <a:ext cx="2390100" cy="3728400"/>
          </a:xfrm>
          <a:prstGeom prst="rect">
            <a:avLst/>
          </a:prstGeom>
          <a:noFill/>
          <a:ln>
            <a:noFill/>
          </a:ln>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SzPts val="1400"/>
              <a:buChar char="●"/>
            </a:pPr>
            <a:r>
              <a:rPr b="1" lang="en-GB">
                <a:solidFill>
                  <a:schemeClr val="dk1"/>
                </a:solidFill>
              </a:rPr>
              <a:t>检查是否符合规范</a:t>
            </a:r>
            <a:endParaRPr b="1">
              <a:solidFill>
                <a:schemeClr val="dk1"/>
              </a:solidFill>
            </a:endParaRPr>
          </a:p>
        </p:txBody>
      </p:sp>
      <p:pic>
        <p:nvPicPr>
          <p:cNvPr id="1087" name="Google Shape;1087;p84"/>
          <p:cNvPicPr preferRelativeResize="0"/>
          <p:nvPr/>
        </p:nvPicPr>
        <p:blipFill>
          <a:blip r:embed="rId3">
            <a:alphaModFix/>
          </a:blip>
          <a:stretch>
            <a:fillRect/>
          </a:stretch>
        </p:blipFill>
        <p:spPr>
          <a:xfrm>
            <a:off x="2720018" y="596080"/>
            <a:ext cx="4749295" cy="4547425"/>
          </a:xfrm>
          <a:prstGeom prst="rect">
            <a:avLst/>
          </a:prstGeom>
          <a:noFill/>
          <a:ln>
            <a:noFill/>
          </a:ln>
        </p:spPr>
      </p:pic>
      <p:sp>
        <p:nvSpPr>
          <p:cNvPr id="1088" name="Google Shape;1088;p84"/>
          <p:cNvSpPr/>
          <p:nvPr/>
        </p:nvSpPr>
        <p:spPr>
          <a:xfrm>
            <a:off x="2866075" y="4848875"/>
            <a:ext cx="1385700" cy="1959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89" name="Google Shape;1089;p84"/>
          <p:cNvPicPr preferRelativeResize="0"/>
          <p:nvPr/>
        </p:nvPicPr>
        <p:blipFill rotWithShape="1">
          <a:blip r:embed="rId4">
            <a:alphaModFix/>
          </a:blip>
          <a:srcRect b="0" l="0" r="0" t="0"/>
          <a:stretch/>
        </p:blipFill>
        <p:spPr>
          <a:xfrm rot="-845554">
            <a:off x="2698866" y="4623707"/>
            <a:ext cx="248243" cy="248243"/>
          </a:xfrm>
          <a:prstGeom prst="rect">
            <a:avLst/>
          </a:prstGeom>
          <a:noFill/>
          <a:ln>
            <a:noFill/>
          </a:ln>
        </p:spPr>
      </p:pic>
      <p:sp>
        <p:nvSpPr>
          <p:cNvPr id="1090" name="Google Shape;1090;p84"/>
          <p:cNvSpPr/>
          <p:nvPr/>
        </p:nvSpPr>
        <p:spPr>
          <a:xfrm>
            <a:off x="1232925" y="4235650"/>
            <a:ext cx="1487100" cy="4224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检查</a:t>
            </a:r>
            <a:r>
              <a:rPr b="1" lang="en-GB" sz="1050">
                <a:solidFill>
                  <a:srgbClr val="172B4D"/>
                </a:solidFill>
                <a:latin typeface="Roboto"/>
                <a:ea typeface="Roboto"/>
                <a:cs typeface="Roboto"/>
                <a:sym typeface="Roboto"/>
              </a:rPr>
              <a:t>Code Developer和reviewer是否同一人</a:t>
            </a:r>
            <a:endParaRPr b="1" sz="1100">
              <a:latin typeface="Microsoft YaHei"/>
              <a:ea typeface="Microsoft YaHei"/>
              <a:cs typeface="Microsoft YaHei"/>
              <a:sym typeface="Microsoft YaHei"/>
            </a:endParaRPr>
          </a:p>
        </p:txBody>
      </p:sp>
      <p:sp>
        <p:nvSpPr>
          <p:cNvPr id="1091" name="Google Shape;1091;p84"/>
          <p:cNvSpPr/>
          <p:nvPr/>
        </p:nvSpPr>
        <p:spPr>
          <a:xfrm>
            <a:off x="4285513" y="4848875"/>
            <a:ext cx="962100" cy="1959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92" name="Google Shape;1092;p84"/>
          <p:cNvPicPr preferRelativeResize="0"/>
          <p:nvPr/>
        </p:nvPicPr>
        <p:blipFill rotWithShape="1">
          <a:blip r:embed="rId4">
            <a:alphaModFix/>
          </a:blip>
          <a:srcRect b="0" l="0" r="0" t="0"/>
          <a:stretch/>
        </p:blipFill>
        <p:spPr>
          <a:xfrm rot="4583266">
            <a:off x="4678253" y="4547508"/>
            <a:ext cx="248242" cy="248242"/>
          </a:xfrm>
          <a:prstGeom prst="rect">
            <a:avLst/>
          </a:prstGeom>
          <a:noFill/>
          <a:ln>
            <a:noFill/>
          </a:ln>
        </p:spPr>
      </p:pic>
      <p:sp>
        <p:nvSpPr>
          <p:cNvPr id="1093" name="Google Shape;1093;p84"/>
          <p:cNvSpPr/>
          <p:nvPr/>
        </p:nvSpPr>
        <p:spPr>
          <a:xfrm>
            <a:off x="3638075" y="4235650"/>
            <a:ext cx="1968600" cy="2790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100"/>
              <a:buFont typeface="Microsoft YaHei"/>
              <a:buNone/>
            </a:pPr>
            <a:r>
              <a:rPr b="1" lang="en-GB" sz="1100">
                <a:latin typeface="Microsoft YaHei"/>
                <a:ea typeface="Microsoft YaHei"/>
                <a:cs typeface="Microsoft YaHei"/>
                <a:sym typeface="Microsoft YaHei"/>
              </a:rPr>
              <a:t>检查每个Ticket是否有QA测试</a:t>
            </a:r>
            <a:endParaRPr b="0" i="0" sz="1400" u="none" cap="none" strike="noStrike">
              <a:solidFill>
                <a:srgbClr val="000000"/>
              </a:solidFill>
              <a:latin typeface="Arial"/>
              <a:ea typeface="Arial"/>
              <a:cs typeface="Arial"/>
              <a:sym typeface="Arial"/>
            </a:endParaRPr>
          </a:p>
        </p:txBody>
      </p:sp>
      <p:sp>
        <p:nvSpPr>
          <p:cNvPr id="1094" name="Google Shape;1094;p84"/>
          <p:cNvSpPr/>
          <p:nvPr/>
        </p:nvSpPr>
        <p:spPr>
          <a:xfrm>
            <a:off x="5281350" y="4848875"/>
            <a:ext cx="1339500" cy="195900"/>
          </a:xfrm>
          <a:prstGeom prst="roundRect">
            <a:avLst>
              <a:gd fmla="val 27660" name="adj"/>
            </a:avLst>
          </a:prstGeom>
          <a:noFill/>
          <a:ln cap="flat" cmpd="sng" w="12700">
            <a:solidFill>
              <a:srgbClr val="ED7D3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大头针" id="1095" name="Google Shape;1095;p84"/>
          <p:cNvPicPr preferRelativeResize="0"/>
          <p:nvPr/>
        </p:nvPicPr>
        <p:blipFill rotWithShape="1">
          <a:blip r:embed="rId4">
            <a:alphaModFix/>
          </a:blip>
          <a:srcRect b="0" l="0" r="0" t="0"/>
          <a:stretch/>
        </p:blipFill>
        <p:spPr>
          <a:xfrm rot="5858702">
            <a:off x="6646565" y="4729708"/>
            <a:ext cx="248242" cy="248242"/>
          </a:xfrm>
          <a:prstGeom prst="rect">
            <a:avLst/>
          </a:prstGeom>
          <a:noFill/>
          <a:ln>
            <a:noFill/>
          </a:ln>
        </p:spPr>
      </p:pic>
      <p:sp>
        <p:nvSpPr>
          <p:cNvPr id="1096" name="Google Shape;1096;p84"/>
          <p:cNvSpPr/>
          <p:nvPr/>
        </p:nvSpPr>
        <p:spPr>
          <a:xfrm>
            <a:off x="6951650" y="4518400"/>
            <a:ext cx="2013300" cy="195900"/>
          </a:xfrm>
          <a:prstGeom prst="rect">
            <a:avLst/>
          </a:prstGeom>
          <a:solidFill>
            <a:srgbClr val="ED7D31">
              <a:alpha val="34900"/>
            </a:srgbClr>
          </a:solid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100"/>
              <a:buFont typeface="Microsoft YaHei"/>
              <a:buNone/>
            </a:pPr>
            <a:r>
              <a:rPr b="1" lang="en-GB" sz="1100">
                <a:solidFill>
                  <a:schemeClr val="dk1"/>
                </a:solidFill>
                <a:latin typeface="Microsoft YaHei"/>
                <a:ea typeface="Microsoft YaHei"/>
                <a:cs typeface="Microsoft YaHei"/>
                <a:sym typeface="Microsoft YaHei"/>
              </a:rPr>
              <a:t>检查</a:t>
            </a:r>
            <a:r>
              <a:rPr b="1" lang="en-GB" sz="1100">
                <a:solidFill>
                  <a:schemeClr val="dk1"/>
                </a:solidFill>
                <a:latin typeface="Microsoft YaHei"/>
                <a:ea typeface="Microsoft YaHei"/>
                <a:cs typeface="Microsoft YaHei"/>
                <a:sym typeface="Microsoft YaHei"/>
              </a:rPr>
              <a:t>提交MR是否带了[#Jira]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85"/>
          <p:cNvSpPr txBox="1"/>
          <p:nvPr/>
        </p:nvSpPr>
        <p:spPr>
          <a:xfrm>
            <a:off x="484541" y="182880"/>
            <a:ext cx="3300900" cy="36000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Microsoft YaHei"/>
              <a:buNone/>
            </a:pPr>
            <a:r>
              <a:rPr b="1" lang="en-GB" sz="2100">
                <a:latin typeface="Microsoft YaHei"/>
                <a:ea typeface="Microsoft YaHei"/>
                <a:cs typeface="Microsoft YaHei"/>
                <a:sym typeface="Microsoft YaHei"/>
              </a:rPr>
              <a:t>签到</a:t>
            </a:r>
            <a:endParaRPr sz="1100"/>
          </a:p>
        </p:txBody>
      </p:sp>
      <p:sp>
        <p:nvSpPr>
          <p:cNvPr id="1102" name="Google Shape;1102;p85"/>
          <p:cNvSpPr txBox="1"/>
          <p:nvPr/>
        </p:nvSpPr>
        <p:spPr>
          <a:xfrm>
            <a:off x="-1662" y="3741725"/>
            <a:ext cx="4586700" cy="10158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lang="en-GB" sz="2000">
                <a:latin typeface="Open Sans"/>
                <a:ea typeface="Open Sans"/>
                <a:cs typeface="Open Sans"/>
                <a:sym typeface="Open Sans"/>
              </a:rPr>
              <a:t>扫码签到</a:t>
            </a:r>
            <a:endParaRPr sz="20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扫码前需先连接公司WiFi</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WiFi名称：Shopee_Dev_Office</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密码：shopee@2020</a:t>
            </a:r>
            <a:endParaRPr sz="15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pic>
        <p:nvPicPr>
          <p:cNvPr id="1103" name="Google Shape;1103;p85"/>
          <p:cNvPicPr preferRelativeResize="0"/>
          <p:nvPr/>
        </p:nvPicPr>
        <p:blipFill>
          <a:blip r:embed="rId3">
            <a:alphaModFix/>
          </a:blip>
          <a:stretch>
            <a:fillRect/>
          </a:stretch>
        </p:blipFill>
        <p:spPr>
          <a:xfrm>
            <a:off x="1053450" y="1052880"/>
            <a:ext cx="2476500" cy="2476500"/>
          </a:xfrm>
          <a:prstGeom prst="rect">
            <a:avLst/>
          </a:prstGeom>
          <a:noFill/>
          <a:ln>
            <a:noFill/>
          </a:ln>
        </p:spPr>
      </p:pic>
      <p:sp>
        <p:nvSpPr>
          <p:cNvPr id="1104" name="Google Shape;1104;p85"/>
          <p:cNvSpPr txBox="1"/>
          <p:nvPr/>
        </p:nvSpPr>
        <p:spPr>
          <a:xfrm>
            <a:off x="2804153" y="3648768"/>
            <a:ext cx="8077800" cy="575100"/>
          </a:xfrm>
          <a:prstGeom prst="rect">
            <a:avLst/>
          </a:prstGeom>
          <a:noFill/>
          <a:ln>
            <a:noFill/>
          </a:ln>
        </p:spPr>
        <p:txBody>
          <a:bodyPr anchorCtr="0" anchor="b" bIns="34250" lIns="34250" spcFirstLastPara="1" rIns="34250" wrap="square" tIns="34250">
            <a:normAutofit/>
          </a:bodyPr>
          <a:lstStyle/>
          <a:p>
            <a:pPr indent="0" lvl="0" marL="0" rtl="0" algn="ctr">
              <a:spcBef>
                <a:spcPts val="0"/>
              </a:spcBef>
              <a:spcAft>
                <a:spcPts val="0"/>
              </a:spcAft>
              <a:buNone/>
            </a:pPr>
            <a:r>
              <a:rPr lang="en-GB" sz="2000">
                <a:solidFill>
                  <a:srgbClr val="000000"/>
                </a:solidFill>
                <a:latin typeface="Courier New"/>
                <a:ea typeface="Courier New"/>
                <a:cs typeface="Courier New"/>
                <a:sym typeface="Courier New"/>
              </a:rPr>
              <a:t>请扫码填写问卷</a:t>
            </a:r>
            <a:endParaRPr sz="2000">
              <a:solidFill>
                <a:srgbClr val="000000"/>
              </a:solidFill>
              <a:latin typeface="Courier New"/>
              <a:ea typeface="Courier New"/>
              <a:cs typeface="Courier New"/>
              <a:sym typeface="Courier New"/>
            </a:endParaRPr>
          </a:p>
        </p:txBody>
      </p:sp>
      <p:pic>
        <p:nvPicPr>
          <p:cNvPr id="1105" name="Google Shape;1105;p85"/>
          <p:cNvPicPr preferRelativeResize="0"/>
          <p:nvPr/>
        </p:nvPicPr>
        <p:blipFill>
          <a:blip r:embed="rId4">
            <a:alphaModFix/>
          </a:blip>
          <a:stretch>
            <a:fillRect/>
          </a:stretch>
        </p:blipFill>
        <p:spPr>
          <a:xfrm>
            <a:off x="5523900" y="830074"/>
            <a:ext cx="2922075" cy="2922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86"/>
          <p:cNvSpPr txBox="1"/>
          <p:nvPr/>
        </p:nvSpPr>
        <p:spPr>
          <a:xfrm>
            <a:off x="2329050" y="2943875"/>
            <a:ext cx="44859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350">
                <a:solidFill>
                  <a:srgbClr val="566579"/>
                </a:solidFill>
                <a:latin typeface="Trebuchet MS"/>
                <a:ea typeface="Trebuchet MS"/>
                <a:cs typeface="Trebuchet MS"/>
                <a:sym typeface="Trebuchet MS"/>
              </a:rPr>
              <a:t>Q &amp; A</a:t>
            </a:r>
            <a:endParaRPr b="1" sz="3350">
              <a:solidFill>
                <a:srgbClr val="566579"/>
              </a:solidFill>
              <a:latin typeface="Trebuchet MS"/>
              <a:ea typeface="Trebuchet MS"/>
              <a:cs typeface="Trebuchet MS"/>
              <a:sym typeface="Trebuchet MS"/>
            </a:endParaRPr>
          </a:p>
        </p:txBody>
      </p:sp>
      <p:grpSp>
        <p:nvGrpSpPr>
          <p:cNvPr id="1111" name="Google Shape;1111;p86"/>
          <p:cNvGrpSpPr/>
          <p:nvPr/>
        </p:nvGrpSpPr>
        <p:grpSpPr>
          <a:xfrm>
            <a:off x="4229201" y="2240603"/>
            <a:ext cx="685588" cy="495894"/>
            <a:chOff x="2432050" y="2354263"/>
            <a:chExt cx="4975238" cy="3570150"/>
          </a:xfrm>
        </p:grpSpPr>
        <p:sp>
          <p:nvSpPr>
            <p:cNvPr id="1112" name="Google Shape;1112;p86"/>
            <p:cNvSpPr/>
            <p:nvPr/>
          </p:nvSpPr>
          <p:spPr>
            <a:xfrm>
              <a:off x="3122613" y="2586038"/>
              <a:ext cx="1520700" cy="2025600"/>
            </a:xfrm>
            <a:custGeom>
              <a:rect b="b" l="l" r="r" t="t"/>
              <a:pathLst>
                <a:path extrusionOk="0" h="120000" w="120000">
                  <a:moveTo>
                    <a:pt x="61533" y="0"/>
                  </a:moveTo>
                  <a:lnTo>
                    <a:pt x="66416" y="187"/>
                  </a:lnTo>
                  <a:lnTo>
                    <a:pt x="70985" y="610"/>
                  </a:lnTo>
                  <a:lnTo>
                    <a:pt x="74992" y="1362"/>
                  </a:lnTo>
                  <a:lnTo>
                    <a:pt x="78810" y="2302"/>
                  </a:lnTo>
                  <a:lnTo>
                    <a:pt x="82253" y="3476"/>
                  </a:lnTo>
                  <a:lnTo>
                    <a:pt x="85383" y="4745"/>
                  </a:lnTo>
                  <a:lnTo>
                    <a:pt x="88575" y="6155"/>
                  </a:lnTo>
                  <a:lnTo>
                    <a:pt x="91330" y="7705"/>
                  </a:lnTo>
                  <a:lnTo>
                    <a:pt x="93583" y="9209"/>
                  </a:lnTo>
                  <a:lnTo>
                    <a:pt x="95461" y="10524"/>
                  </a:lnTo>
                  <a:lnTo>
                    <a:pt x="96901" y="11887"/>
                  </a:lnTo>
                  <a:lnTo>
                    <a:pt x="98090" y="12967"/>
                  </a:lnTo>
                  <a:lnTo>
                    <a:pt x="98841" y="13860"/>
                  </a:lnTo>
                  <a:lnTo>
                    <a:pt x="99280" y="14377"/>
                  </a:lnTo>
                  <a:lnTo>
                    <a:pt x="99405" y="14565"/>
                  </a:lnTo>
                  <a:lnTo>
                    <a:pt x="99530" y="14565"/>
                  </a:lnTo>
                  <a:lnTo>
                    <a:pt x="100031" y="14659"/>
                  </a:lnTo>
                  <a:lnTo>
                    <a:pt x="100469" y="14753"/>
                  </a:lnTo>
                  <a:lnTo>
                    <a:pt x="101345" y="14847"/>
                  </a:lnTo>
                  <a:lnTo>
                    <a:pt x="102284" y="15082"/>
                  </a:lnTo>
                  <a:lnTo>
                    <a:pt x="103223" y="15458"/>
                  </a:lnTo>
                  <a:lnTo>
                    <a:pt x="104413" y="15880"/>
                  </a:lnTo>
                  <a:lnTo>
                    <a:pt x="105602" y="16444"/>
                  </a:lnTo>
                  <a:lnTo>
                    <a:pt x="106917" y="17149"/>
                  </a:lnTo>
                  <a:lnTo>
                    <a:pt x="108231" y="18042"/>
                  </a:lnTo>
                  <a:lnTo>
                    <a:pt x="109546" y="19122"/>
                  </a:lnTo>
                  <a:lnTo>
                    <a:pt x="110860" y="20297"/>
                  </a:lnTo>
                  <a:lnTo>
                    <a:pt x="112050" y="21801"/>
                  </a:lnTo>
                  <a:lnTo>
                    <a:pt x="113114" y="23492"/>
                  </a:lnTo>
                  <a:lnTo>
                    <a:pt x="114178" y="25371"/>
                  </a:lnTo>
                  <a:lnTo>
                    <a:pt x="114992" y="27627"/>
                  </a:lnTo>
                  <a:lnTo>
                    <a:pt x="115743" y="30023"/>
                  </a:lnTo>
                  <a:lnTo>
                    <a:pt x="116181" y="32795"/>
                  </a:lnTo>
                  <a:lnTo>
                    <a:pt x="116557" y="35802"/>
                  </a:lnTo>
                  <a:lnTo>
                    <a:pt x="116557" y="39232"/>
                  </a:lnTo>
                  <a:lnTo>
                    <a:pt x="116306" y="42991"/>
                  </a:lnTo>
                  <a:lnTo>
                    <a:pt x="115868" y="47079"/>
                  </a:lnTo>
                  <a:lnTo>
                    <a:pt x="114866" y="51542"/>
                  </a:lnTo>
                  <a:lnTo>
                    <a:pt x="114053" y="54314"/>
                  </a:lnTo>
                  <a:lnTo>
                    <a:pt x="112989" y="57180"/>
                  </a:lnTo>
                  <a:lnTo>
                    <a:pt x="114053" y="57180"/>
                  </a:lnTo>
                  <a:lnTo>
                    <a:pt x="115117" y="57180"/>
                  </a:lnTo>
                  <a:lnTo>
                    <a:pt x="116181" y="57462"/>
                  </a:lnTo>
                  <a:lnTo>
                    <a:pt x="117183" y="57791"/>
                  </a:lnTo>
                  <a:lnTo>
                    <a:pt x="117996" y="58355"/>
                  </a:lnTo>
                  <a:lnTo>
                    <a:pt x="118810" y="59154"/>
                  </a:lnTo>
                  <a:lnTo>
                    <a:pt x="119436" y="60140"/>
                  </a:lnTo>
                  <a:lnTo>
                    <a:pt x="119749" y="61362"/>
                  </a:lnTo>
                  <a:lnTo>
                    <a:pt x="120000" y="62960"/>
                  </a:lnTo>
                  <a:lnTo>
                    <a:pt x="119874" y="64839"/>
                  </a:lnTo>
                  <a:lnTo>
                    <a:pt x="119561" y="67094"/>
                  </a:lnTo>
                  <a:lnTo>
                    <a:pt x="118935" y="69678"/>
                  </a:lnTo>
                  <a:lnTo>
                    <a:pt x="117871" y="72638"/>
                  </a:lnTo>
                  <a:lnTo>
                    <a:pt x="116431" y="76115"/>
                  </a:lnTo>
                  <a:lnTo>
                    <a:pt x="115117" y="78888"/>
                  </a:lnTo>
                  <a:lnTo>
                    <a:pt x="113677" y="81096"/>
                  </a:lnTo>
                  <a:lnTo>
                    <a:pt x="112363" y="82928"/>
                  </a:lnTo>
                  <a:lnTo>
                    <a:pt x="111173" y="84150"/>
                  </a:lnTo>
                  <a:lnTo>
                    <a:pt x="109984" y="84949"/>
                  </a:lnTo>
                  <a:lnTo>
                    <a:pt x="108920" y="85512"/>
                  </a:lnTo>
                  <a:lnTo>
                    <a:pt x="107856" y="85653"/>
                  </a:lnTo>
                  <a:lnTo>
                    <a:pt x="107042" y="88707"/>
                  </a:lnTo>
                  <a:lnTo>
                    <a:pt x="105852" y="91949"/>
                  </a:lnTo>
                  <a:lnTo>
                    <a:pt x="104162" y="95050"/>
                  </a:lnTo>
                  <a:lnTo>
                    <a:pt x="102159" y="98292"/>
                  </a:lnTo>
                  <a:lnTo>
                    <a:pt x="99655" y="101393"/>
                  </a:lnTo>
                  <a:lnTo>
                    <a:pt x="96901" y="104447"/>
                  </a:lnTo>
                  <a:lnTo>
                    <a:pt x="93708" y="107314"/>
                  </a:lnTo>
                  <a:lnTo>
                    <a:pt x="90140" y="110086"/>
                  </a:lnTo>
                  <a:lnTo>
                    <a:pt x="86322" y="112576"/>
                  </a:lnTo>
                  <a:lnTo>
                    <a:pt x="82128" y="114784"/>
                  </a:lnTo>
                  <a:lnTo>
                    <a:pt x="77621" y="116664"/>
                  </a:lnTo>
                  <a:lnTo>
                    <a:pt x="72738" y="118261"/>
                  </a:lnTo>
                  <a:lnTo>
                    <a:pt x="68607" y="119154"/>
                  </a:lnTo>
                  <a:lnTo>
                    <a:pt x="64287" y="119812"/>
                  </a:lnTo>
                  <a:lnTo>
                    <a:pt x="59906" y="120000"/>
                  </a:lnTo>
                  <a:lnTo>
                    <a:pt x="55586" y="119812"/>
                  </a:lnTo>
                  <a:lnTo>
                    <a:pt x="51330" y="119154"/>
                  </a:lnTo>
                  <a:lnTo>
                    <a:pt x="47136" y="118261"/>
                  </a:lnTo>
                  <a:lnTo>
                    <a:pt x="42128" y="116758"/>
                  </a:lnTo>
                  <a:lnTo>
                    <a:pt x="37621" y="114878"/>
                  </a:lnTo>
                  <a:lnTo>
                    <a:pt x="33489" y="112670"/>
                  </a:lnTo>
                  <a:lnTo>
                    <a:pt x="29546" y="110133"/>
                  </a:lnTo>
                  <a:lnTo>
                    <a:pt x="26103" y="107361"/>
                  </a:lnTo>
                  <a:lnTo>
                    <a:pt x="22848" y="104541"/>
                  </a:lnTo>
                  <a:lnTo>
                    <a:pt x="20156" y="101487"/>
                  </a:lnTo>
                  <a:lnTo>
                    <a:pt x="17777" y="98339"/>
                  </a:lnTo>
                  <a:lnTo>
                    <a:pt x="15712" y="95144"/>
                  </a:lnTo>
                  <a:lnTo>
                    <a:pt x="14147" y="91949"/>
                  </a:lnTo>
                  <a:lnTo>
                    <a:pt x="12895" y="88801"/>
                  </a:lnTo>
                  <a:lnTo>
                    <a:pt x="12018" y="85747"/>
                  </a:lnTo>
                  <a:lnTo>
                    <a:pt x="11079" y="85606"/>
                  </a:lnTo>
                  <a:lnTo>
                    <a:pt x="9890" y="85043"/>
                  </a:lnTo>
                  <a:lnTo>
                    <a:pt x="8701" y="84244"/>
                  </a:lnTo>
                  <a:lnTo>
                    <a:pt x="7511" y="82975"/>
                  </a:lnTo>
                  <a:lnTo>
                    <a:pt x="6197" y="81190"/>
                  </a:lnTo>
                  <a:lnTo>
                    <a:pt x="4882" y="78981"/>
                  </a:lnTo>
                  <a:lnTo>
                    <a:pt x="3568" y="76115"/>
                  </a:lnTo>
                  <a:lnTo>
                    <a:pt x="2128" y="72638"/>
                  </a:lnTo>
                  <a:lnTo>
                    <a:pt x="1064" y="69678"/>
                  </a:lnTo>
                  <a:lnTo>
                    <a:pt x="500" y="67094"/>
                  </a:lnTo>
                  <a:lnTo>
                    <a:pt x="125" y="64839"/>
                  </a:lnTo>
                  <a:lnTo>
                    <a:pt x="0" y="62960"/>
                  </a:lnTo>
                  <a:lnTo>
                    <a:pt x="250" y="61456"/>
                  </a:lnTo>
                  <a:lnTo>
                    <a:pt x="625" y="60140"/>
                  </a:lnTo>
                  <a:lnTo>
                    <a:pt x="1189" y="59154"/>
                  </a:lnTo>
                  <a:lnTo>
                    <a:pt x="2003" y="58449"/>
                  </a:lnTo>
                  <a:lnTo>
                    <a:pt x="2879" y="57791"/>
                  </a:lnTo>
                  <a:lnTo>
                    <a:pt x="3943" y="57462"/>
                  </a:lnTo>
                  <a:lnTo>
                    <a:pt x="4882" y="57274"/>
                  </a:lnTo>
                  <a:lnTo>
                    <a:pt x="5946" y="57180"/>
                  </a:lnTo>
                  <a:lnTo>
                    <a:pt x="7136" y="57180"/>
                  </a:lnTo>
                  <a:lnTo>
                    <a:pt x="5946" y="54314"/>
                  </a:lnTo>
                  <a:lnTo>
                    <a:pt x="5133" y="51542"/>
                  </a:lnTo>
                  <a:lnTo>
                    <a:pt x="4319" y="47689"/>
                  </a:lnTo>
                  <a:lnTo>
                    <a:pt x="3818" y="43931"/>
                  </a:lnTo>
                  <a:lnTo>
                    <a:pt x="3693" y="40360"/>
                  </a:lnTo>
                  <a:lnTo>
                    <a:pt x="4068" y="36789"/>
                  </a:lnTo>
                  <a:lnTo>
                    <a:pt x="5007" y="33312"/>
                  </a:lnTo>
                  <a:lnTo>
                    <a:pt x="6447" y="29647"/>
                  </a:lnTo>
                  <a:lnTo>
                    <a:pt x="8325" y="26170"/>
                  </a:lnTo>
                  <a:lnTo>
                    <a:pt x="10579" y="22975"/>
                  </a:lnTo>
                  <a:lnTo>
                    <a:pt x="13208" y="20015"/>
                  </a:lnTo>
                  <a:lnTo>
                    <a:pt x="16087" y="17243"/>
                  </a:lnTo>
                  <a:lnTo>
                    <a:pt x="19154" y="14753"/>
                  </a:lnTo>
                  <a:lnTo>
                    <a:pt x="23223" y="11793"/>
                  </a:lnTo>
                  <a:lnTo>
                    <a:pt x="27605" y="9021"/>
                  </a:lnTo>
                  <a:lnTo>
                    <a:pt x="32175" y="6624"/>
                  </a:lnTo>
                  <a:lnTo>
                    <a:pt x="36056" y="4745"/>
                  </a:lnTo>
                  <a:lnTo>
                    <a:pt x="40375" y="3148"/>
                  </a:lnTo>
                  <a:lnTo>
                    <a:pt x="44882" y="1785"/>
                  </a:lnTo>
                  <a:lnTo>
                    <a:pt x="48575" y="986"/>
                  </a:lnTo>
                  <a:lnTo>
                    <a:pt x="52394" y="469"/>
                  </a:lnTo>
                  <a:lnTo>
                    <a:pt x="56463" y="187"/>
                  </a:lnTo>
                  <a:lnTo>
                    <a:pt x="6153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3" name="Google Shape;1113;p86"/>
            <p:cNvSpPr/>
            <p:nvPr/>
          </p:nvSpPr>
          <p:spPr>
            <a:xfrm>
              <a:off x="2432050" y="4583113"/>
              <a:ext cx="2906700" cy="1341300"/>
            </a:xfrm>
            <a:custGeom>
              <a:rect b="b" l="l" r="r" t="t"/>
              <a:pathLst>
                <a:path extrusionOk="0" h="120000" w="120000">
                  <a:moveTo>
                    <a:pt x="38972" y="0"/>
                  </a:moveTo>
                  <a:lnTo>
                    <a:pt x="50183" y="77350"/>
                  </a:lnTo>
                  <a:lnTo>
                    <a:pt x="51756" y="87995"/>
                  </a:lnTo>
                  <a:lnTo>
                    <a:pt x="56804" y="56842"/>
                  </a:lnTo>
                  <a:lnTo>
                    <a:pt x="55361" y="52229"/>
                  </a:lnTo>
                  <a:lnTo>
                    <a:pt x="54181" y="48042"/>
                  </a:lnTo>
                  <a:lnTo>
                    <a:pt x="53296" y="44281"/>
                  </a:lnTo>
                  <a:lnTo>
                    <a:pt x="52674" y="40804"/>
                  </a:lnTo>
                  <a:lnTo>
                    <a:pt x="52248" y="37681"/>
                  </a:lnTo>
                  <a:lnTo>
                    <a:pt x="51985" y="34985"/>
                  </a:lnTo>
                  <a:lnTo>
                    <a:pt x="51920" y="32572"/>
                  </a:lnTo>
                  <a:lnTo>
                    <a:pt x="52051" y="30230"/>
                  </a:lnTo>
                  <a:lnTo>
                    <a:pt x="52313" y="28385"/>
                  </a:lnTo>
                  <a:lnTo>
                    <a:pt x="52674" y="26753"/>
                  </a:lnTo>
                  <a:lnTo>
                    <a:pt x="53165" y="25263"/>
                  </a:lnTo>
                  <a:lnTo>
                    <a:pt x="53723" y="24056"/>
                  </a:lnTo>
                  <a:lnTo>
                    <a:pt x="54345" y="23134"/>
                  </a:lnTo>
                  <a:lnTo>
                    <a:pt x="55034" y="22282"/>
                  </a:lnTo>
                  <a:lnTo>
                    <a:pt x="55722" y="21643"/>
                  </a:lnTo>
                  <a:lnTo>
                    <a:pt x="56476" y="21076"/>
                  </a:lnTo>
                  <a:lnTo>
                    <a:pt x="57164" y="20650"/>
                  </a:lnTo>
                  <a:lnTo>
                    <a:pt x="57853" y="20437"/>
                  </a:lnTo>
                  <a:lnTo>
                    <a:pt x="58475" y="20295"/>
                  </a:lnTo>
                  <a:lnTo>
                    <a:pt x="59033" y="20153"/>
                  </a:lnTo>
                  <a:lnTo>
                    <a:pt x="59524" y="20153"/>
                  </a:lnTo>
                  <a:lnTo>
                    <a:pt x="59852" y="20011"/>
                  </a:lnTo>
                  <a:lnTo>
                    <a:pt x="60016" y="20011"/>
                  </a:lnTo>
                  <a:lnTo>
                    <a:pt x="60409" y="20153"/>
                  </a:lnTo>
                  <a:lnTo>
                    <a:pt x="60835" y="20153"/>
                  </a:lnTo>
                  <a:lnTo>
                    <a:pt x="61393" y="20295"/>
                  </a:lnTo>
                  <a:lnTo>
                    <a:pt x="62015" y="20437"/>
                  </a:lnTo>
                  <a:lnTo>
                    <a:pt x="62704" y="20650"/>
                  </a:lnTo>
                  <a:lnTo>
                    <a:pt x="63392" y="21076"/>
                  </a:lnTo>
                  <a:lnTo>
                    <a:pt x="64146" y="21643"/>
                  </a:lnTo>
                  <a:lnTo>
                    <a:pt x="64834" y="22282"/>
                  </a:lnTo>
                  <a:lnTo>
                    <a:pt x="65523" y="23134"/>
                  </a:lnTo>
                  <a:lnTo>
                    <a:pt x="66211" y="24056"/>
                  </a:lnTo>
                  <a:lnTo>
                    <a:pt x="66768" y="25263"/>
                  </a:lnTo>
                  <a:lnTo>
                    <a:pt x="67194" y="26753"/>
                  </a:lnTo>
                  <a:lnTo>
                    <a:pt x="67620" y="28385"/>
                  </a:lnTo>
                  <a:lnTo>
                    <a:pt x="67883" y="30230"/>
                  </a:lnTo>
                  <a:lnTo>
                    <a:pt x="67948" y="32430"/>
                  </a:lnTo>
                  <a:lnTo>
                    <a:pt x="67948" y="34985"/>
                  </a:lnTo>
                  <a:lnTo>
                    <a:pt x="67686" y="37681"/>
                  </a:lnTo>
                  <a:lnTo>
                    <a:pt x="67260" y="40804"/>
                  </a:lnTo>
                  <a:lnTo>
                    <a:pt x="66571" y="44281"/>
                  </a:lnTo>
                  <a:lnTo>
                    <a:pt x="65719" y="48042"/>
                  </a:lnTo>
                  <a:lnTo>
                    <a:pt x="64506" y="52229"/>
                  </a:lnTo>
                  <a:lnTo>
                    <a:pt x="63097" y="56842"/>
                  </a:lnTo>
                  <a:lnTo>
                    <a:pt x="68210" y="87995"/>
                  </a:lnTo>
                  <a:lnTo>
                    <a:pt x="69751" y="77350"/>
                  </a:lnTo>
                  <a:lnTo>
                    <a:pt x="81027" y="0"/>
                  </a:lnTo>
                  <a:lnTo>
                    <a:pt x="81158" y="141"/>
                  </a:lnTo>
                  <a:lnTo>
                    <a:pt x="81551" y="709"/>
                  </a:lnTo>
                  <a:lnTo>
                    <a:pt x="82207" y="1490"/>
                  </a:lnTo>
                  <a:lnTo>
                    <a:pt x="83092" y="2696"/>
                  </a:lnTo>
                  <a:lnTo>
                    <a:pt x="84272" y="4186"/>
                  </a:lnTo>
                  <a:lnTo>
                    <a:pt x="85648" y="5819"/>
                  </a:lnTo>
                  <a:lnTo>
                    <a:pt x="87287" y="7735"/>
                  </a:lnTo>
                  <a:lnTo>
                    <a:pt x="89090" y="9722"/>
                  </a:lnTo>
                  <a:lnTo>
                    <a:pt x="91122" y="12063"/>
                  </a:lnTo>
                  <a:lnTo>
                    <a:pt x="93449" y="14334"/>
                  </a:lnTo>
                  <a:lnTo>
                    <a:pt x="95940" y="16747"/>
                  </a:lnTo>
                  <a:lnTo>
                    <a:pt x="98563" y="19302"/>
                  </a:lnTo>
                  <a:lnTo>
                    <a:pt x="101414" y="21856"/>
                  </a:lnTo>
                  <a:lnTo>
                    <a:pt x="104463" y="24482"/>
                  </a:lnTo>
                  <a:lnTo>
                    <a:pt x="107019" y="26753"/>
                  </a:lnTo>
                  <a:lnTo>
                    <a:pt x="109281" y="29308"/>
                  </a:lnTo>
                  <a:lnTo>
                    <a:pt x="111215" y="32288"/>
                  </a:lnTo>
                  <a:lnTo>
                    <a:pt x="112952" y="35552"/>
                  </a:lnTo>
                  <a:lnTo>
                    <a:pt x="114394" y="39030"/>
                  </a:lnTo>
                  <a:lnTo>
                    <a:pt x="115640" y="42933"/>
                  </a:lnTo>
                  <a:lnTo>
                    <a:pt x="116623" y="47120"/>
                  </a:lnTo>
                  <a:lnTo>
                    <a:pt x="117508" y="51874"/>
                  </a:lnTo>
                  <a:lnTo>
                    <a:pt x="118197" y="56842"/>
                  </a:lnTo>
                  <a:lnTo>
                    <a:pt x="118688" y="62093"/>
                  </a:lnTo>
                  <a:lnTo>
                    <a:pt x="119114" y="67912"/>
                  </a:lnTo>
                  <a:lnTo>
                    <a:pt x="119442" y="74086"/>
                  </a:lnTo>
                  <a:lnTo>
                    <a:pt x="119639" y="80615"/>
                  </a:lnTo>
                  <a:lnTo>
                    <a:pt x="119737" y="87569"/>
                  </a:lnTo>
                  <a:lnTo>
                    <a:pt x="119868" y="95020"/>
                  </a:lnTo>
                  <a:lnTo>
                    <a:pt x="119868" y="102826"/>
                  </a:lnTo>
                  <a:lnTo>
                    <a:pt x="119934" y="111200"/>
                  </a:lnTo>
                  <a:lnTo>
                    <a:pt x="120000" y="120000"/>
                  </a:lnTo>
                  <a:lnTo>
                    <a:pt x="0" y="120000"/>
                  </a:lnTo>
                  <a:lnTo>
                    <a:pt x="65" y="111200"/>
                  </a:lnTo>
                  <a:lnTo>
                    <a:pt x="65" y="102826"/>
                  </a:lnTo>
                  <a:lnTo>
                    <a:pt x="131" y="95020"/>
                  </a:lnTo>
                  <a:lnTo>
                    <a:pt x="262" y="87569"/>
                  </a:lnTo>
                  <a:lnTo>
                    <a:pt x="360" y="80615"/>
                  </a:lnTo>
                  <a:lnTo>
                    <a:pt x="557" y="74086"/>
                  </a:lnTo>
                  <a:lnTo>
                    <a:pt x="885" y="67912"/>
                  </a:lnTo>
                  <a:lnTo>
                    <a:pt x="1245" y="62093"/>
                  </a:lnTo>
                  <a:lnTo>
                    <a:pt x="1802" y="56842"/>
                  </a:lnTo>
                  <a:lnTo>
                    <a:pt x="2491" y="51874"/>
                  </a:lnTo>
                  <a:lnTo>
                    <a:pt x="3376" y="47120"/>
                  </a:lnTo>
                  <a:lnTo>
                    <a:pt x="4359" y="42933"/>
                  </a:lnTo>
                  <a:lnTo>
                    <a:pt x="5605" y="39030"/>
                  </a:lnTo>
                  <a:lnTo>
                    <a:pt x="7047" y="35552"/>
                  </a:lnTo>
                  <a:lnTo>
                    <a:pt x="8718" y="32288"/>
                  </a:lnTo>
                  <a:lnTo>
                    <a:pt x="10718" y="29308"/>
                  </a:lnTo>
                  <a:lnTo>
                    <a:pt x="12980" y="26753"/>
                  </a:lnTo>
                  <a:lnTo>
                    <a:pt x="15536" y="24482"/>
                  </a:lnTo>
                  <a:lnTo>
                    <a:pt x="18585" y="21856"/>
                  </a:lnTo>
                  <a:lnTo>
                    <a:pt x="21436" y="19302"/>
                  </a:lnTo>
                  <a:lnTo>
                    <a:pt x="24124" y="16747"/>
                  </a:lnTo>
                  <a:lnTo>
                    <a:pt x="26550" y="14334"/>
                  </a:lnTo>
                  <a:lnTo>
                    <a:pt x="28877" y="12063"/>
                  </a:lnTo>
                  <a:lnTo>
                    <a:pt x="30909" y="9722"/>
                  </a:lnTo>
                  <a:lnTo>
                    <a:pt x="32712" y="7735"/>
                  </a:lnTo>
                  <a:lnTo>
                    <a:pt x="34351" y="5819"/>
                  </a:lnTo>
                  <a:lnTo>
                    <a:pt x="35727" y="4186"/>
                  </a:lnTo>
                  <a:lnTo>
                    <a:pt x="36907" y="2696"/>
                  </a:lnTo>
                  <a:lnTo>
                    <a:pt x="37792" y="1490"/>
                  </a:lnTo>
                  <a:lnTo>
                    <a:pt x="38415" y="709"/>
                  </a:lnTo>
                  <a:lnTo>
                    <a:pt x="38841" y="141"/>
                  </a:lnTo>
                  <a:lnTo>
                    <a:pt x="389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4" name="Google Shape;1114;p86"/>
            <p:cNvSpPr/>
            <p:nvPr/>
          </p:nvSpPr>
          <p:spPr>
            <a:xfrm>
              <a:off x="4606925" y="3260725"/>
              <a:ext cx="1335000" cy="1314300"/>
            </a:xfrm>
            <a:custGeom>
              <a:rect b="b" l="l" r="r" t="t"/>
              <a:pathLst>
                <a:path extrusionOk="0" h="120000" w="120000">
                  <a:moveTo>
                    <a:pt x="82093" y="0"/>
                  </a:moveTo>
                  <a:lnTo>
                    <a:pt x="89875" y="434"/>
                  </a:lnTo>
                  <a:lnTo>
                    <a:pt x="97584" y="1376"/>
                  </a:lnTo>
                  <a:lnTo>
                    <a:pt x="105151" y="3188"/>
                  </a:lnTo>
                  <a:lnTo>
                    <a:pt x="112647" y="5652"/>
                  </a:lnTo>
                  <a:lnTo>
                    <a:pt x="119999" y="8840"/>
                  </a:lnTo>
                  <a:lnTo>
                    <a:pt x="96799" y="32391"/>
                  </a:lnTo>
                  <a:lnTo>
                    <a:pt x="90803" y="31159"/>
                  </a:lnTo>
                  <a:lnTo>
                    <a:pt x="84663" y="30434"/>
                  </a:lnTo>
                  <a:lnTo>
                    <a:pt x="78596" y="30289"/>
                  </a:lnTo>
                  <a:lnTo>
                    <a:pt x="72456" y="31014"/>
                  </a:lnTo>
                  <a:lnTo>
                    <a:pt x="66460" y="32246"/>
                  </a:lnTo>
                  <a:lnTo>
                    <a:pt x="60678" y="33985"/>
                  </a:lnTo>
                  <a:lnTo>
                    <a:pt x="54967" y="36521"/>
                  </a:lnTo>
                  <a:lnTo>
                    <a:pt x="49399" y="39637"/>
                  </a:lnTo>
                  <a:lnTo>
                    <a:pt x="44259" y="43550"/>
                  </a:lnTo>
                  <a:lnTo>
                    <a:pt x="39333" y="47971"/>
                  </a:lnTo>
                  <a:lnTo>
                    <a:pt x="34836" y="53043"/>
                  </a:lnTo>
                  <a:lnTo>
                    <a:pt x="31052" y="58405"/>
                  </a:lnTo>
                  <a:lnTo>
                    <a:pt x="27911" y="64202"/>
                  </a:lnTo>
                  <a:lnTo>
                    <a:pt x="25484" y="70144"/>
                  </a:lnTo>
                  <a:lnTo>
                    <a:pt x="23700" y="76304"/>
                  </a:lnTo>
                  <a:lnTo>
                    <a:pt x="22486" y="82681"/>
                  </a:lnTo>
                  <a:lnTo>
                    <a:pt x="22129" y="88985"/>
                  </a:lnTo>
                  <a:lnTo>
                    <a:pt x="22201" y="95434"/>
                  </a:lnTo>
                  <a:lnTo>
                    <a:pt x="23057" y="101811"/>
                  </a:lnTo>
                  <a:lnTo>
                    <a:pt x="24699" y="108043"/>
                  </a:lnTo>
                  <a:lnTo>
                    <a:pt x="26841" y="114057"/>
                  </a:lnTo>
                  <a:lnTo>
                    <a:pt x="29696" y="120000"/>
                  </a:lnTo>
                  <a:lnTo>
                    <a:pt x="23343" y="117246"/>
                  </a:lnTo>
                  <a:lnTo>
                    <a:pt x="17489" y="114492"/>
                  </a:lnTo>
                  <a:lnTo>
                    <a:pt x="12207" y="111884"/>
                  </a:lnTo>
                  <a:lnTo>
                    <a:pt x="7566" y="109492"/>
                  </a:lnTo>
                  <a:lnTo>
                    <a:pt x="3497" y="107318"/>
                  </a:lnTo>
                  <a:lnTo>
                    <a:pt x="0" y="105507"/>
                  </a:lnTo>
                  <a:lnTo>
                    <a:pt x="2427" y="100144"/>
                  </a:lnTo>
                  <a:lnTo>
                    <a:pt x="4711" y="94637"/>
                  </a:lnTo>
                  <a:lnTo>
                    <a:pt x="6638" y="88695"/>
                  </a:lnTo>
                  <a:lnTo>
                    <a:pt x="9208" y="86376"/>
                  </a:lnTo>
                  <a:lnTo>
                    <a:pt x="11635" y="83623"/>
                  </a:lnTo>
                  <a:lnTo>
                    <a:pt x="14063" y="80289"/>
                  </a:lnTo>
                  <a:lnTo>
                    <a:pt x="16632" y="75797"/>
                  </a:lnTo>
                  <a:lnTo>
                    <a:pt x="19131" y="70507"/>
                  </a:lnTo>
                  <a:lnTo>
                    <a:pt x="21273" y="64492"/>
                  </a:lnTo>
                  <a:lnTo>
                    <a:pt x="23486" y="57463"/>
                  </a:lnTo>
                  <a:lnTo>
                    <a:pt x="24913" y="51956"/>
                  </a:lnTo>
                  <a:lnTo>
                    <a:pt x="25913" y="46811"/>
                  </a:lnTo>
                  <a:lnTo>
                    <a:pt x="26555" y="42028"/>
                  </a:lnTo>
                  <a:lnTo>
                    <a:pt x="26841" y="37608"/>
                  </a:lnTo>
                  <a:lnTo>
                    <a:pt x="26698" y="33333"/>
                  </a:lnTo>
                  <a:lnTo>
                    <a:pt x="26270" y="29492"/>
                  </a:lnTo>
                  <a:lnTo>
                    <a:pt x="25199" y="25217"/>
                  </a:lnTo>
                  <a:lnTo>
                    <a:pt x="23700" y="21231"/>
                  </a:lnTo>
                  <a:lnTo>
                    <a:pt x="30267" y="16231"/>
                  </a:lnTo>
                  <a:lnTo>
                    <a:pt x="37049" y="11811"/>
                  </a:lnTo>
                  <a:lnTo>
                    <a:pt x="44259" y="8115"/>
                  </a:lnTo>
                  <a:lnTo>
                    <a:pt x="51397" y="5072"/>
                  </a:lnTo>
                  <a:lnTo>
                    <a:pt x="59036" y="2753"/>
                  </a:lnTo>
                  <a:lnTo>
                    <a:pt x="66603" y="1086"/>
                  </a:lnTo>
                  <a:lnTo>
                    <a:pt x="74384" y="289"/>
                  </a:lnTo>
                  <a:lnTo>
                    <a:pt x="82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5" name="Google Shape;1115;p86"/>
            <p:cNvSpPr/>
            <p:nvPr/>
          </p:nvSpPr>
          <p:spPr>
            <a:xfrm>
              <a:off x="5430838" y="3822700"/>
              <a:ext cx="1074600" cy="1420800"/>
            </a:xfrm>
            <a:custGeom>
              <a:rect b="b" l="l" r="r" t="t"/>
              <a:pathLst>
                <a:path extrusionOk="0" h="120000" w="120000">
                  <a:moveTo>
                    <a:pt x="108994" y="0"/>
                  </a:moveTo>
                  <a:lnTo>
                    <a:pt x="112899" y="6774"/>
                  </a:lnTo>
                  <a:lnTo>
                    <a:pt x="115917" y="13817"/>
                  </a:lnTo>
                  <a:lnTo>
                    <a:pt x="118136" y="20793"/>
                  </a:lnTo>
                  <a:lnTo>
                    <a:pt x="119467" y="28038"/>
                  </a:lnTo>
                  <a:lnTo>
                    <a:pt x="120000" y="35349"/>
                  </a:lnTo>
                  <a:lnTo>
                    <a:pt x="119644" y="42593"/>
                  </a:lnTo>
                  <a:lnTo>
                    <a:pt x="118491" y="49770"/>
                  </a:lnTo>
                  <a:lnTo>
                    <a:pt x="116627" y="56880"/>
                  </a:lnTo>
                  <a:lnTo>
                    <a:pt x="113786" y="63923"/>
                  </a:lnTo>
                  <a:lnTo>
                    <a:pt x="110236" y="70765"/>
                  </a:lnTo>
                  <a:lnTo>
                    <a:pt x="105798" y="77406"/>
                  </a:lnTo>
                  <a:lnTo>
                    <a:pt x="100562" y="83778"/>
                  </a:lnTo>
                  <a:lnTo>
                    <a:pt x="94526" y="89815"/>
                  </a:lnTo>
                  <a:lnTo>
                    <a:pt x="87603" y="95517"/>
                  </a:lnTo>
                  <a:lnTo>
                    <a:pt x="80680" y="100480"/>
                  </a:lnTo>
                  <a:lnTo>
                    <a:pt x="73224" y="104840"/>
                  </a:lnTo>
                  <a:lnTo>
                    <a:pt x="65502" y="108529"/>
                  </a:lnTo>
                  <a:lnTo>
                    <a:pt x="57426" y="111883"/>
                  </a:lnTo>
                  <a:lnTo>
                    <a:pt x="49082" y="114566"/>
                  </a:lnTo>
                  <a:lnTo>
                    <a:pt x="40473" y="116713"/>
                  </a:lnTo>
                  <a:lnTo>
                    <a:pt x="31863" y="118390"/>
                  </a:lnTo>
                  <a:lnTo>
                    <a:pt x="23076" y="119530"/>
                  </a:lnTo>
                  <a:lnTo>
                    <a:pt x="14201" y="120000"/>
                  </a:lnTo>
                  <a:lnTo>
                    <a:pt x="12692" y="114432"/>
                  </a:lnTo>
                  <a:lnTo>
                    <a:pt x="10828" y="108932"/>
                  </a:lnTo>
                  <a:lnTo>
                    <a:pt x="7721" y="102694"/>
                  </a:lnTo>
                  <a:lnTo>
                    <a:pt x="4171" y="96925"/>
                  </a:lnTo>
                  <a:lnTo>
                    <a:pt x="0" y="91559"/>
                  </a:lnTo>
                  <a:lnTo>
                    <a:pt x="7278" y="91961"/>
                  </a:lnTo>
                  <a:lnTo>
                    <a:pt x="14644" y="91827"/>
                  </a:lnTo>
                  <a:lnTo>
                    <a:pt x="21923" y="91089"/>
                  </a:lnTo>
                  <a:lnTo>
                    <a:pt x="29023" y="89949"/>
                  </a:lnTo>
                  <a:lnTo>
                    <a:pt x="35946" y="88138"/>
                  </a:lnTo>
                  <a:lnTo>
                    <a:pt x="42692" y="85858"/>
                  </a:lnTo>
                  <a:lnTo>
                    <a:pt x="49260" y="83040"/>
                  </a:lnTo>
                  <a:lnTo>
                    <a:pt x="55384" y="79619"/>
                  </a:lnTo>
                  <a:lnTo>
                    <a:pt x="61242" y="75662"/>
                  </a:lnTo>
                  <a:lnTo>
                    <a:pt x="66656" y="71034"/>
                  </a:lnTo>
                  <a:lnTo>
                    <a:pt x="71183" y="66204"/>
                  </a:lnTo>
                  <a:lnTo>
                    <a:pt x="75088" y="61106"/>
                  </a:lnTo>
                  <a:lnTo>
                    <a:pt x="78106" y="55740"/>
                  </a:lnTo>
                  <a:lnTo>
                    <a:pt x="80325" y="50240"/>
                  </a:lnTo>
                  <a:lnTo>
                    <a:pt x="81834" y="44538"/>
                  </a:lnTo>
                  <a:lnTo>
                    <a:pt x="82721" y="38904"/>
                  </a:lnTo>
                  <a:lnTo>
                    <a:pt x="82544" y="33202"/>
                  </a:lnTo>
                  <a:lnTo>
                    <a:pt x="81834" y="27434"/>
                  </a:lnTo>
                  <a:lnTo>
                    <a:pt x="80147" y="21799"/>
                  </a:lnTo>
                  <a:lnTo>
                    <a:pt x="10899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6" name="Google Shape;1116;p86"/>
            <p:cNvSpPr/>
            <p:nvPr/>
          </p:nvSpPr>
          <p:spPr>
            <a:xfrm>
              <a:off x="5583238" y="3324225"/>
              <a:ext cx="1600200" cy="2598600"/>
            </a:xfrm>
            <a:custGeom>
              <a:rect b="b" l="l" r="r" t="t"/>
              <a:pathLst>
                <a:path extrusionOk="0" h="120000" w="120000">
                  <a:moveTo>
                    <a:pt x="99047" y="0"/>
                  </a:moveTo>
                  <a:lnTo>
                    <a:pt x="103333" y="4361"/>
                  </a:lnTo>
                  <a:lnTo>
                    <a:pt x="107321" y="8833"/>
                  </a:lnTo>
                  <a:lnTo>
                    <a:pt x="110595" y="13524"/>
                  </a:lnTo>
                  <a:lnTo>
                    <a:pt x="113571" y="18179"/>
                  </a:lnTo>
                  <a:lnTo>
                    <a:pt x="115833" y="22981"/>
                  </a:lnTo>
                  <a:lnTo>
                    <a:pt x="117619" y="27782"/>
                  </a:lnTo>
                  <a:lnTo>
                    <a:pt x="118988" y="32730"/>
                  </a:lnTo>
                  <a:lnTo>
                    <a:pt x="119761" y="37678"/>
                  </a:lnTo>
                  <a:lnTo>
                    <a:pt x="120000" y="42626"/>
                  </a:lnTo>
                  <a:lnTo>
                    <a:pt x="119761" y="47574"/>
                  </a:lnTo>
                  <a:lnTo>
                    <a:pt x="119107" y="52522"/>
                  </a:lnTo>
                  <a:lnTo>
                    <a:pt x="117738" y="57397"/>
                  </a:lnTo>
                  <a:lnTo>
                    <a:pt x="116011" y="62309"/>
                  </a:lnTo>
                  <a:lnTo>
                    <a:pt x="113750" y="67110"/>
                  </a:lnTo>
                  <a:lnTo>
                    <a:pt x="110952" y="71838"/>
                  </a:lnTo>
                  <a:lnTo>
                    <a:pt x="107559" y="76456"/>
                  </a:lnTo>
                  <a:lnTo>
                    <a:pt x="103809" y="80891"/>
                  </a:lnTo>
                  <a:lnTo>
                    <a:pt x="99404" y="85290"/>
                  </a:lnTo>
                  <a:lnTo>
                    <a:pt x="94523" y="89541"/>
                  </a:lnTo>
                  <a:lnTo>
                    <a:pt x="89226" y="93573"/>
                  </a:lnTo>
                  <a:lnTo>
                    <a:pt x="83333" y="97495"/>
                  </a:lnTo>
                  <a:lnTo>
                    <a:pt x="76845" y="101197"/>
                  </a:lnTo>
                  <a:lnTo>
                    <a:pt x="70059" y="104532"/>
                  </a:lnTo>
                  <a:lnTo>
                    <a:pt x="63035" y="107574"/>
                  </a:lnTo>
                  <a:lnTo>
                    <a:pt x="55833" y="110323"/>
                  </a:lnTo>
                  <a:lnTo>
                    <a:pt x="48333" y="112669"/>
                  </a:lnTo>
                  <a:lnTo>
                    <a:pt x="40654" y="114685"/>
                  </a:lnTo>
                  <a:lnTo>
                    <a:pt x="32857" y="116444"/>
                  </a:lnTo>
                  <a:lnTo>
                    <a:pt x="24880" y="117837"/>
                  </a:lnTo>
                  <a:lnTo>
                    <a:pt x="16726" y="118863"/>
                  </a:lnTo>
                  <a:lnTo>
                    <a:pt x="8630" y="119560"/>
                  </a:lnTo>
                  <a:lnTo>
                    <a:pt x="476" y="120000"/>
                  </a:lnTo>
                  <a:lnTo>
                    <a:pt x="476" y="119926"/>
                  </a:lnTo>
                  <a:lnTo>
                    <a:pt x="357" y="117214"/>
                  </a:lnTo>
                  <a:lnTo>
                    <a:pt x="357" y="114612"/>
                  </a:lnTo>
                  <a:lnTo>
                    <a:pt x="238" y="108711"/>
                  </a:lnTo>
                  <a:lnTo>
                    <a:pt x="0" y="103139"/>
                  </a:lnTo>
                  <a:lnTo>
                    <a:pt x="7023" y="102773"/>
                  </a:lnTo>
                  <a:lnTo>
                    <a:pt x="13928" y="102076"/>
                  </a:lnTo>
                  <a:lnTo>
                    <a:pt x="20714" y="101050"/>
                  </a:lnTo>
                  <a:lnTo>
                    <a:pt x="27500" y="99731"/>
                  </a:lnTo>
                  <a:lnTo>
                    <a:pt x="34047" y="98118"/>
                  </a:lnTo>
                  <a:lnTo>
                    <a:pt x="40535" y="96249"/>
                  </a:lnTo>
                  <a:lnTo>
                    <a:pt x="46726" y="94013"/>
                  </a:lnTo>
                  <a:lnTo>
                    <a:pt x="52738" y="91484"/>
                  </a:lnTo>
                  <a:lnTo>
                    <a:pt x="58511" y="88625"/>
                  </a:lnTo>
                  <a:lnTo>
                    <a:pt x="63988" y="85583"/>
                  </a:lnTo>
                  <a:lnTo>
                    <a:pt x="69166" y="82138"/>
                  </a:lnTo>
                  <a:lnTo>
                    <a:pt x="73809" y="78546"/>
                  </a:lnTo>
                  <a:lnTo>
                    <a:pt x="77857" y="74844"/>
                  </a:lnTo>
                  <a:lnTo>
                    <a:pt x="81488" y="70922"/>
                  </a:lnTo>
                  <a:lnTo>
                    <a:pt x="84702" y="66963"/>
                  </a:lnTo>
                  <a:lnTo>
                    <a:pt x="87261" y="62858"/>
                  </a:lnTo>
                  <a:lnTo>
                    <a:pt x="89345" y="58680"/>
                  </a:lnTo>
                  <a:lnTo>
                    <a:pt x="91011" y="54428"/>
                  </a:lnTo>
                  <a:lnTo>
                    <a:pt x="92023" y="50103"/>
                  </a:lnTo>
                  <a:lnTo>
                    <a:pt x="92738" y="45778"/>
                  </a:lnTo>
                  <a:lnTo>
                    <a:pt x="92738" y="41380"/>
                  </a:lnTo>
                  <a:lnTo>
                    <a:pt x="92380" y="37055"/>
                  </a:lnTo>
                  <a:lnTo>
                    <a:pt x="91488" y="32730"/>
                  </a:lnTo>
                  <a:lnTo>
                    <a:pt x="90000" y="28478"/>
                  </a:lnTo>
                  <a:lnTo>
                    <a:pt x="88095" y="24300"/>
                  </a:lnTo>
                  <a:lnTo>
                    <a:pt x="85714" y="20122"/>
                  </a:lnTo>
                  <a:lnTo>
                    <a:pt x="82738" y="16090"/>
                  </a:lnTo>
                  <a:lnTo>
                    <a:pt x="79226" y="12168"/>
                  </a:lnTo>
                  <a:lnTo>
                    <a:pt x="990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7" name="Google Shape;1117;p86"/>
            <p:cNvSpPr/>
            <p:nvPr/>
          </p:nvSpPr>
          <p:spPr>
            <a:xfrm>
              <a:off x="5170488" y="2354263"/>
              <a:ext cx="2236800" cy="2238300"/>
            </a:xfrm>
            <a:custGeom>
              <a:rect b="b" l="l" r="r" t="t"/>
              <a:pathLst>
                <a:path extrusionOk="0" h="120000" w="120000">
                  <a:moveTo>
                    <a:pt x="100113" y="0"/>
                  </a:moveTo>
                  <a:lnTo>
                    <a:pt x="102455" y="17574"/>
                  </a:lnTo>
                  <a:lnTo>
                    <a:pt x="120000" y="19914"/>
                  </a:lnTo>
                  <a:lnTo>
                    <a:pt x="96792" y="43148"/>
                  </a:lnTo>
                  <a:lnTo>
                    <a:pt x="88019" y="42000"/>
                  </a:lnTo>
                  <a:lnTo>
                    <a:pt x="35216" y="94680"/>
                  </a:lnTo>
                  <a:lnTo>
                    <a:pt x="36110" y="97276"/>
                  </a:lnTo>
                  <a:lnTo>
                    <a:pt x="36536" y="99829"/>
                  </a:lnTo>
                  <a:lnTo>
                    <a:pt x="36621" y="102510"/>
                  </a:lnTo>
                  <a:lnTo>
                    <a:pt x="36281" y="105191"/>
                  </a:lnTo>
                  <a:lnTo>
                    <a:pt x="35642" y="107702"/>
                  </a:lnTo>
                  <a:lnTo>
                    <a:pt x="34577" y="110212"/>
                  </a:lnTo>
                  <a:lnTo>
                    <a:pt x="33129" y="112553"/>
                  </a:lnTo>
                  <a:lnTo>
                    <a:pt x="31256" y="114638"/>
                  </a:lnTo>
                  <a:lnTo>
                    <a:pt x="29212" y="116425"/>
                  </a:lnTo>
                  <a:lnTo>
                    <a:pt x="26955" y="117872"/>
                  </a:lnTo>
                  <a:lnTo>
                    <a:pt x="24613" y="118936"/>
                  </a:lnTo>
                  <a:lnTo>
                    <a:pt x="22100" y="119659"/>
                  </a:lnTo>
                  <a:lnTo>
                    <a:pt x="19588" y="120000"/>
                  </a:lnTo>
                  <a:lnTo>
                    <a:pt x="16990" y="120000"/>
                  </a:lnTo>
                  <a:lnTo>
                    <a:pt x="14478" y="119659"/>
                  </a:lnTo>
                  <a:lnTo>
                    <a:pt x="11965" y="118936"/>
                  </a:lnTo>
                  <a:lnTo>
                    <a:pt x="9623" y="117872"/>
                  </a:lnTo>
                  <a:lnTo>
                    <a:pt x="7366" y="116425"/>
                  </a:lnTo>
                  <a:lnTo>
                    <a:pt x="5322" y="114638"/>
                  </a:lnTo>
                  <a:lnTo>
                    <a:pt x="3577" y="112638"/>
                  </a:lnTo>
                  <a:lnTo>
                    <a:pt x="2086" y="110382"/>
                  </a:lnTo>
                  <a:lnTo>
                    <a:pt x="1064" y="108000"/>
                  </a:lnTo>
                  <a:lnTo>
                    <a:pt x="340" y="105531"/>
                  </a:lnTo>
                  <a:lnTo>
                    <a:pt x="0" y="103021"/>
                  </a:lnTo>
                  <a:lnTo>
                    <a:pt x="0" y="100425"/>
                  </a:lnTo>
                  <a:lnTo>
                    <a:pt x="340" y="97914"/>
                  </a:lnTo>
                  <a:lnTo>
                    <a:pt x="1064" y="95404"/>
                  </a:lnTo>
                  <a:lnTo>
                    <a:pt x="2086" y="93063"/>
                  </a:lnTo>
                  <a:lnTo>
                    <a:pt x="3577" y="90765"/>
                  </a:lnTo>
                  <a:lnTo>
                    <a:pt x="5322" y="88765"/>
                  </a:lnTo>
                  <a:lnTo>
                    <a:pt x="7452" y="86893"/>
                  </a:lnTo>
                  <a:lnTo>
                    <a:pt x="9794" y="85446"/>
                  </a:lnTo>
                  <a:lnTo>
                    <a:pt x="12221" y="84382"/>
                  </a:lnTo>
                  <a:lnTo>
                    <a:pt x="14819" y="83744"/>
                  </a:lnTo>
                  <a:lnTo>
                    <a:pt x="17501" y="83404"/>
                  </a:lnTo>
                  <a:lnTo>
                    <a:pt x="20141" y="83489"/>
                  </a:lnTo>
                  <a:lnTo>
                    <a:pt x="22739" y="83914"/>
                  </a:lnTo>
                  <a:lnTo>
                    <a:pt x="25337" y="84808"/>
                  </a:lnTo>
                  <a:lnTo>
                    <a:pt x="77970" y="32042"/>
                  </a:lnTo>
                  <a:lnTo>
                    <a:pt x="76863" y="23319"/>
                  </a:lnTo>
                  <a:lnTo>
                    <a:pt x="1001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8" name="Google Shape;1118;p86"/>
            <p:cNvSpPr/>
            <p:nvPr/>
          </p:nvSpPr>
          <p:spPr>
            <a:xfrm>
              <a:off x="4752975" y="2581275"/>
              <a:ext cx="1687500" cy="543000"/>
            </a:xfrm>
            <a:custGeom>
              <a:rect b="b" l="l" r="r" t="t"/>
              <a:pathLst>
                <a:path extrusionOk="0" h="120000" w="120000">
                  <a:moveTo>
                    <a:pt x="56556" y="0"/>
                  </a:moveTo>
                  <a:lnTo>
                    <a:pt x="64967" y="1401"/>
                  </a:lnTo>
                  <a:lnTo>
                    <a:pt x="73207" y="4729"/>
                  </a:lnTo>
                  <a:lnTo>
                    <a:pt x="81392" y="9635"/>
                  </a:lnTo>
                  <a:lnTo>
                    <a:pt x="89407" y="16291"/>
                  </a:lnTo>
                  <a:lnTo>
                    <a:pt x="97365" y="25051"/>
                  </a:lnTo>
                  <a:lnTo>
                    <a:pt x="105211" y="35386"/>
                  </a:lnTo>
                  <a:lnTo>
                    <a:pt x="112718" y="47649"/>
                  </a:lnTo>
                  <a:lnTo>
                    <a:pt x="120000" y="61664"/>
                  </a:lnTo>
                  <a:lnTo>
                    <a:pt x="101260" y="120000"/>
                  </a:lnTo>
                  <a:lnTo>
                    <a:pt x="94656" y="108963"/>
                  </a:lnTo>
                  <a:lnTo>
                    <a:pt x="87826" y="99678"/>
                  </a:lnTo>
                  <a:lnTo>
                    <a:pt x="80827" y="92321"/>
                  </a:lnTo>
                  <a:lnTo>
                    <a:pt x="73659" y="86715"/>
                  </a:lnTo>
                  <a:lnTo>
                    <a:pt x="66434" y="82686"/>
                  </a:lnTo>
                  <a:lnTo>
                    <a:pt x="59153" y="80583"/>
                  </a:lnTo>
                  <a:lnTo>
                    <a:pt x="51872" y="80408"/>
                  </a:lnTo>
                  <a:lnTo>
                    <a:pt x="44534" y="81635"/>
                  </a:lnTo>
                  <a:lnTo>
                    <a:pt x="37253" y="84963"/>
                  </a:lnTo>
                  <a:lnTo>
                    <a:pt x="30084" y="90043"/>
                  </a:lnTo>
                  <a:lnTo>
                    <a:pt x="22972" y="96700"/>
                  </a:lnTo>
                  <a:lnTo>
                    <a:pt x="16086" y="105284"/>
                  </a:lnTo>
                  <a:lnTo>
                    <a:pt x="9369" y="115620"/>
                  </a:lnTo>
                  <a:lnTo>
                    <a:pt x="8466" y="98277"/>
                  </a:lnTo>
                  <a:lnTo>
                    <a:pt x="7111" y="82686"/>
                  </a:lnTo>
                  <a:lnTo>
                    <a:pt x="5249" y="67970"/>
                  </a:lnTo>
                  <a:lnTo>
                    <a:pt x="3104" y="54306"/>
                  </a:lnTo>
                  <a:lnTo>
                    <a:pt x="564" y="42043"/>
                  </a:lnTo>
                  <a:lnTo>
                    <a:pt x="225" y="40992"/>
                  </a:lnTo>
                  <a:lnTo>
                    <a:pt x="0" y="39941"/>
                  </a:lnTo>
                  <a:lnTo>
                    <a:pt x="7732" y="29080"/>
                  </a:lnTo>
                  <a:lnTo>
                    <a:pt x="15578" y="19620"/>
                  </a:lnTo>
                  <a:lnTo>
                    <a:pt x="23593" y="12087"/>
                  </a:lnTo>
                  <a:lnTo>
                    <a:pt x="31777" y="6306"/>
                  </a:lnTo>
                  <a:lnTo>
                    <a:pt x="39962" y="2452"/>
                  </a:lnTo>
                  <a:lnTo>
                    <a:pt x="48316" y="350"/>
                  </a:lnTo>
                  <a:lnTo>
                    <a:pt x="565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489257" y="-149657"/>
            <a:ext cx="7886700" cy="9942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2100"/>
              <a:buFont typeface="Microsoft YaHei"/>
              <a:buNone/>
            </a:pPr>
            <a:r>
              <a:rPr b="1" lang="en-GB" sz="2100">
                <a:latin typeface="Microsoft YaHei"/>
                <a:ea typeface="Microsoft YaHei"/>
                <a:cs typeface="Microsoft YaHei"/>
                <a:sym typeface="Microsoft YaHei"/>
              </a:rPr>
              <a:t>项目角色</a:t>
            </a:r>
            <a:endParaRPr sz="1100"/>
          </a:p>
        </p:txBody>
      </p:sp>
      <p:sp>
        <p:nvSpPr>
          <p:cNvPr id="251" name="Google Shape;251;p40"/>
          <p:cNvSpPr/>
          <p:nvPr/>
        </p:nvSpPr>
        <p:spPr>
          <a:xfrm>
            <a:off x="1773468" y="2888250"/>
            <a:ext cx="3153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FPM</a:t>
            </a:r>
            <a:endParaRPr sz="1100"/>
          </a:p>
        </p:txBody>
      </p:sp>
      <p:sp>
        <p:nvSpPr>
          <p:cNvPr id="252" name="Google Shape;252;p40"/>
          <p:cNvSpPr/>
          <p:nvPr/>
        </p:nvSpPr>
        <p:spPr>
          <a:xfrm>
            <a:off x="1607706" y="3994784"/>
            <a:ext cx="679500" cy="1962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DEV</a:t>
            </a:r>
            <a:endParaRPr sz="1100"/>
          </a:p>
        </p:txBody>
      </p:sp>
      <p:sp>
        <p:nvSpPr>
          <p:cNvPr id="253" name="Google Shape;253;p40"/>
          <p:cNvSpPr/>
          <p:nvPr/>
        </p:nvSpPr>
        <p:spPr>
          <a:xfrm>
            <a:off x="2675076" y="3984086"/>
            <a:ext cx="679500" cy="192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QA</a:t>
            </a:r>
            <a:endParaRPr sz="1100"/>
          </a:p>
        </p:txBody>
      </p:sp>
      <p:sp>
        <p:nvSpPr>
          <p:cNvPr id="254" name="Google Shape;254;p40"/>
          <p:cNvSpPr/>
          <p:nvPr/>
        </p:nvSpPr>
        <p:spPr>
          <a:xfrm>
            <a:off x="949508" y="3985298"/>
            <a:ext cx="3987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UX/UI</a:t>
            </a:r>
            <a:endParaRPr sz="1100"/>
          </a:p>
        </p:txBody>
      </p:sp>
      <p:sp>
        <p:nvSpPr>
          <p:cNvPr id="255" name="Google Shape;255;p40"/>
          <p:cNvSpPr/>
          <p:nvPr/>
        </p:nvSpPr>
        <p:spPr>
          <a:xfrm>
            <a:off x="746125" y="1980691"/>
            <a:ext cx="2388000" cy="2911200"/>
          </a:xfrm>
          <a:prstGeom prst="ellipse">
            <a:avLst/>
          </a:prstGeom>
          <a:noFill/>
          <a:ln cap="flat" cmpd="sng" w="12700">
            <a:solidFill>
              <a:srgbClr val="A6A6A6"/>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256" name="Google Shape;256;p40"/>
          <p:cNvSpPr/>
          <p:nvPr/>
        </p:nvSpPr>
        <p:spPr>
          <a:xfrm>
            <a:off x="413357" y="800500"/>
            <a:ext cx="3053700" cy="4091400"/>
          </a:xfrm>
          <a:prstGeom prst="ellipse">
            <a:avLst/>
          </a:prstGeom>
          <a:noFill/>
          <a:ln cap="flat" cmpd="sng" w="12700">
            <a:solidFill>
              <a:srgbClr val="A6A6A6"/>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0"/>
          <p:cNvSpPr/>
          <p:nvPr/>
        </p:nvSpPr>
        <p:spPr>
          <a:xfrm>
            <a:off x="4892446" y="2156219"/>
            <a:ext cx="1182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BPM</a:t>
            </a:r>
            <a:endParaRPr sz="1100"/>
          </a:p>
        </p:txBody>
      </p:sp>
      <p:sp>
        <p:nvSpPr>
          <p:cNvPr id="258" name="Google Shape;258;p40"/>
          <p:cNvSpPr/>
          <p:nvPr/>
        </p:nvSpPr>
        <p:spPr>
          <a:xfrm>
            <a:off x="4900836" y="1729423"/>
            <a:ext cx="1170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Business Team</a:t>
            </a:r>
            <a:endParaRPr sz="1100"/>
          </a:p>
        </p:txBody>
      </p:sp>
      <p:sp>
        <p:nvSpPr>
          <p:cNvPr id="259" name="Google Shape;259;p40"/>
          <p:cNvSpPr/>
          <p:nvPr/>
        </p:nvSpPr>
        <p:spPr>
          <a:xfrm>
            <a:off x="4887578" y="2576656"/>
            <a:ext cx="1182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FPM</a:t>
            </a:r>
            <a:endParaRPr sz="1100"/>
          </a:p>
        </p:txBody>
      </p:sp>
      <p:sp>
        <p:nvSpPr>
          <p:cNvPr id="260" name="Google Shape;260;p40"/>
          <p:cNvSpPr/>
          <p:nvPr/>
        </p:nvSpPr>
        <p:spPr>
          <a:xfrm>
            <a:off x="4887577" y="2959680"/>
            <a:ext cx="1182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UX/UI</a:t>
            </a:r>
            <a:endParaRPr sz="1100"/>
          </a:p>
        </p:txBody>
      </p:sp>
      <p:sp>
        <p:nvSpPr>
          <p:cNvPr id="261" name="Google Shape;261;p40"/>
          <p:cNvSpPr/>
          <p:nvPr/>
        </p:nvSpPr>
        <p:spPr>
          <a:xfrm>
            <a:off x="4887578" y="3384802"/>
            <a:ext cx="11871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Dev</a:t>
            </a:r>
            <a:endParaRPr sz="1100"/>
          </a:p>
        </p:txBody>
      </p:sp>
      <p:sp>
        <p:nvSpPr>
          <p:cNvPr id="262" name="Google Shape;262;p40"/>
          <p:cNvSpPr/>
          <p:nvPr/>
        </p:nvSpPr>
        <p:spPr>
          <a:xfrm>
            <a:off x="4887577" y="3836182"/>
            <a:ext cx="11871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b="0" i="0" lang="en-GB" sz="1200" u="none" cap="none" strike="noStrike">
                <a:solidFill>
                  <a:srgbClr val="000000"/>
                </a:solidFill>
                <a:latin typeface="Microsoft YaHei"/>
                <a:ea typeface="Microsoft YaHei"/>
                <a:cs typeface="Microsoft YaHei"/>
                <a:sym typeface="Microsoft YaHei"/>
              </a:rPr>
              <a:t>QA</a:t>
            </a:r>
            <a:endParaRPr sz="1100"/>
          </a:p>
        </p:txBody>
      </p:sp>
      <p:sp>
        <p:nvSpPr>
          <p:cNvPr id="263" name="Google Shape;263;p40"/>
          <p:cNvSpPr/>
          <p:nvPr/>
        </p:nvSpPr>
        <p:spPr>
          <a:xfrm>
            <a:off x="6705529" y="1715135"/>
            <a:ext cx="5352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业务方</a:t>
            </a:r>
            <a:endParaRPr b="0" i="0" sz="1200" u="none" cap="none" strike="noStrike">
              <a:solidFill>
                <a:srgbClr val="535353"/>
              </a:solidFill>
              <a:latin typeface="Microsoft YaHei"/>
              <a:ea typeface="Microsoft YaHei"/>
              <a:cs typeface="Microsoft YaHei"/>
              <a:sym typeface="Microsoft YaHei"/>
            </a:endParaRPr>
          </a:p>
        </p:txBody>
      </p:sp>
      <p:sp>
        <p:nvSpPr>
          <p:cNvPr id="264" name="Google Shape;264;p40"/>
          <p:cNvSpPr/>
          <p:nvPr/>
        </p:nvSpPr>
        <p:spPr>
          <a:xfrm>
            <a:off x="6705529" y="2141931"/>
            <a:ext cx="9924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业务产品经理</a:t>
            </a:r>
            <a:endParaRPr b="0" i="0" sz="1200" u="none" cap="none" strike="noStrike">
              <a:solidFill>
                <a:srgbClr val="535353"/>
              </a:solidFill>
              <a:latin typeface="Microsoft YaHei"/>
              <a:ea typeface="Microsoft YaHei"/>
              <a:cs typeface="Microsoft YaHei"/>
              <a:sym typeface="Microsoft YaHei"/>
            </a:endParaRPr>
          </a:p>
        </p:txBody>
      </p:sp>
      <p:sp>
        <p:nvSpPr>
          <p:cNvPr id="265" name="Google Shape;265;p40"/>
          <p:cNvSpPr/>
          <p:nvPr/>
        </p:nvSpPr>
        <p:spPr>
          <a:xfrm>
            <a:off x="6705529" y="2562368"/>
            <a:ext cx="992700" cy="25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功能产品经理</a:t>
            </a:r>
            <a:endParaRPr b="0" i="0" sz="1200" u="none" cap="none" strike="noStrike">
              <a:solidFill>
                <a:srgbClr val="535353"/>
              </a:solidFill>
              <a:latin typeface="Microsoft YaHei"/>
              <a:ea typeface="Microsoft YaHei"/>
              <a:cs typeface="Microsoft YaHei"/>
              <a:sym typeface="Microsoft YaHei"/>
            </a:endParaRPr>
          </a:p>
        </p:txBody>
      </p:sp>
      <p:sp>
        <p:nvSpPr>
          <p:cNvPr id="266" name="Google Shape;266;p40"/>
          <p:cNvSpPr/>
          <p:nvPr/>
        </p:nvSpPr>
        <p:spPr>
          <a:xfrm>
            <a:off x="6705529" y="2945392"/>
            <a:ext cx="1212600" cy="25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交互/视觉设计师</a:t>
            </a:r>
            <a:endParaRPr b="0" i="0" sz="1400" u="none" cap="none" strike="noStrike">
              <a:solidFill>
                <a:srgbClr val="000000"/>
              </a:solidFill>
              <a:latin typeface="Arial"/>
              <a:ea typeface="Arial"/>
              <a:cs typeface="Arial"/>
              <a:sym typeface="Arial"/>
            </a:endParaRPr>
          </a:p>
        </p:txBody>
      </p:sp>
      <p:sp>
        <p:nvSpPr>
          <p:cNvPr id="267" name="Google Shape;267;p40"/>
          <p:cNvSpPr/>
          <p:nvPr/>
        </p:nvSpPr>
        <p:spPr>
          <a:xfrm>
            <a:off x="6705529" y="3370514"/>
            <a:ext cx="8400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开发工程师</a:t>
            </a:r>
            <a:endParaRPr b="0" i="0" sz="1200" u="none" cap="none" strike="noStrike">
              <a:solidFill>
                <a:srgbClr val="535353"/>
              </a:solidFill>
              <a:latin typeface="Microsoft YaHei"/>
              <a:ea typeface="Microsoft YaHei"/>
              <a:cs typeface="Microsoft YaHei"/>
              <a:sym typeface="Microsoft YaHei"/>
            </a:endParaRPr>
          </a:p>
        </p:txBody>
      </p:sp>
      <p:sp>
        <p:nvSpPr>
          <p:cNvPr id="268" name="Google Shape;268;p40"/>
          <p:cNvSpPr/>
          <p:nvPr/>
        </p:nvSpPr>
        <p:spPr>
          <a:xfrm>
            <a:off x="6705529" y="3774861"/>
            <a:ext cx="8400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b="0" i="0" lang="en-GB" sz="1200" u="none" cap="none" strike="noStrike">
                <a:solidFill>
                  <a:srgbClr val="535353"/>
                </a:solidFill>
                <a:latin typeface="Microsoft YaHei"/>
                <a:ea typeface="Microsoft YaHei"/>
                <a:cs typeface="Microsoft YaHei"/>
                <a:sym typeface="Microsoft YaHei"/>
              </a:rPr>
              <a:t>测试工程师</a:t>
            </a:r>
            <a:endParaRPr b="0" i="0" sz="1200" u="none" cap="none" strike="noStrike">
              <a:solidFill>
                <a:srgbClr val="535353"/>
              </a:solidFill>
              <a:latin typeface="Microsoft YaHei"/>
              <a:ea typeface="Microsoft YaHei"/>
              <a:cs typeface="Microsoft YaHei"/>
              <a:sym typeface="Microsoft YaHei"/>
            </a:endParaRPr>
          </a:p>
        </p:txBody>
      </p:sp>
      <p:sp>
        <p:nvSpPr>
          <p:cNvPr id="269" name="Google Shape;269;p40"/>
          <p:cNvSpPr/>
          <p:nvPr/>
        </p:nvSpPr>
        <p:spPr>
          <a:xfrm>
            <a:off x="4549907" y="1671826"/>
            <a:ext cx="373572" cy="2528874"/>
          </a:xfrm>
          <a:custGeom>
            <a:rect b="b" l="l" r="r" t="t"/>
            <a:pathLst>
              <a:path extrusionOk="0" h="21600" w="21600">
                <a:moveTo>
                  <a:pt x="21600" y="21600"/>
                </a:moveTo>
                <a:cubicBezTo>
                  <a:pt x="15635" y="21600"/>
                  <a:pt x="10800" y="21464"/>
                  <a:pt x="10800" y="21296"/>
                </a:cubicBezTo>
                <a:lnTo>
                  <a:pt x="10800" y="11104"/>
                </a:lnTo>
                <a:cubicBezTo>
                  <a:pt x="10800" y="10936"/>
                  <a:pt x="5965" y="10800"/>
                  <a:pt x="0" y="10800"/>
                </a:cubicBezTo>
                <a:cubicBezTo>
                  <a:pt x="5965" y="10800"/>
                  <a:pt x="10800" y="10664"/>
                  <a:pt x="10800" y="10496"/>
                </a:cubicBezTo>
                <a:lnTo>
                  <a:pt x="10800" y="304"/>
                </a:lnTo>
                <a:cubicBezTo>
                  <a:pt x="10800" y="136"/>
                  <a:pt x="15635" y="0"/>
                  <a:pt x="21600" y="0"/>
                </a:cubicBezTo>
              </a:path>
            </a:pathLst>
          </a:custGeom>
          <a:noFill/>
          <a:ln cap="flat" cmpd="sng" w="9525">
            <a:solidFill>
              <a:srgbClr val="D9D9D9"/>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0"/>
          <p:cNvSpPr/>
          <p:nvPr/>
        </p:nvSpPr>
        <p:spPr>
          <a:xfrm>
            <a:off x="3870731" y="2734233"/>
            <a:ext cx="542100" cy="403200"/>
          </a:xfrm>
          <a:prstGeom prst="rightArrow">
            <a:avLst>
              <a:gd fmla="val 50000" name="adj1"/>
              <a:gd fmla="val 50000" name="adj2"/>
            </a:avLst>
          </a:prstGeom>
          <a:solidFill>
            <a:srgbClr val="D9D9D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40"/>
          <p:cNvGrpSpPr/>
          <p:nvPr/>
        </p:nvGrpSpPr>
        <p:grpSpPr>
          <a:xfrm>
            <a:off x="1338129" y="975123"/>
            <a:ext cx="451401" cy="508501"/>
            <a:chOff x="51291" y="0"/>
            <a:chExt cx="811727" cy="951359"/>
          </a:xfrm>
        </p:grpSpPr>
        <p:sp>
          <p:nvSpPr>
            <p:cNvPr id="272" name="Google Shape;272;p40"/>
            <p:cNvSpPr/>
            <p:nvPr/>
          </p:nvSpPr>
          <p:spPr>
            <a:xfrm>
              <a:off x="150444" y="694859"/>
              <a:ext cx="615900" cy="2565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BIZ</a:t>
              </a:r>
              <a:endParaRPr sz="1100"/>
            </a:p>
          </p:txBody>
        </p:sp>
        <p:grpSp>
          <p:nvGrpSpPr>
            <p:cNvPr id="273" name="Google Shape;273;p40"/>
            <p:cNvGrpSpPr/>
            <p:nvPr/>
          </p:nvGrpSpPr>
          <p:grpSpPr>
            <a:xfrm>
              <a:off x="51291" y="0"/>
              <a:ext cx="811727" cy="679459"/>
              <a:chOff x="-1" y="0"/>
              <a:chExt cx="811727" cy="679459"/>
            </a:xfrm>
          </p:grpSpPr>
          <p:sp>
            <p:nvSpPr>
              <p:cNvPr id="274" name="Google Shape;274;p40"/>
              <p:cNvSpPr/>
              <p:nvPr/>
            </p:nvSpPr>
            <p:spPr>
              <a:xfrm>
                <a:off x="291690" y="75416"/>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0"/>
              <p:cNvSpPr/>
              <p:nvPr/>
            </p:nvSpPr>
            <p:spPr>
              <a:xfrm>
                <a:off x="204035" y="328027"/>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0"/>
              <p:cNvSpPr/>
              <p:nvPr/>
            </p:nvSpPr>
            <p:spPr>
              <a:xfrm>
                <a:off x="517087" y="0"/>
                <a:ext cx="212166" cy="213786"/>
              </a:xfrm>
              <a:custGeom>
                <a:rect b="b" l="l" r="r" t="t"/>
                <a:pathLst>
                  <a:path extrusionOk="0" h="21600" w="21600">
                    <a:moveTo>
                      <a:pt x="10500" y="0"/>
                    </a:moveTo>
                    <a:lnTo>
                      <a:pt x="8625" y="222"/>
                    </a:lnTo>
                    <a:lnTo>
                      <a:pt x="6900" y="518"/>
                    </a:lnTo>
                    <a:lnTo>
                      <a:pt x="5325" y="1258"/>
                    </a:lnTo>
                    <a:lnTo>
                      <a:pt x="3750" y="2219"/>
                    </a:lnTo>
                    <a:lnTo>
                      <a:pt x="2550" y="3403"/>
                    </a:lnTo>
                    <a:lnTo>
                      <a:pt x="1425" y="4808"/>
                    </a:lnTo>
                    <a:lnTo>
                      <a:pt x="675" y="6362"/>
                    </a:lnTo>
                    <a:lnTo>
                      <a:pt x="0" y="8063"/>
                    </a:lnTo>
                    <a:lnTo>
                      <a:pt x="1125" y="9099"/>
                    </a:lnTo>
                    <a:lnTo>
                      <a:pt x="2025" y="10356"/>
                    </a:lnTo>
                    <a:lnTo>
                      <a:pt x="2850" y="11762"/>
                    </a:lnTo>
                    <a:lnTo>
                      <a:pt x="3600" y="13167"/>
                    </a:lnTo>
                    <a:lnTo>
                      <a:pt x="4575" y="16052"/>
                    </a:lnTo>
                    <a:lnTo>
                      <a:pt x="4875" y="17753"/>
                    </a:lnTo>
                    <a:lnTo>
                      <a:pt x="4875" y="20047"/>
                    </a:lnTo>
                    <a:lnTo>
                      <a:pt x="6075" y="20712"/>
                    </a:lnTo>
                    <a:lnTo>
                      <a:pt x="7500" y="21156"/>
                    </a:lnTo>
                    <a:lnTo>
                      <a:pt x="8925" y="21452"/>
                    </a:lnTo>
                    <a:lnTo>
                      <a:pt x="10500" y="21600"/>
                    </a:lnTo>
                    <a:lnTo>
                      <a:pt x="11550" y="21600"/>
                    </a:lnTo>
                    <a:lnTo>
                      <a:pt x="12675" y="21452"/>
                    </a:lnTo>
                    <a:lnTo>
                      <a:pt x="13800" y="21156"/>
                    </a:lnTo>
                    <a:lnTo>
                      <a:pt x="14850" y="20860"/>
                    </a:lnTo>
                    <a:lnTo>
                      <a:pt x="15825" y="20342"/>
                    </a:lnTo>
                    <a:lnTo>
                      <a:pt x="16725" y="19751"/>
                    </a:lnTo>
                    <a:lnTo>
                      <a:pt x="17550" y="19159"/>
                    </a:lnTo>
                    <a:lnTo>
                      <a:pt x="18300" y="18493"/>
                    </a:lnTo>
                    <a:lnTo>
                      <a:pt x="19050" y="17753"/>
                    </a:lnTo>
                    <a:lnTo>
                      <a:pt x="19725" y="16866"/>
                    </a:lnTo>
                    <a:lnTo>
                      <a:pt x="20175" y="15904"/>
                    </a:lnTo>
                    <a:lnTo>
                      <a:pt x="20625" y="15016"/>
                    </a:lnTo>
                    <a:lnTo>
                      <a:pt x="20925" y="14055"/>
                    </a:lnTo>
                    <a:lnTo>
                      <a:pt x="21300" y="12945"/>
                    </a:lnTo>
                    <a:lnTo>
                      <a:pt x="21450" y="11910"/>
                    </a:lnTo>
                    <a:lnTo>
                      <a:pt x="21600" y="10800"/>
                    </a:lnTo>
                    <a:lnTo>
                      <a:pt x="21450" y="9764"/>
                    </a:lnTo>
                    <a:lnTo>
                      <a:pt x="21300" y="8655"/>
                    </a:lnTo>
                    <a:lnTo>
                      <a:pt x="20925" y="7619"/>
                    </a:lnTo>
                    <a:lnTo>
                      <a:pt x="20625" y="6658"/>
                    </a:lnTo>
                    <a:lnTo>
                      <a:pt x="20175" y="5548"/>
                    </a:lnTo>
                    <a:lnTo>
                      <a:pt x="19725" y="4808"/>
                    </a:lnTo>
                    <a:lnTo>
                      <a:pt x="19050" y="3921"/>
                    </a:lnTo>
                    <a:lnTo>
                      <a:pt x="18300" y="3107"/>
                    </a:lnTo>
                    <a:lnTo>
                      <a:pt x="17550" y="2515"/>
                    </a:lnTo>
                    <a:lnTo>
                      <a:pt x="16725" y="1849"/>
                    </a:lnTo>
                    <a:lnTo>
                      <a:pt x="15825" y="1258"/>
                    </a:lnTo>
                    <a:lnTo>
                      <a:pt x="14850" y="814"/>
                    </a:lnTo>
                    <a:lnTo>
                      <a:pt x="13800" y="518"/>
                    </a:lnTo>
                    <a:lnTo>
                      <a:pt x="12675" y="222"/>
                    </a:lnTo>
                    <a:lnTo>
                      <a:pt x="11550" y="0"/>
                    </a:lnTo>
                    <a:lnTo>
                      <a:pt x="10500"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0"/>
              <p:cNvSpPr/>
              <p:nvPr/>
            </p:nvSpPr>
            <p:spPr>
              <a:xfrm>
                <a:off x="80288" y="0"/>
                <a:ext cx="212868" cy="213786"/>
              </a:xfrm>
              <a:custGeom>
                <a:rect b="b" l="l" r="r" t="t"/>
                <a:pathLst>
                  <a:path extrusionOk="0" h="21600" w="21600">
                    <a:moveTo>
                      <a:pt x="17265" y="19307"/>
                    </a:moveTo>
                    <a:lnTo>
                      <a:pt x="17415" y="17753"/>
                    </a:lnTo>
                    <a:lnTo>
                      <a:pt x="17564" y="16348"/>
                    </a:lnTo>
                    <a:lnTo>
                      <a:pt x="18012" y="14795"/>
                    </a:lnTo>
                    <a:lnTo>
                      <a:pt x="18461" y="13463"/>
                    </a:lnTo>
                    <a:lnTo>
                      <a:pt x="19134" y="12058"/>
                    </a:lnTo>
                    <a:lnTo>
                      <a:pt x="19881" y="10800"/>
                    </a:lnTo>
                    <a:lnTo>
                      <a:pt x="20703" y="9764"/>
                    </a:lnTo>
                    <a:lnTo>
                      <a:pt x="21600" y="8507"/>
                    </a:lnTo>
                    <a:lnTo>
                      <a:pt x="21152" y="6805"/>
                    </a:lnTo>
                    <a:lnTo>
                      <a:pt x="20329" y="5104"/>
                    </a:lnTo>
                    <a:lnTo>
                      <a:pt x="19283" y="3699"/>
                    </a:lnTo>
                    <a:lnTo>
                      <a:pt x="17863" y="2515"/>
                    </a:lnTo>
                    <a:lnTo>
                      <a:pt x="16293" y="1405"/>
                    </a:lnTo>
                    <a:lnTo>
                      <a:pt x="14724" y="666"/>
                    </a:lnTo>
                    <a:lnTo>
                      <a:pt x="12855" y="222"/>
                    </a:lnTo>
                    <a:lnTo>
                      <a:pt x="10987" y="0"/>
                    </a:lnTo>
                    <a:lnTo>
                      <a:pt x="9791" y="0"/>
                    </a:lnTo>
                    <a:lnTo>
                      <a:pt x="8670" y="222"/>
                    </a:lnTo>
                    <a:lnTo>
                      <a:pt x="7773" y="518"/>
                    </a:lnTo>
                    <a:lnTo>
                      <a:pt x="6652" y="814"/>
                    </a:lnTo>
                    <a:lnTo>
                      <a:pt x="5755" y="1258"/>
                    </a:lnTo>
                    <a:lnTo>
                      <a:pt x="4783" y="1849"/>
                    </a:lnTo>
                    <a:lnTo>
                      <a:pt x="4036" y="2515"/>
                    </a:lnTo>
                    <a:lnTo>
                      <a:pt x="3214" y="3107"/>
                    </a:lnTo>
                    <a:lnTo>
                      <a:pt x="2466" y="3921"/>
                    </a:lnTo>
                    <a:lnTo>
                      <a:pt x="1869" y="4808"/>
                    </a:lnTo>
                    <a:lnTo>
                      <a:pt x="1345" y="5548"/>
                    </a:lnTo>
                    <a:lnTo>
                      <a:pt x="897" y="6658"/>
                    </a:lnTo>
                    <a:lnTo>
                      <a:pt x="448" y="7619"/>
                    </a:lnTo>
                    <a:lnTo>
                      <a:pt x="299" y="8655"/>
                    </a:lnTo>
                    <a:lnTo>
                      <a:pt x="149" y="9764"/>
                    </a:lnTo>
                    <a:lnTo>
                      <a:pt x="0" y="10800"/>
                    </a:lnTo>
                    <a:lnTo>
                      <a:pt x="149" y="11910"/>
                    </a:lnTo>
                    <a:lnTo>
                      <a:pt x="299" y="12945"/>
                    </a:lnTo>
                    <a:lnTo>
                      <a:pt x="448" y="14055"/>
                    </a:lnTo>
                    <a:lnTo>
                      <a:pt x="897" y="15016"/>
                    </a:lnTo>
                    <a:lnTo>
                      <a:pt x="1345" y="15904"/>
                    </a:lnTo>
                    <a:lnTo>
                      <a:pt x="1869" y="16866"/>
                    </a:lnTo>
                    <a:lnTo>
                      <a:pt x="2466" y="17753"/>
                    </a:lnTo>
                    <a:lnTo>
                      <a:pt x="3214" y="18493"/>
                    </a:lnTo>
                    <a:lnTo>
                      <a:pt x="4036" y="19159"/>
                    </a:lnTo>
                    <a:lnTo>
                      <a:pt x="4783" y="19751"/>
                    </a:lnTo>
                    <a:lnTo>
                      <a:pt x="5755" y="20342"/>
                    </a:lnTo>
                    <a:lnTo>
                      <a:pt x="6652" y="20860"/>
                    </a:lnTo>
                    <a:lnTo>
                      <a:pt x="7773" y="21156"/>
                    </a:lnTo>
                    <a:lnTo>
                      <a:pt x="8670" y="21452"/>
                    </a:lnTo>
                    <a:lnTo>
                      <a:pt x="9791" y="21600"/>
                    </a:lnTo>
                    <a:lnTo>
                      <a:pt x="10987" y="21600"/>
                    </a:lnTo>
                    <a:lnTo>
                      <a:pt x="12706" y="21452"/>
                    </a:lnTo>
                    <a:lnTo>
                      <a:pt x="14275" y="21156"/>
                    </a:lnTo>
                    <a:lnTo>
                      <a:pt x="15845" y="20342"/>
                    </a:lnTo>
                    <a:lnTo>
                      <a:pt x="17415" y="19603"/>
                    </a:lnTo>
                    <a:lnTo>
                      <a:pt x="17265" y="19307"/>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0"/>
              <p:cNvSpPr/>
              <p:nvPr/>
            </p:nvSpPr>
            <p:spPr>
              <a:xfrm>
                <a:off x="518560" y="233572"/>
                <a:ext cx="293166" cy="323622"/>
              </a:xfrm>
              <a:custGeom>
                <a:rect b="b" l="l" r="r" t="t"/>
                <a:pathLst>
                  <a:path extrusionOk="0" h="21600" w="21600">
                    <a:moveTo>
                      <a:pt x="12591" y="0"/>
                    </a:moveTo>
                    <a:lnTo>
                      <a:pt x="7598" y="5327"/>
                    </a:lnTo>
                    <a:lnTo>
                      <a:pt x="2822" y="293"/>
                    </a:lnTo>
                    <a:lnTo>
                      <a:pt x="2388" y="1515"/>
                    </a:lnTo>
                    <a:lnTo>
                      <a:pt x="1737" y="2639"/>
                    </a:lnTo>
                    <a:lnTo>
                      <a:pt x="923" y="3665"/>
                    </a:lnTo>
                    <a:lnTo>
                      <a:pt x="0" y="4594"/>
                    </a:lnTo>
                    <a:lnTo>
                      <a:pt x="1140" y="5180"/>
                    </a:lnTo>
                    <a:lnTo>
                      <a:pt x="3202" y="6646"/>
                    </a:lnTo>
                    <a:lnTo>
                      <a:pt x="4179" y="7428"/>
                    </a:lnTo>
                    <a:lnTo>
                      <a:pt x="4993" y="8357"/>
                    </a:lnTo>
                    <a:lnTo>
                      <a:pt x="5916" y="9285"/>
                    </a:lnTo>
                    <a:lnTo>
                      <a:pt x="6567" y="10311"/>
                    </a:lnTo>
                    <a:lnTo>
                      <a:pt x="7272" y="11338"/>
                    </a:lnTo>
                    <a:lnTo>
                      <a:pt x="7924" y="12413"/>
                    </a:lnTo>
                    <a:lnTo>
                      <a:pt x="8521" y="13537"/>
                    </a:lnTo>
                    <a:lnTo>
                      <a:pt x="8955" y="14661"/>
                    </a:lnTo>
                    <a:lnTo>
                      <a:pt x="9280" y="15882"/>
                    </a:lnTo>
                    <a:lnTo>
                      <a:pt x="9606" y="17202"/>
                    </a:lnTo>
                    <a:lnTo>
                      <a:pt x="9877" y="18424"/>
                    </a:lnTo>
                    <a:lnTo>
                      <a:pt x="9986" y="19743"/>
                    </a:lnTo>
                    <a:lnTo>
                      <a:pt x="9986" y="21600"/>
                    </a:lnTo>
                    <a:lnTo>
                      <a:pt x="11777" y="21307"/>
                    </a:lnTo>
                    <a:lnTo>
                      <a:pt x="13351" y="20867"/>
                    </a:lnTo>
                    <a:lnTo>
                      <a:pt x="15033" y="20378"/>
                    </a:lnTo>
                    <a:lnTo>
                      <a:pt x="16498" y="19743"/>
                    </a:lnTo>
                    <a:lnTo>
                      <a:pt x="17855" y="18961"/>
                    </a:lnTo>
                    <a:lnTo>
                      <a:pt x="19104" y="18130"/>
                    </a:lnTo>
                    <a:lnTo>
                      <a:pt x="20352" y="17202"/>
                    </a:lnTo>
                    <a:lnTo>
                      <a:pt x="21383" y="16078"/>
                    </a:lnTo>
                    <a:lnTo>
                      <a:pt x="21600" y="13634"/>
                    </a:lnTo>
                    <a:lnTo>
                      <a:pt x="21491" y="12413"/>
                    </a:lnTo>
                    <a:lnTo>
                      <a:pt x="21383" y="11338"/>
                    </a:lnTo>
                    <a:lnTo>
                      <a:pt x="21166" y="10214"/>
                    </a:lnTo>
                    <a:lnTo>
                      <a:pt x="20949" y="9187"/>
                    </a:lnTo>
                    <a:lnTo>
                      <a:pt x="20460" y="8161"/>
                    </a:lnTo>
                    <a:lnTo>
                      <a:pt x="20135" y="7135"/>
                    </a:lnTo>
                    <a:lnTo>
                      <a:pt x="19592" y="6206"/>
                    </a:lnTo>
                    <a:lnTo>
                      <a:pt x="18995" y="5327"/>
                    </a:lnTo>
                    <a:lnTo>
                      <a:pt x="18452" y="4398"/>
                    </a:lnTo>
                    <a:lnTo>
                      <a:pt x="17747" y="3567"/>
                    </a:lnTo>
                    <a:lnTo>
                      <a:pt x="16173" y="2150"/>
                    </a:lnTo>
                    <a:lnTo>
                      <a:pt x="15413" y="1515"/>
                    </a:lnTo>
                    <a:lnTo>
                      <a:pt x="14490" y="929"/>
                    </a:lnTo>
                    <a:lnTo>
                      <a:pt x="13568" y="440"/>
                    </a:lnTo>
                    <a:lnTo>
                      <a:pt x="12591"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0"/>
              <p:cNvSpPr/>
              <p:nvPr/>
            </p:nvSpPr>
            <p:spPr>
              <a:xfrm>
                <a:off x="-1" y="233572"/>
                <a:ext cx="297594" cy="323622"/>
              </a:xfrm>
              <a:custGeom>
                <a:rect b="b" l="l" r="r" t="t"/>
                <a:pathLst>
                  <a:path extrusionOk="0" h="21600" w="21600">
                    <a:moveTo>
                      <a:pt x="11923" y="21111"/>
                    </a:moveTo>
                    <a:lnTo>
                      <a:pt x="11923" y="19743"/>
                    </a:lnTo>
                    <a:lnTo>
                      <a:pt x="12137" y="18424"/>
                    </a:lnTo>
                    <a:lnTo>
                      <a:pt x="12350" y="17202"/>
                    </a:lnTo>
                    <a:lnTo>
                      <a:pt x="12618" y="15980"/>
                    </a:lnTo>
                    <a:lnTo>
                      <a:pt x="13473" y="13537"/>
                    </a:lnTo>
                    <a:lnTo>
                      <a:pt x="13954" y="12413"/>
                    </a:lnTo>
                    <a:lnTo>
                      <a:pt x="14596" y="11435"/>
                    </a:lnTo>
                    <a:lnTo>
                      <a:pt x="15291" y="10311"/>
                    </a:lnTo>
                    <a:lnTo>
                      <a:pt x="15933" y="9383"/>
                    </a:lnTo>
                    <a:lnTo>
                      <a:pt x="16735" y="8357"/>
                    </a:lnTo>
                    <a:lnTo>
                      <a:pt x="17590" y="7526"/>
                    </a:lnTo>
                    <a:lnTo>
                      <a:pt x="18606" y="6744"/>
                    </a:lnTo>
                    <a:lnTo>
                      <a:pt x="19515" y="5913"/>
                    </a:lnTo>
                    <a:lnTo>
                      <a:pt x="20638" y="5180"/>
                    </a:lnTo>
                    <a:lnTo>
                      <a:pt x="21600" y="4594"/>
                    </a:lnTo>
                    <a:lnTo>
                      <a:pt x="20745" y="3567"/>
                    </a:lnTo>
                    <a:lnTo>
                      <a:pt x="19836" y="2541"/>
                    </a:lnTo>
                    <a:lnTo>
                      <a:pt x="19141" y="1319"/>
                    </a:lnTo>
                    <a:lnTo>
                      <a:pt x="18606" y="0"/>
                    </a:lnTo>
                    <a:lnTo>
                      <a:pt x="13687" y="5327"/>
                    </a:lnTo>
                    <a:lnTo>
                      <a:pt x="8822" y="0"/>
                    </a:lnTo>
                    <a:lnTo>
                      <a:pt x="7913" y="440"/>
                    </a:lnTo>
                    <a:lnTo>
                      <a:pt x="6897" y="929"/>
                    </a:lnTo>
                    <a:lnTo>
                      <a:pt x="6149" y="1515"/>
                    </a:lnTo>
                    <a:lnTo>
                      <a:pt x="5240" y="2150"/>
                    </a:lnTo>
                    <a:lnTo>
                      <a:pt x="4491" y="2883"/>
                    </a:lnTo>
                    <a:lnTo>
                      <a:pt x="3796" y="3567"/>
                    </a:lnTo>
                    <a:lnTo>
                      <a:pt x="3154" y="4398"/>
                    </a:lnTo>
                    <a:lnTo>
                      <a:pt x="2459" y="5327"/>
                    </a:lnTo>
                    <a:lnTo>
                      <a:pt x="1925" y="6206"/>
                    </a:lnTo>
                    <a:lnTo>
                      <a:pt x="1444" y="7135"/>
                    </a:lnTo>
                    <a:lnTo>
                      <a:pt x="1016" y="8161"/>
                    </a:lnTo>
                    <a:lnTo>
                      <a:pt x="695" y="9187"/>
                    </a:lnTo>
                    <a:lnTo>
                      <a:pt x="321" y="10311"/>
                    </a:lnTo>
                    <a:lnTo>
                      <a:pt x="214" y="11338"/>
                    </a:lnTo>
                    <a:lnTo>
                      <a:pt x="0" y="12413"/>
                    </a:lnTo>
                    <a:lnTo>
                      <a:pt x="0" y="13634"/>
                    </a:lnTo>
                    <a:lnTo>
                      <a:pt x="214" y="16078"/>
                    </a:lnTo>
                    <a:lnTo>
                      <a:pt x="1230" y="17202"/>
                    </a:lnTo>
                    <a:lnTo>
                      <a:pt x="2459" y="18228"/>
                    </a:lnTo>
                    <a:lnTo>
                      <a:pt x="3796" y="19059"/>
                    </a:lnTo>
                    <a:lnTo>
                      <a:pt x="5240" y="19890"/>
                    </a:lnTo>
                    <a:lnTo>
                      <a:pt x="6790" y="20476"/>
                    </a:lnTo>
                    <a:lnTo>
                      <a:pt x="8501" y="20965"/>
                    </a:lnTo>
                    <a:lnTo>
                      <a:pt x="10158" y="21405"/>
                    </a:lnTo>
                    <a:lnTo>
                      <a:pt x="11923" y="21600"/>
                    </a:lnTo>
                    <a:lnTo>
                      <a:pt x="11923" y="21111"/>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0" name="Google Shape;280;p40"/>
          <p:cNvGrpSpPr/>
          <p:nvPr/>
        </p:nvGrpSpPr>
        <p:grpSpPr>
          <a:xfrm>
            <a:off x="1717782" y="1550730"/>
            <a:ext cx="378225" cy="650737"/>
            <a:chOff x="21416" y="0"/>
            <a:chExt cx="504300" cy="867649"/>
          </a:xfrm>
        </p:grpSpPr>
        <p:sp>
          <p:nvSpPr>
            <p:cNvPr id="281" name="Google Shape;281;p40"/>
            <p:cNvSpPr/>
            <p:nvPr/>
          </p:nvSpPr>
          <p:spPr>
            <a:xfrm>
              <a:off x="21416" y="606049"/>
              <a:ext cx="504300" cy="261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BPM</a:t>
              </a:r>
              <a:endParaRPr sz="1100"/>
            </a:p>
          </p:txBody>
        </p:sp>
        <p:grpSp>
          <p:nvGrpSpPr>
            <p:cNvPr id="282" name="Google Shape;282;p40"/>
            <p:cNvGrpSpPr/>
            <p:nvPr/>
          </p:nvGrpSpPr>
          <p:grpSpPr>
            <a:xfrm>
              <a:off x="82087" y="0"/>
              <a:ext cx="409536" cy="592167"/>
              <a:chOff x="-1" y="0"/>
              <a:chExt cx="409536" cy="592167"/>
            </a:xfrm>
          </p:grpSpPr>
          <p:sp>
            <p:nvSpPr>
              <p:cNvPr id="283" name="Google Shape;283;p40"/>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0"/>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5" name="Google Shape;285;p40"/>
          <p:cNvGrpSpPr/>
          <p:nvPr/>
        </p:nvGrpSpPr>
        <p:grpSpPr>
          <a:xfrm>
            <a:off x="1788830" y="2429838"/>
            <a:ext cx="307152" cy="444125"/>
            <a:chOff x="-1" y="0"/>
            <a:chExt cx="409536" cy="592167"/>
          </a:xfrm>
        </p:grpSpPr>
        <p:sp>
          <p:nvSpPr>
            <p:cNvPr id="286" name="Google Shape;286;p40"/>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0"/>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40"/>
          <p:cNvGrpSpPr/>
          <p:nvPr/>
        </p:nvGrpSpPr>
        <p:grpSpPr>
          <a:xfrm>
            <a:off x="994524" y="3512001"/>
            <a:ext cx="307152" cy="444125"/>
            <a:chOff x="-1" y="0"/>
            <a:chExt cx="409536" cy="592167"/>
          </a:xfrm>
        </p:grpSpPr>
        <p:sp>
          <p:nvSpPr>
            <p:cNvPr id="289" name="Google Shape;289;p40"/>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0"/>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40"/>
          <p:cNvGrpSpPr/>
          <p:nvPr/>
        </p:nvGrpSpPr>
        <p:grpSpPr>
          <a:xfrm>
            <a:off x="1775755" y="3512001"/>
            <a:ext cx="307152" cy="444125"/>
            <a:chOff x="-1" y="0"/>
            <a:chExt cx="409536" cy="592167"/>
          </a:xfrm>
        </p:grpSpPr>
        <p:sp>
          <p:nvSpPr>
            <p:cNvPr id="292" name="Google Shape;292;p40"/>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0"/>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40"/>
          <p:cNvGrpSpPr/>
          <p:nvPr/>
        </p:nvGrpSpPr>
        <p:grpSpPr>
          <a:xfrm>
            <a:off x="2633213" y="3512001"/>
            <a:ext cx="307152" cy="444125"/>
            <a:chOff x="-1" y="0"/>
            <a:chExt cx="409536" cy="592167"/>
          </a:xfrm>
        </p:grpSpPr>
        <p:sp>
          <p:nvSpPr>
            <p:cNvPr id="295" name="Google Shape;295;p40"/>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0"/>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7" name="Google Shape;297;p40"/>
          <p:cNvCxnSpPr/>
          <p:nvPr/>
        </p:nvCxnSpPr>
        <p:spPr>
          <a:xfrm>
            <a:off x="6192517" y="1866486"/>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298" name="Google Shape;298;p40"/>
          <p:cNvCxnSpPr/>
          <p:nvPr/>
        </p:nvCxnSpPr>
        <p:spPr>
          <a:xfrm>
            <a:off x="6192517" y="2282681"/>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299" name="Google Shape;299;p40"/>
          <p:cNvCxnSpPr/>
          <p:nvPr/>
        </p:nvCxnSpPr>
        <p:spPr>
          <a:xfrm>
            <a:off x="6192517" y="2698874"/>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00" name="Google Shape;300;p40"/>
          <p:cNvCxnSpPr/>
          <p:nvPr/>
        </p:nvCxnSpPr>
        <p:spPr>
          <a:xfrm>
            <a:off x="6192517" y="3084924"/>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01" name="Google Shape;301;p40"/>
          <p:cNvCxnSpPr/>
          <p:nvPr/>
        </p:nvCxnSpPr>
        <p:spPr>
          <a:xfrm>
            <a:off x="6192517" y="3531262"/>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02" name="Google Shape;302;p40"/>
          <p:cNvCxnSpPr/>
          <p:nvPr/>
        </p:nvCxnSpPr>
        <p:spPr>
          <a:xfrm>
            <a:off x="6192517" y="3947455"/>
            <a:ext cx="316500" cy="0"/>
          </a:xfrm>
          <a:prstGeom prst="straightConnector1">
            <a:avLst/>
          </a:prstGeom>
          <a:noFill/>
          <a:ln cap="flat" cmpd="sng" w="12700">
            <a:solidFill>
              <a:schemeClr val="dk2"/>
            </a:solidFill>
            <a:prstDash val="dash"/>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489257" y="-149657"/>
            <a:ext cx="7886700" cy="9942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2100"/>
              <a:buFont typeface="Microsoft YaHei"/>
              <a:buNone/>
            </a:pPr>
            <a:r>
              <a:rPr b="1" lang="en-GB" sz="2100">
                <a:latin typeface="Microsoft YaHei"/>
                <a:ea typeface="Microsoft YaHei"/>
                <a:cs typeface="Microsoft YaHei"/>
                <a:sym typeface="Microsoft YaHei"/>
              </a:rPr>
              <a:t>项目中的</a:t>
            </a:r>
            <a:r>
              <a:rPr b="1" lang="en-GB" sz="2100">
                <a:latin typeface="Microsoft YaHei"/>
                <a:ea typeface="Microsoft YaHei"/>
                <a:cs typeface="Microsoft YaHei"/>
                <a:sym typeface="Microsoft YaHei"/>
              </a:rPr>
              <a:t>研发</a:t>
            </a:r>
            <a:r>
              <a:rPr b="1" lang="en-GB" sz="2100">
                <a:latin typeface="Microsoft YaHei"/>
                <a:ea typeface="Microsoft YaHei"/>
                <a:cs typeface="Microsoft YaHei"/>
                <a:sym typeface="Microsoft YaHei"/>
              </a:rPr>
              <a:t>角色</a:t>
            </a:r>
            <a:endParaRPr sz="1100"/>
          </a:p>
        </p:txBody>
      </p:sp>
      <p:sp>
        <p:nvSpPr>
          <p:cNvPr id="308" name="Google Shape;308;p41"/>
          <p:cNvSpPr/>
          <p:nvPr/>
        </p:nvSpPr>
        <p:spPr>
          <a:xfrm>
            <a:off x="1760100" y="2888250"/>
            <a:ext cx="6153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FE Leader</a:t>
            </a:r>
            <a:endParaRPr sz="1100"/>
          </a:p>
        </p:txBody>
      </p:sp>
      <p:sp>
        <p:nvSpPr>
          <p:cNvPr id="309" name="Google Shape;309;p41"/>
          <p:cNvSpPr/>
          <p:nvPr/>
        </p:nvSpPr>
        <p:spPr>
          <a:xfrm>
            <a:off x="1875426" y="3994775"/>
            <a:ext cx="307200" cy="1962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FE</a:t>
            </a:r>
            <a:endParaRPr sz="1100"/>
          </a:p>
        </p:txBody>
      </p:sp>
      <p:sp>
        <p:nvSpPr>
          <p:cNvPr id="310" name="Google Shape;310;p41"/>
          <p:cNvSpPr/>
          <p:nvPr/>
        </p:nvSpPr>
        <p:spPr>
          <a:xfrm>
            <a:off x="2675076" y="3984075"/>
            <a:ext cx="265200" cy="192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QA</a:t>
            </a:r>
            <a:endParaRPr sz="1100"/>
          </a:p>
        </p:txBody>
      </p:sp>
      <p:sp>
        <p:nvSpPr>
          <p:cNvPr id="311" name="Google Shape;311;p41"/>
          <p:cNvSpPr/>
          <p:nvPr/>
        </p:nvSpPr>
        <p:spPr>
          <a:xfrm>
            <a:off x="1040977" y="3982125"/>
            <a:ext cx="3072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BE</a:t>
            </a:r>
            <a:endParaRPr sz="1100"/>
          </a:p>
        </p:txBody>
      </p:sp>
      <p:sp>
        <p:nvSpPr>
          <p:cNvPr id="312" name="Google Shape;312;p41"/>
          <p:cNvSpPr/>
          <p:nvPr/>
        </p:nvSpPr>
        <p:spPr>
          <a:xfrm>
            <a:off x="680749" y="1489151"/>
            <a:ext cx="2600100" cy="3081900"/>
          </a:xfrm>
          <a:prstGeom prst="ellipse">
            <a:avLst/>
          </a:prstGeom>
          <a:noFill/>
          <a:ln cap="flat" cmpd="sng" w="12700">
            <a:solidFill>
              <a:srgbClr val="A6A6A6"/>
            </a:solidFill>
            <a:prstDash val="dash"/>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313" name="Google Shape;313;p41"/>
          <p:cNvSpPr/>
          <p:nvPr/>
        </p:nvSpPr>
        <p:spPr>
          <a:xfrm>
            <a:off x="4900836" y="1729423"/>
            <a:ext cx="1170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lang="en-GB" sz="1200">
                <a:solidFill>
                  <a:srgbClr val="ED7D31"/>
                </a:solidFill>
                <a:latin typeface="Microsoft YaHei"/>
                <a:ea typeface="Microsoft YaHei"/>
                <a:cs typeface="Microsoft YaHei"/>
                <a:sym typeface="Microsoft YaHei"/>
              </a:rPr>
              <a:t>AM/Manager</a:t>
            </a:r>
            <a:endParaRPr sz="1100">
              <a:solidFill>
                <a:srgbClr val="ED7D31"/>
              </a:solidFill>
            </a:endParaRPr>
          </a:p>
        </p:txBody>
      </p:sp>
      <p:sp>
        <p:nvSpPr>
          <p:cNvPr id="314" name="Google Shape;314;p41"/>
          <p:cNvSpPr/>
          <p:nvPr/>
        </p:nvSpPr>
        <p:spPr>
          <a:xfrm>
            <a:off x="4887578" y="2881456"/>
            <a:ext cx="1182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lang="en-GB" sz="1200">
                <a:solidFill>
                  <a:srgbClr val="1155CC"/>
                </a:solidFill>
                <a:latin typeface="Microsoft YaHei"/>
                <a:ea typeface="Microsoft YaHei"/>
                <a:cs typeface="Microsoft YaHei"/>
                <a:sym typeface="Microsoft YaHei"/>
              </a:rPr>
              <a:t>Leader</a:t>
            </a:r>
            <a:endParaRPr sz="1100">
              <a:solidFill>
                <a:srgbClr val="1155CC"/>
              </a:solidFill>
            </a:endParaRPr>
          </a:p>
        </p:txBody>
      </p:sp>
      <p:sp>
        <p:nvSpPr>
          <p:cNvPr id="315" name="Google Shape;315;p41"/>
          <p:cNvSpPr/>
          <p:nvPr/>
        </p:nvSpPr>
        <p:spPr>
          <a:xfrm>
            <a:off x="4887577" y="3188280"/>
            <a:ext cx="11823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t/>
            </a:r>
            <a:endParaRPr sz="1100"/>
          </a:p>
        </p:txBody>
      </p:sp>
      <p:sp>
        <p:nvSpPr>
          <p:cNvPr id="316" name="Google Shape;316;p41"/>
          <p:cNvSpPr/>
          <p:nvPr/>
        </p:nvSpPr>
        <p:spPr>
          <a:xfrm>
            <a:off x="4887578" y="3918202"/>
            <a:ext cx="1187100" cy="249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200"/>
              <a:buFont typeface="Microsoft YaHei"/>
              <a:buNone/>
            </a:pPr>
            <a:r>
              <a:rPr lang="en-GB" sz="1200">
                <a:solidFill>
                  <a:srgbClr val="A64D79"/>
                </a:solidFill>
                <a:latin typeface="Microsoft YaHei"/>
                <a:ea typeface="Microsoft YaHei"/>
                <a:cs typeface="Microsoft YaHei"/>
                <a:sym typeface="Microsoft YaHei"/>
              </a:rPr>
              <a:t>Member</a:t>
            </a:r>
            <a:endParaRPr sz="1100">
              <a:solidFill>
                <a:srgbClr val="A64D79"/>
              </a:solidFill>
            </a:endParaRPr>
          </a:p>
        </p:txBody>
      </p:sp>
      <p:sp>
        <p:nvSpPr>
          <p:cNvPr id="317" name="Google Shape;317;p41"/>
          <p:cNvSpPr/>
          <p:nvPr/>
        </p:nvSpPr>
        <p:spPr>
          <a:xfrm>
            <a:off x="6705526" y="1715125"/>
            <a:ext cx="13812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lang="en-GB" sz="1200">
                <a:solidFill>
                  <a:srgbClr val="ED7D31"/>
                </a:solidFill>
                <a:latin typeface="Microsoft YaHei"/>
                <a:ea typeface="Microsoft YaHei"/>
                <a:cs typeface="Microsoft YaHei"/>
                <a:sym typeface="Microsoft YaHei"/>
              </a:rPr>
              <a:t>为交付结果负责</a:t>
            </a:r>
            <a:endParaRPr b="0" i="0" sz="1200" u="none" cap="none" strike="noStrike">
              <a:solidFill>
                <a:srgbClr val="ED7D31"/>
              </a:solidFill>
              <a:latin typeface="Microsoft YaHei"/>
              <a:ea typeface="Microsoft YaHei"/>
              <a:cs typeface="Microsoft YaHei"/>
              <a:sym typeface="Microsoft YaHei"/>
            </a:endParaRPr>
          </a:p>
        </p:txBody>
      </p:sp>
      <p:sp>
        <p:nvSpPr>
          <p:cNvPr id="318" name="Google Shape;318;p41"/>
          <p:cNvSpPr/>
          <p:nvPr/>
        </p:nvSpPr>
        <p:spPr>
          <a:xfrm>
            <a:off x="6705524" y="2141925"/>
            <a:ext cx="13812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lang="en-GB" sz="1200">
                <a:solidFill>
                  <a:srgbClr val="ED7D31"/>
                </a:solidFill>
                <a:latin typeface="Microsoft YaHei"/>
                <a:ea typeface="Microsoft YaHei"/>
                <a:cs typeface="Microsoft YaHei"/>
                <a:sym typeface="Microsoft YaHei"/>
              </a:rPr>
              <a:t>项目管理工作</a:t>
            </a:r>
            <a:endParaRPr b="0" i="0" sz="1200" u="none" cap="none" strike="noStrike">
              <a:solidFill>
                <a:srgbClr val="ED7D31"/>
              </a:solidFill>
              <a:latin typeface="Microsoft YaHei"/>
              <a:ea typeface="Microsoft YaHei"/>
              <a:cs typeface="Microsoft YaHei"/>
              <a:sym typeface="Microsoft YaHei"/>
            </a:endParaRPr>
          </a:p>
        </p:txBody>
      </p:sp>
      <p:sp>
        <p:nvSpPr>
          <p:cNvPr id="319" name="Google Shape;319;p41"/>
          <p:cNvSpPr/>
          <p:nvPr/>
        </p:nvSpPr>
        <p:spPr>
          <a:xfrm>
            <a:off x="6705525" y="2867175"/>
            <a:ext cx="1381200" cy="25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lang="en-GB" sz="1200">
                <a:solidFill>
                  <a:srgbClr val="1155CC"/>
                </a:solidFill>
                <a:latin typeface="Microsoft YaHei"/>
                <a:ea typeface="Microsoft YaHei"/>
                <a:cs typeface="Microsoft YaHei"/>
                <a:sym typeface="Microsoft YaHei"/>
              </a:rPr>
              <a:t>各专业线质量负责</a:t>
            </a:r>
            <a:endParaRPr b="0" i="0" sz="1200" u="none" cap="none" strike="noStrike">
              <a:solidFill>
                <a:srgbClr val="1155CC"/>
              </a:solidFill>
              <a:latin typeface="Microsoft YaHei"/>
              <a:ea typeface="Microsoft YaHei"/>
              <a:cs typeface="Microsoft YaHei"/>
              <a:sym typeface="Microsoft YaHei"/>
            </a:endParaRPr>
          </a:p>
        </p:txBody>
      </p:sp>
      <p:sp>
        <p:nvSpPr>
          <p:cNvPr id="320" name="Google Shape;320;p41"/>
          <p:cNvSpPr/>
          <p:nvPr/>
        </p:nvSpPr>
        <p:spPr>
          <a:xfrm>
            <a:off x="6705525" y="3250200"/>
            <a:ext cx="1381200" cy="25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lang="en-GB" sz="1200">
                <a:solidFill>
                  <a:srgbClr val="1155CC"/>
                </a:solidFill>
                <a:latin typeface="Microsoft YaHei"/>
                <a:ea typeface="Microsoft YaHei"/>
                <a:cs typeface="Microsoft YaHei"/>
                <a:sym typeface="Microsoft YaHei"/>
              </a:rPr>
              <a:t>小组管理工作</a:t>
            </a:r>
            <a:endParaRPr b="0" i="0" sz="1400" u="none" cap="none" strike="noStrike">
              <a:solidFill>
                <a:srgbClr val="1155CC"/>
              </a:solidFill>
              <a:latin typeface="Arial"/>
              <a:ea typeface="Arial"/>
              <a:cs typeface="Arial"/>
              <a:sym typeface="Arial"/>
            </a:endParaRPr>
          </a:p>
        </p:txBody>
      </p:sp>
      <p:sp>
        <p:nvSpPr>
          <p:cNvPr id="321" name="Google Shape;321;p41"/>
          <p:cNvSpPr/>
          <p:nvPr/>
        </p:nvSpPr>
        <p:spPr>
          <a:xfrm>
            <a:off x="6705525" y="3903925"/>
            <a:ext cx="13812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35353"/>
              </a:buClr>
              <a:buSzPts val="1200"/>
              <a:buFont typeface="Microsoft YaHei"/>
              <a:buNone/>
            </a:pPr>
            <a:r>
              <a:rPr lang="en-GB" sz="1200">
                <a:solidFill>
                  <a:srgbClr val="A64D79"/>
                </a:solidFill>
                <a:latin typeface="Microsoft YaHei"/>
                <a:ea typeface="Microsoft YaHei"/>
                <a:cs typeface="Microsoft YaHei"/>
                <a:sym typeface="Microsoft YaHei"/>
              </a:rPr>
              <a:t>为工作内容负责</a:t>
            </a:r>
            <a:endParaRPr b="0" i="0" sz="1200" cap="none" strike="noStrike">
              <a:solidFill>
                <a:srgbClr val="A64D79"/>
              </a:solidFill>
              <a:latin typeface="Microsoft YaHei"/>
              <a:ea typeface="Microsoft YaHei"/>
              <a:cs typeface="Microsoft YaHei"/>
              <a:sym typeface="Microsoft YaHei"/>
            </a:endParaRPr>
          </a:p>
        </p:txBody>
      </p:sp>
      <p:sp>
        <p:nvSpPr>
          <p:cNvPr id="322" name="Google Shape;322;p41"/>
          <p:cNvSpPr/>
          <p:nvPr/>
        </p:nvSpPr>
        <p:spPr>
          <a:xfrm>
            <a:off x="4549907" y="1671826"/>
            <a:ext cx="373572" cy="2528874"/>
          </a:xfrm>
          <a:custGeom>
            <a:rect b="b" l="l" r="r" t="t"/>
            <a:pathLst>
              <a:path extrusionOk="0" h="21600" w="21600">
                <a:moveTo>
                  <a:pt x="21600" y="21600"/>
                </a:moveTo>
                <a:cubicBezTo>
                  <a:pt x="15635" y="21600"/>
                  <a:pt x="10800" y="21464"/>
                  <a:pt x="10800" y="21296"/>
                </a:cubicBezTo>
                <a:lnTo>
                  <a:pt x="10800" y="11104"/>
                </a:lnTo>
                <a:cubicBezTo>
                  <a:pt x="10800" y="10936"/>
                  <a:pt x="5965" y="10800"/>
                  <a:pt x="0" y="10800"/>
                </a:cubicBezTo>
                <a:cubicBezTo>
                  <a:pt x="5965" y="10800"/>
                  <a:pt x="10800" y="10664"/>
                  <a:pt x="10800" y="10496"/>
                </a:cubicBezTo>
                <a:lnTo>
                  <a:pt x="10800" y="304"/>
                </a:lnTo>
                <a:cubicBezTo>
                  <a:pt x="10800" y="136"/>
                  <a:pt x="15635" y="0"/>
                  <a:pt x="21600" y="0"/>
                </a:cubicBezTo>
              </a:path>
            </a:pathLst>
          </a:custGeom>
          <a:noFill/>
          <a:ln cap="flat" cmpd="sng" w="9525">
            <a:solidFill>
              <a:srgbClr val="D9D9D9"/>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1"/>
          <p:cNvSpPr/>
          <p:nvPr/>
        </p:nvSpPr>
        <p:spPr>
          <a:xfrm>
            <a:off x="3870731" y="2734233"/>
            <a:ext cx="542100" cy="403200"/>
          </a:xfrm>
          <a:prstGeom prst="rightArrow">
            <a:avLst>
              <a:gd fmla="val 50000" name="adj1"/>
              <a:gd fmla="val 50000" name="adj2"/>
            </a:avLst>
          </a:prstGeom>
          <a:solidFill>
            <a:srgbClr val="D9D9D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41"/>
          <p:cNvGrpSpPr/>
          <p:nvPr/>
        </p:nvGrpSpPr>
        <p:grpSpPr>
          <a:xfrm>
            <a:off x="1685176" y="1550725"/>
            <a:ext cx="535214" cy="650737"/>
            <a:chOff x="21416" y="0"/>
            <a:chExt cx="504300" cy="867649"/>
          </a:xfrm>
        </p:grpSpPr>
        <p:sp>
          <p:nvSpPr>
            <p:cNvPr id="325" name="Google Shape;325;p41"/>
            <p:cNvSpPr/>
            <p:nvPr/>
          </p:nvSpPr>
          <p:spPr>
            <a:xfrm>
              <a:off x="21416" y="606049"/>
              <a:ext cx="504300" cy="261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AM/</a:t>
              </a:r>
              <a:endParaRPr sz="800">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Manager</a:t>
              </a:r>
              <a:endParaRPr sz="1100"/>
            </a:p>
          </p:txBody>
        </p:sp>
        <p:grpSp>
          <p:nvGrpSpPr>
            <p:cNvPr id="326" name="Google Shape;326;p41"/>
            <p:cNvGrpSpPr/>
            <p:nvPr/>
          </p:nvGrpSpPr>
          <p:grpSpPr>
            <a:xfrm>
              <a:off x="82087" y="0"/>
              <a:ext cx="409536" cy="592167"/>
              <a:chOff x="-1" y="0"/>
              <a:chExt cx="409536" cy="592167"/>
            </a:xfrm>
          </p:grpSpPr>
          <p:sp>
            <p:nvSpPr>
              <p:cNvPr id="327" name="Google Shape;327;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chemeClr val="accent2"/>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9" name="Google Shape;329;p41"/>
          <p:cNvGrpSpPr/>
          <p:nvPr/>
        </p:nvGrpSpPr>
        <p:grpSpPr>
          <a:xfrm>
            <a:off x="1116805" y="2429838"/>
            <a:ext cx="307152" cy="444125"/>
            <a:chOff x="-1" y="0"/>
            <a:chExt cx="409536" cy="592167"/>
          </a:xfrm>
        </p:grpSpPr>
        <p:sp>
          <p:nvSpPr>
            <p:cNvPr id="330" name="Google Shape;330;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41"/>
          <p:cNvGrpSpPr/>
          <p:nvPr/>
        </p:nvGrpSpPr>
        <p:grpSpPr>
          <a:xfrm>
            <a:off x="994524" y="3512001"/>
            <a:ext cx="307152" cy="444125"/>
            <a:chOff x="-1" y="0"/>
            <a:chExt cx="409536" cy="592167"/>
          </a:xfrm>
        </p:grpSpPr>
        <p:sp>
          <p:nvSpPr>
            <p:cNvPr id="333" name="Google Shape;333;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41"/>
          <p:cNvGrpSpPr/>
          <p:nvPr/>
        </p:nvGrpSpPr>
        <p:grpSpPr>
          <a:xfrm>
            <a:off x="1851955" y="3512001"/>
            <a:ext cx="307152" cy="444125"/>
            <a:chOff x="-1" y="0"/>
            <a:chExt cx="409536" cy="592167"/>
          </a:xfrm>
        </p:grpSpPr>
        <p:sp>
          <p:nvSpPr>
            <p:cNvPr id="336" name="Google Shape;336;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41"/>
          <p:cNvGrpSpPr/>
          <p:nvPr/>
        </p:nvGrpSpPr>
        <p:grpSpPr>
          <a:xfrm>
            <a:off x="2633213" y="3512001"/>
            <a:ext cx="307152" cy="444125"/>
            <a:chOff x="-1" y="0"/>
            <a:chExt cx="409536" cy="592167"/>
          </a:xfrm>
        </p:grpSpPr>
        <p:sp>
          <p:nvSpPr>
            <p:cNvPr id="339" name="Google Shape;339;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A64D79"/>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1" name="Google Shape;341;p41"/>
          <p:cNvCxnSpPr/>
          <p:nvPr/>
        </p:nvCxnSpPr>
        <p:spPr>
          <a:xfrm>
            <a:off x="6192517" y="1866486"/>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42" name="Google Shape;342;p41"/>
          <p:cNvCxnSpPr/>
          <p:nvPr/>
        </p:nvCxnSpPr>
        <p:spPr>
          <a:xfrm>
            <a:off x="6192517" y="2282681"/>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43" name="Google Shape;343;p41"/>
          <p:cNvCxnSpPr/>
          <p:nvPr/>
        </p:nvCxnSpPr>
        <p:spPr>
          <a:xfrm>
            <a:off x="6192517" y="3003674"/>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44" name="Google Shape;344;p41"/>
          <p:cNvCxnSpPr/>
          <p:nvPr/>
        </p:nvCxnSpPr>
        <p:spPr>
          <a:xfrm>
            <a:off x="6192517" y="3389724"/>
            <a:ext cx="316500" cy="0"/>
          </a:xfrm>
          <a:prstGeom prst="straightConnector1">
            <a:avLst/>
          </a:prstGeom>
          <a:noFill/>
          <a:ln cap="flat" cmpd="sng" w="12700">
            <a:solidFill>
              <a:schemeClr val="dk2"/>
            </a:solidFill>
            <a:prstDash val="dash"/>
            <a:miter lim="800000"/>
            <a:headEnd len="sm" w="sm" type="none"/>
            <a:tailEnd len="sm" w="sm" type="none"/>
          </a:ln>
        </p:spPr>
      </p:cxnSp>
      <p:cxnSp>
        <p:nvCxnSpPr>
          <p:cNvPr id="345" name="Google Shape;345;p41"/>
          <p:cNvCxnSpPr/>
          <p:nvPr/>
        </p:nvCxnSpPr>
        <p:spPr>
          <a:xfrm>
            <a:off x="6192517" y="4064662"/>
            <a:ext cx="316500" cy="0"/>
          </a:xfrm>
          <a:prstGeom prst="straightConnector1">
            <a:avLst/>
          </a:prstGeom>
          <a:noFill/>
          <a:ln cap="flat" cmpd="sng" w="12700">
            <a:solidFill>
              <a:schemeClr val="dk2"/>
            </a:solidFill>
            <a:prstDash val="dash"/>
            <a:miter lim="800000"/>
            <a:headEnd len="sm" w="sm" type="none"/>
            <a:tailEnd len="sm" w="sm" type="none"/>
          </a:ln>
        </p:spPr>
      </p:cxnSp>
      <p:grpSp>
        <p:nvGrpSpPr>
          <p:cNvPr id="346" name="Google Shape;346;p41"/>
          <p:cNvGrpSpPr/>
          <p:nvPr/>
        </p:nvGrpSpPr>
        <p:grpSpPr>
          <a:xfrm>
            <a:off x="2678130" y="2429850"/>
            <a:ext cx="307152" cy="444125"/>
            <a:chOff x="-1" y="0"/>
            <a:chExt cx="409536" cy="592167"/>
          </a:xfrm>
        </p:grpSpPr>
        <p:sp>
          <p:nvSpPr>
            <p:cNvPr id="347" name="Google Shape;347;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41"/>
          <p:cNvGrpSpPr/>
          <p:nvPr/>
        </p:nvGrpSpPr>
        <p:grpSpPr>
          <a:xfrm>
            <a:off x="1875417" y="2429838"/>
            <a:ext cx="307152" cy="444125"/>
            <a:chOff x="-1" y="0"/>
            <a:chExt cx="409536" cy="592167"/>
          </a:xfrm>
        </p:grpSpPr>
        <p:sp>
          <p:nvSpPr>
            <p:cNvPr id="350" name="Google Shape;350;p41"/>
            <p:cNvSpPr/>
            <p:nvPr/>
          </p:nvSpPr>
          <p:spPr>
            <a:xfrm>
              <a:off x="87654" y="0"/>
              <a:ext cx="233496" cy="231390"/>
            </a:xfrm>
            <a:custGeom>
              <a:rect b="b" l="l" r="r" t="t"/>
              <a:pathLst>
                <a:path extrusionOk="0" h="21600" w="21600">
                  <a:moveTo>
                    <a:pt x="21600" y="10800"/>
                  </a:moveTo>
                  <a:lnTo>
                    <a:pt x="21464" y="11962"/>
                  </a:lnTo>
                  <a:lnTo>
                    <a:pt x="21259" y="13056"/>
                  </a:lnTo>
                  <a:lnTo>
                    <a:pt x="20987" y="14081"/>
                  </a:lnTo>
                  <a:lnTo>
                    <a:pt x="20714" y="15038"/>
                  </a:lnTo>
                  <a:lnTo>
                    <a:pt x="20305" y="16063"/>
                  </a:lnTo>
                  <a:lnTo>
                    <a:pt x="19760" y="16884"/>
                  </a:lnTo>
                  <a:lnTo>
                    <a:pt x="19011" y="17772"/>
                  </a:lnTo>
                  <a:lnTo>
                    <a:pt x="18466" y="18456"/>
                  </a:lnTo>
                  <a:lnTo>
                    <a:pt x="17580" y="19208"/>
                  </a:lnTo>
                  <a:lnTo>
                    <a:pt x="16762" y="19754"/>
                  </a:lnTo>
                  <a:lnTo>
                    <a:pt x="15876" y="20301"/>
                  </a:lnTo>
                  <a:lnTo>
                    <a:pt x="14922" y="20780"/>
                  </a:lnTo>
                  <a:lnTo>
                    <a:pt x="13900" y="21190"/>
                  </a:lnTo>
                  <a:lnTo>
                    <a:pt x="12946" y="21463"/>
                  </a:lnTo>
                  <a:lnTo>
                    <a:pt x="11924" y="21600"/>
                  </a:lnTo>
                  <a:lnTo>
                    <a:pt x="9676" y="21600"/>
                  </a:lnTo>
                  <a:lnTo>
                    <a:pt x="8517" y="21463"/>
                  </a:lnTo>
                  <a:lnTo>
                    <a:pt x="7495" y="21190"/>
                  </a:lnTo>
                  <a:lnTo>
                    <a:pt x="6541" y="20780"/>
                  </a:lnTo>
                  <a:lnTo>
                    <a:pt x="5656" y="20301"/>
                  </a:lnTo>
                  <a:lnTo>
                    <a:pt x="4702" y="19754"/>
                  </a:lnTo>
                  <a:lnTo>
                    <a:pt x="3816" y="19208"/>
                  </a:lnTo>
                  <a:lnTo>
                    <a:pt x="3134" y="18456"/>
                  </a:lnTo>
                  <a:lnTo>
                    <a:pt x="2385" y="17772"/>
                  </a:lnTo>
                  <a:lnTo>
                    <a:pt x="1840" y="16884"/>
                  </a:lnTo>
                  <a:lnTo>
                    <a:pt x="1295" y="16063"/>
                  </a:lnTo>
                  <a:lnTo>
                    <a:pt x="818" y="15038"/>
                  </a:lnTo>
                  <a:lnTo>
                    <a:pt x="409" y="14081"/>
                  </a:lnTo>
                  <a:lnTo>
                    <a:pt x="136" y="13056"/>
                  </a:lnTo>
                  <a:lnTo>
                    <a:pt x="0" y="11962"/>
                  </a:lnTo>
                  <a:lnTo>
                    <a:pt x="0" y="9775"/>
                  </a:lnTo>
                  <a:lnTo>
                    <a:pt x="136" y="8681"/>
                  </a:lnTo>
                  <a:lnTo>
                    <a:pt x="409" y="7656"/>
                  </a:lnTo>
                  <a:lnTo>
                    <a:pt x="818" y="6630"/>
                  </a:lnTo>
                  <a:lnTo>
                    <a:pt x="1295" y="5673"/>
                  </a:lnTo>
                  <a:lnTo>
                    <a:pt x="1840" y="4785"/>
                  </a:lnTo>
                  <a:lnTo>
                    <a:pt x="2385" y="3965"/>
                  </a:lnTo>
                  <a:lnTo>
                    <a:pt x="3816" y="2529"/>
                  </a:lnTo>
                  <a:lnTo>
                    <a:pt x="4702" y="1846"/>
                  </a:lnTo>
                  <a:lnTo>
                    <a:pt x="5656" y="1367"/>
                  </a:lnTo>
                  <a:lnTo>
                    <a:pt x="6541" y="820"/>
                  </a:lnTo>
                  <a:lnTo>
                    <a:pt x="7495" y="547"/>
                  </a:lnTo>
                  <a:lnTo>
                    <a:pt x="8517" y="273"/>
                  </a:lnTo>
                  <a:lnTo>
                    <a:pt x="9676" y="137"/>
                  </a:lnTo>
                  <a:lnTo>
                    <a:pt x="10766" y="0"/>
                  </a:lnTo>
                  <a:lnTo>
                    <a:pt x="11924" y="137"/>
                  </a:lnTo>
                  <a:lnTo>
                    <a:pt x="12946" y="273"/>
                  </a:lnTo>
                  <a:lnTo>
                    <a:pt x="13900" y="547"/>
                  </a:lnTo>
                  <a:lnTo>
                    <a:pt x="14922" y="820"/>
                  </a:lnTo>
                  <a:lnTo>
                    <a:pt x="15876" y="1367"/>
                  </a:lnTo>
                  <a:lnTo>
                    <a:pt x="16762" y="1846"/>
                  </a:lnTo>
                  <a:lnTo>
                    <a:pt x="17580" y="2529"/>
                  </a:lnTo>
                  <a:lnTo>
                    <a:pt x="18466" y="3213"/>
                  </a:lnTo>
                  <a:lnTo>
                    <a:pt x="19011" y="3965"/>
                  </a:lnTo>
                  <a:lnTo>
                    <a:pt x="19760" y="4785"/>
                  </a:lnTo>
                  <a:lnTo>
                    <a:pt x="20305" y="5673"/>
                  </a:lnTo>
                  <a:lnTo>
                    <a:pt x="20714" y="6630"/>
                  </a:lnTo>
                  <a:lnTo>
                    <a:pt x="21259" y="8681"/>
                  </a:lnTo>
                  <a:lnTo>
                    <a:pt x="21464" y="9775"/>
                  </a:lnTo>
                  <a:lnTo>
                    <a:pt x="21600" y="1080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1"/>
            <p:cNvSpPr/>
            <p:nvPr/>
          </p:nvSpPr>
          <p:spPr>
            <a:xfrm>
              <a:off x="-1" y="240735"/>
              <a:ext cx="409536" cy="351432"/>
            </a:xfrm>
            <a:custGeom>
              <a:rect b="b" l="l" r="r" t="t"/>
              <a:pathLst>
                <a:path extrusionOk="0" h="21600" w="21600">
                  <a:moveTo>
                    <a:pt x="14646" y="0"/>
                  </a:moveTo>
                  <a:lnTo>
                    <a:pt x="10761" y="5265"/>
                  </a:lnTo>
                  <a:lnTo>
                    <a:pt x="6954" y="0"/>
                  </a:lnTo>
                  <a:lnTo>
                    <a:pt x="6255" y="495"/>
                  </a:lnTo>
                  <a:lnTo>
                    <a:pt x="5517" y="945"/>
                  </a:lnTo>
                  <a:lnTo>
                    <a:pt x="4778" y="1530"/>
                  </a:lnTo>
                  <a:lnTo>
                    <a:pt x="4118" y="2160"/>
                  </a:lnTo>
                  <a:lnTo>
                    <a:pt x="3574" y="2835"/>
                  </a:lnTo>
                  <a:lnTo>
                    <a:pt x="2991" y="3690"/>
                  </a:lnTo>
                  <a:lnTo>
                    <a:pt x="2447" y="4410"/>
                  </a:lnTo>
                  <a:lnTo>
                    <a:pt x="1942" y="5265"/>
                  </a:lnTo>
                  <a:lnTo>
                    <a:pt x="1554" y="6210"/>
                  </a:lnTo>
                  <a:lnTo>
                    <a:pt x="1127" y="7155"/>
                  </a:lnTo>
                  <a:lnTo>
                    <a:pt x="816" y="8190"/>
                  </a:lnTo>
                  <a:lnTo>
                    <a:pt x="350" y="10260"/>
                  </a:lnTo>
                  <a:lnTo>
                    <a:pt x="155" y="11385"/>
                  </a:lnTo>
                  <a:lnTo>
                    <a:pt x="0" y="13635"/>
                  </a:lnTo>
                  <a:lnTo>
                    <a:pt x="155" y="16065"/>
                  </a:lnTo>
                  <a:lnTo>
                    <a:pt x="1127" y="17280"/>
                  </a:lnTo>
                  <a:lnTo>
                    <a:pt x="2214" y="18405"/>
                  </a:lnTo>
                  <a:lnTo>
                    <a:pt x="3419" y="19350"/>
                  </a:lnTo>
                  <a:lnTo>
                    <a:pt x="4701" y="20070"/>
                  </a:lnTo>
                  <a:lnTo>
                    <a:pt x="6060" y="20745"/>
                  </a:lnTo>
                  <a:lnTo>
                    <a:pt x="7614" y="21195"/>
                  </a:lnTo>
                  <a:lnTo>
                    <a:pt x="9168" y="21510"/>
                  </a:lnTo>
                  <a:lnTo>
                    <a:pt x="10839" y="21600"/>
                  </a:lnTo>
                  <a:lnTo>
                    <a:pt x="12471" y="21510"/>
                  </a:lnTo>
                  <a:lnTo>
                    <a:pt x="14024" y="21195"/>
                  </a:lnTo>
                  <a:lnTo>
                    <a:pt x="15540" y="20745"/>
                  </a:lnTo>
                  <a:lnTo>
                    <a:pt x="16938" y="20070"/>
                  </a:lnTo>
                  <a:lnTo>
                    <a:pt x="18298" y="19350"/>
                  </a:lnTo>
                  <a:lnTo>
                    <a:pt x="19424" y="18405"/>
                  </a:lnTo>
                  <a:lnTo>
                    <a:pt x="20551" y="17280"/>
                  </a:lnTo>
                  <a:lnTo>
                    <a:pt x="21445" y="16065"/>
                  </a:lnTo>
                  <a:lnTo>
                    <a:pt x="21600" y="14850"/>
                  </a:lnTo>
                  <a:lnTo>
                    <a:pt x="21600" y="12510"/>
                  </a:lnTo>
                  <a:lnTo>
                    <a:pt x="21134" y="9135"/>
                  </a:lnTo>
                  <a:lnTo>
                    <a:pt x="20823" y="8100"/>
                  </a:lnTo>
                  <a:lnTo>
                    <a:pt x="20473" y="7155"/>
                  </a:lnTo>
                  <a:lnTo>
                    <a:pt x="20085" y="6210"/>
                  </a:lnTo>
                  <a:lnTo>
                    <a:pt x="19658" y="5265"/>
                  </a:lnTo>
                  <a:lnTo>
                    <a:pt x="19191" y="4410"/>
                  </a:lnTo>
                  <a:lnTo>
                    <a:pt x="18609" y="3600"/>
                  </a:lnTo>
                  <a:lnTo>
                    <a:pt x="18065" y="2835"/>
                  </a:lnTo>
                  <a:lnTo>
                    <a:pt x="17482" y="2160"/>
                  </a:lnTo>
                  <a:lnTo>
                    <a:pt x="16860" y="1530"/>
                  </a:lnTo>
                  <a:lnTo>
                    <a:pt x="16122" y="945"/>
                  </a:lnTo>
                  <a:lnTo>
                    <a:pt x="15384" y="495"/>
                  </a:lnTo>
                  <a:lnTo>
                    <a:pt x="14646" y="0"/>
                  </a:lnTo>
                  <a:close/>
                </a:path>
              </a:pathLst>
            </a:custGeom>
            <a:solidFill>
              <a:srgbClr val="1155CC"/>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41"/>
          <p:cNvSpPr/>
          <p:nvPr/>
        </p:nvSpPr>
        <p:spPr>
          <a:xfrm>
            <a:off x="962725" y="2888250"/>
            <a:ext cx="6153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B</a:t>
            </a:r>
            <a:r>
              <a:rPr lang="en-GB" sz="800">
                <a:latin typeface="Microsoft YaHei"/>
                <a:ea typeface="Microsoft YaHei"/>
                <a:cs typeface="Microsoft YaHei"/>
                <a:sym typeface="Microsoft YaHei"/>
              </a:rPr>
              <a:t>E Leader</a:t>
            </a:r>
            <a:endParaRPr sz="1100"/>
          </a:p>
        </p:txBody>
      </p:sp>
      <p:sp>
        <p:nvSpPr>
          <p:cNvPr id="353" name="Google Shape;353;p41"/>
          <p:cNvSpPr/>
          <p:nvPr/>
        </p:nvSpPr>
        <p:spPr>
          <a:xfrm>
            <a:off x="2546925" y="2888250"/>
            <a:ext cx="615300" cy="1962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QA</a:t>
            </a:r>
            <a:r>
              <a:rPr lang="en-GB" sz="800">
                <a:latin typeface="Microsoft YaHei"/>
                <a:ea typeface="Microsoft YaHei"/>
                <a:cs typeface="Microsoft YaHei"/>
                <a:sym typeface="Microsoft YaHei"/>
              </a:rPr>
              <a:t> Leader</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p:nvPr/>
        </p:nvSpPr>
        <p:spPr>
          <a:xfrm>
            <a:off x="446059" y="169078"/>
            <a:ext cx="7886700" cy="44970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2100"/>
              <a:buFont typeface="Microsoft YaHei"/>
              <a:buNone/>
            </a:pPr>
            <a:r>
              <a:rPr b="1" i="0" lang="en-GB" sz="2100" u="none" cap="none" strike="noStrike">
                <a:solidFill>
                  <a:srgbClr val="000000"/>
                </a:solidFill>
                <a:latin typeface="Microsoft YaHei"/>
                <a:ea typeface="Microsoft YaHei"/>
                <a:cs typeface="Microsoft YaHei"/>
                <a:sym typeface="Microsoft YaHei"/>
              </a:rPr>
              <a:t>项目全流程概貌</a:t>
            </a:r>
            <a:endParaRPr b="0" i="0" sz="1400" u="none" cap="none" strike="noStrike">
              <a:solidFill>
                <a:srgbClr val="000000"/>
              </a:solidFill>
              <a:latin typeface="Arial"/>
              <a:ea typeface="Arial"/>
              <a:cs typeface="Arial"/>
              <a:sym typeface="Arial"/>
            </a:endParaRPr>
          </a:p>
        </p:txBody>
      </p:sp>
      <p:sp>
        <p:nvSpPr>
          <p:cNvPr id="359" name="Google Shape;359;p42"/>
          <p:cNvSpPr/>
          <p:nvPr/>
        </p:nvSpPr>
        <p:spPr>
          <a:xfrm>
            <a:off x="819334" y="2820637"/>
            <a:ext cx="1309500" cy="3105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500"/>
              <a:buFont typeface="Calibri"/>
              <a:buNone/>
            </a:pPr>
            <a:r>
              <a:rPr b="0" i="0" lang="en-GB" sz="1500" u="none" cap="none" strike="noStrike">
                <a:solidFill>
                  <a:srgbClr val="000000"/>
                </a:solidFill>
                <a:latin typeface="Calibri"/>
                <a:ea typeface="Calibri"/>
                <a:cs typeface="Calibri"/>
                <a:sym typeface="Calibri"/>
              </a:rPr>
              <a:t>Business Team</a:t>
            </a:r>
            <a:endParaRPr sz="1100"/>
          </a:p>
        </p:txBody>
      </p:sp>
      <p:sp>
        <p:nvSpPr>
          <p:cNvPr id="360" name="Google Shape;360;p42"/>
          <p:cNvSpPr/>
          <p:nvPr/>
        </p:nvSpPr>
        <p:spPr>
          <a:xfrm>
            <a:off x="2263403" y="2820625"/>
            <a:ext cx="601500" cy="3105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500"/>
              <a:buFont typeface="Calibri"/>
              <a:buNone/>
            </a:pPr>
            <a:r>
              <a:rPr b="0" i="0" lang="en-GB" sz="1500" u="none" cap="none" strike="noStrike">
                <a:solidFill>
                  <a:srgbClr val="000000"/>
                </a:solidFill>
                <a:latin typeface="Calibri"/>
                <a:ea typeface="Calibri"/>
                <a:cs typeface="Calibri"/>
                <a:sym typeface="Calibri"/>
              </a:rPr>
              <a:t>BPM</a:t>
            </a:r>
            <a:endParaRPr sz="1100"/>
          </a:p>
        </p:txBody>
      </p:sp>
      <p:cxnSp>
        <p:nvCxnSpPr>
          <p:cNvPr id="361" name="Google Shape;361;p42"/>
          <p:cNvCxnSpPr/>
          <p:nvPr/>
        </p:nvCxnSpPr>
        <p:spPr>
          <a:xfrm>
            <a:off x="4508068" y="2810163"/>
            <a:ext cx="0" cy="241800"/>
          </a:xfrm>
          <a:prstGeom prst="straightConnector1">
            <a:avLst/>
          </a:prstGeom>
          <a:noFill/>
          <a:ln cap="rnd" cmpd="sng" w="25400">
            <a:solidFill>
              <a:schemeClr val="accent2"/>
            </a:solidFill>
            <a:prstDash val="dot"/>
            <a:round/>
            <a:headEnd len="sm" w="sm" type="none"/>
            <a:tailEnd len="sm" w="sm" type="none"/>
          </a:ln>
        </p:spPr>
      </p:cxnSp>
      <p:sp>
        <p:nvSpPr>
          <p:cNvPr id="362" name="Google Shape;362;p42"/>
          <p:cNvSpPr/>
          <p:nvPr/>
        </p:nvSpPr>
        <p:spPr>
          <a:xfrm>
            <a:off x="7008437" y="2820637"/>
            <a:ext cx="864900" cy="3105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500"/>
              <a:buFont typeface="Calibri"/>
              <a:buNone/>
            </a:pPr>
            <a:r>
              <a:rPr b="0" i="0" lang="en-GB" sz="1500" u="none" cap="none" strike="noStrike">
                <a:solidFill>
                  <a:srgbClr val="000000"/>
                </a:solidFill>
                <a:latin typeface="Calibri"/>
                <a:ea typeface="Calibri"/>
                <a:cs typeface="Calibri"/>
                <a:sym typeface="Calibri"/>
              </a:rPr>
              <a:t>QA</a:t>
            </a:r>
            <a:endParaRPr sz="1100"/>
          </a:p>
        </p:txBody>
      </p:sp>
      <p:sp>
        <p:nvSpPr>
          <p:cNvPr id="363" name="Google Shape;363;p42"/>
          <p:cNvSpPr/>
          <p:nvPr/>
        </p:nvSpPr>
        <p:spPr>
          <a:xfrm>
            <a:off x="910898" y="1409133"/>
            <a:ext cx="2269200" cy="470700"/>
          </a:xfrm>
          <a:prstGeom prst="chevron">
            <a:avLst>
              <a:gd fmla="val 50000" name="adj"/>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D966"/>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4" name="Google Shape;364;p42"/>
          <p:cNvSpPr/>
          <p:nvPr/>
        </p:nvSpPr>
        <p:spPr>
          <a:xfrm>
            <a:off x="1228164" y="1533212"/>
            <a:ext cx="1640700" cy="222600"/>
          </a:xfrm>
          <a:prstGeom prst="rect">
            <a:avLst/>
          </a:prstGeom>
          <a:noFill/>
          <a:ln>
            <a:noFill/>
          </a:ln>
        </p:spPr>
        <p:txBody>
          <a:bodyPr anchorCtr="0" anchor="ctr" bIns="16000" lIns="16000" spcFirstLastPara="1" rIns="16000" wrap="square" tIns="16000">
            <a:noAutofit/>
          </a:bodyPr>
          <a:lstStyle/>
          <a:p>
            <a:pPr indent="0" lvl="0" marL="0" marR="0" rtl="0" algn="ctr">
              <a:lnSpc>
                <a:spcPct val="90000"/>
              </a:lnSpc>
              <a:spcBef>
                <a:spcPts val="0"/>
              </a:spcBef>
              <a:spcAft>
                <a:spcPts val="0"/>
              </a:spcAft>
              <a:buClr>
                <a:srgbClr val="FFFFFF"/>
              </a:buClr>
              <a:buSzPts val="1100"/>
              <a:buFont typeface="Calibri"/>
              <a:buNone/>
            </a:pPr>
            <a:r>
              <a:rPr b="1" i="0" lang="en-GB" sz="1100" u="none" cap="none" strike="noStrike">
                <a:solidFill>
                  <a:srgbClr val="FFFFFF"/>
                </a:solidFill>
                <a:latin typeface="Calibri"/>
                <a:ea typeface="Calibri"/>
                <a:cs typeface="Calibri"/>
                <a:sym typeface="Calibri"/>
              </a:rPr>
              <a:t>需求管理</a:t>
            </a:r>
            <a:endParaRPr sz="1100"/>
          </a:p>
        </p:txBody>
      </p:sp>
      <p:sp>
        <p:nvSpPr>
          <p:cNvPr id="365" name="Google Shape;365;p42"/>
          <p:cNvSpPr/>
          <p:nvPr/>
        </p:nvSpPr>
        <p:spPr>
          <a:xfrm>
            <a:off x="3082654" y="1409133"/>
            <a:ext cx="2916900" cy="470700"/>
          </a:xfrm>
          <a:prstGeom prst="chevron">
            <a:avLst>
              <a:gd fmla="val 50000" name="adj"/>
            </a:avLst>
          </a:prstGeom>
          <a:solidFill>
            <a:srgbClr val="ED7D31"/>
          </a:solidFill>
          <a:ln cap="flat" cmpd="sng" w="254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6" name="Google Shape;366;p42"/>
          <p:cNvSpPr/>
          <p:nvPr/>
        </p:nvSpPr>
        <p:spPr>
          <a:xfrm>
            <a:off x="3960700" y="1533212"/>
            <a:ext cx="1116300" cy="222600"/>
          </a:xfrm>
          <a:prstGeom prst="rect">
            <a:avLst/>
          </a:prstGeom>
          <a:noFill/>
          <a:ln>
            <a:noFill/>
          </a:ln>
        </p:spPr>
        <p:txBody>
          <a:bodyPr anchorCtr="0" anchor="ctr" bIns="16000" lIns="16000" spcFirstLastPara="1" rIns="16000" wrap="square" tIns="16000">
            <a:noAutofit/>
          </a:bodyPr>
          <a:lstStyle/>
          <a:p>
            <a:pPr indent="0" lvl="0" marL="0" marR="0" rtl="0" algn="ctr">
              <a:lnSpc>
                <a:spcPct val="90000"/>
              </a:lnSpc>
              <a:spcBef>
                <a:spcPts val="0"/>
              </a:spcBef>
              <a:spcAft>
                <a:spcPts val="0"/>
              </a:spcAft>
              <a:buClr>
                <a:srgbClr val="FFFFFF"/>
              </a:buClr>
              <a:buSzPts val="1100"/>
              <a:buFont typeface="Century Gothic"/>
              <a:buNone/>
            </a:pPr>
            <a:r>
              <a:rPr b="1" i="0" lang="en-GB" sz="1100" u="none" cap="none" strike="noStrike">
                <a:solidFill>
                  <a:srgbClr val="FFFFFF"/>
                </a:solidFill>
                <a:latin typeface="Century Gothic"/>
                <a:ea typeface="Century Gothic"/>
                <a:cs typeface="Century Gothic"/>
                <a:sym typeface="Century Gothic"/>
              </a:rPr>
              <a:t>研发</a:t>
            </a:r>
            <a:r>
              <a:rPr b="1" i="0" lang="en-GB" sz="1100" u="none" cap="none" strike="noStrike">
                <a:solidFill>
                  <a:srgbClr val="FFFFFF"/>
                </a:solidFill>
                <a:latin typeface="Calibri"/>
                <a:ea typeface="Calibri"/>
                <a:cs typeface="Calibri"/>
                <a:sym typeface="Calibri"/>
              </a:rPr>
              <a:t>阶段</a:t>
            </a:r>
            <a:endParaRPr b="0" i="0" sz="1400" u="none" cap="none" strike="noStrike">
              <a:solidFill>
                <a:srgbClr val="000000"/>
              </a:solidFill>
              <a:latin typeface="Arial"/>
              <a:ea typeface="Arial"/>
              <a:cs typeface="Arial"/>
              <a:sym typeface="Arial"/>
            </a:endParaRPr>
          </a:p>
        </p:txBody>
      </p:sp>
      <p:sp>
        <p:nvSpPr>
          <p:cNvPr id="367" name="Google Shape;367;p42"/>
          <p:cNvSpPr/>
          <p:nvPr/>
        </p:nvSpPr>
        <p:spPr>
          <a:xfrm>
            <a:off x="5905721" y="1409133"/>
            <a:ext cx="1090800" cy="470700"/>
          </a:xfrm>
          <a:prstGeom prst="chevron">
            <a:avLst>
              <a:gd fmla="val 50000" name="adj"/>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68" name="Google Shape;368;p42"/>
          <p:cNvSpPr/>
          <p:nvPr/>
        </p:nvSpPr>
        <p:spPr>
          <a:xfrm>
            <a:off x="6108565" y="1533213"/>
            <a:ext cx="706200" cy="222600"/>
          </a:xfrm>
          <a:prstGeom prst="rect">
            <a:avLst/>
          </a:prstGeom>
          <a:noFill/>
          <a:ln>
            <a:noFill/>
          </a:ln>
        </p:spPr>
        <p:txBody>
          <a:bodyPr anchorCtr="0" anchor="ctr" bIns="16000" lIns="16000" spcFirstLastPara="1" rIns="16000" wrap="square" tIns="16000">
            <a:noAutofit/>
          </a:bodyPr>
          <a:lstStyle/>
          <a:p>
            <a:pPr indent="0" lvl="0" marL="0" marR="0" rtl="0" algn="ctr">
              <a:lnSpc>
                <a:spcPct val="90000"/>
              </a:lnSpc>
              <a:spcBef>
                <a:spcPts val="0"/>
              </a:spcBef>
              <a:spcAft>
                <a:spcPts val="0"/>
              </a:spcAft>
              <a:buClr>
                <a:srgbClr val="FFFFFF"/>
              </a:buClr>
              <a:buSzPts val="1100"/>
              <a:buFont typeface="Calibri"/>
              <a:buNone/>
            </a:pPr>
            <a:r>
              <a:rPr b="1" i="0" lang="en-GB" sz="1100" u="none" cap="none" strike="noStrike">
                <a:solidFill>
                  <a:srgbClr val="FFFFFF"/>
                </a:solidFill>
                <a:latin typeface="Calibri"/>
                <a:ea typeface="Calibri"/>
                <a:cs typeface="Calibri"/>
                <a:sym typeface="Calibri"/>
              </a:rPr>
              <a:t>验收阶段</a:t>
            </a:r>
            <a:endParaRPr sz="1100"/>
          </a:p>
        </p:txBody>
      </p:sp>
      <p:sp>
        <p:nvSpPr>
          <p:cNvPr id="369" name="Google Shape;369;p42"/>
          <p:cNvSpPr/>
          <p:nvPr/>
        </p:nvSpPr>
        <p:spPr>
          <a:xfrm>
            <a:off x="6921852" y="1409132"/>
            <a:ext cx="1298700" cy="472200"/>
          </a:xfrm>
          <a:prstGeom prst="chevron">
            <a:avLst>
              <a:gd fmla="val 50000" name="adj"/>
            </a:avLst>
          </a:prstGeom>
          <a:solidFill>
            <a:srgbClr val="ED7D31"/>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0" name="Google Shape;370;p42"/>
          <p:cNvSpPr/>
          <p:nvPr/>
        </p:nvSpPr>
        <p:spPr>
          <a:xfrm>
            <a:off x="7072651" y="1533212"/>
            <a:ext cx="1116300" cy="222600"/>
          </a:xfrm>
          <a:prstGeom prst="rect">
            <a:avLst/>
          </a:prstGeom>
          <a:noFill/>
          <a:ln>
            <a:noFill/>
          </a:ln>
        </p:spPr>
        <p:txBody>
          <a:bodyPr anchorCtr="0" anchor="ctr" bIns="16000" lIns="16000" spcFirstLastPara="1" rIns="16000" wrap="square" tIns="16000">
            <a:noAutofit/>
          </a:bodyPr>
          <a:lstStyle/>
          <a:p>
            <a:pPr indent="0" lvl="0" marL="0" marR="0" rtl="0" algn="ctr">
              <a:lnSpc>
                <a:spcPct val="90000"/>
              </a:lnSpc>
              <a:spcBef>
                <a:spcPts val="0"/>
              </a:spcBef>
              <a:spcAft>
                <a:spcPts val="0"/>
              </a:spcAft>
              <a:buClr>
                <a:srgbClr val="FFFFFF"/>
              </a:buClr>
              <a:buSzPts val="1100"/>
              <a:buFont typeface="Calibri"/>
              <a:buNone/>
            </a:pPr>
            <a:r>
              <a:rPr b="1" i="0" lang="en-GB" sz="1100" u="none" cap="none" strike="noStrike">
                <a:solidFill>
                  <a:srgbClr val="FFFFFF"/>
                </a:solidFill>
                <a:latin typeface="Calibri"/>
                <a:ea typeface="Calibri"/>
                <a:cs typeface="Calibri"/>
                <a:sym typeface="Calibri"/>
              </a:rPr>
              <a:t>部署上线阶段</a:t>
            </a:r>
            <a:endParaRPr sz="1100"/>
          </a:p>
        </p:txBody>
      </p:sp>
      <p:cxnSp>
        <p:nvCxnSpPr>
          <p:cNvPr id="371" name="Google Shape;371;p42"/>
          <p:cNvCxnSpPr/>
          <p:nvPr/>
        </p:nvCxnSpPr>
        <p:spPr>
          <a:xfrm>
            <a:off x="3227323" y="2004688"/>
            <a:ext cx="900" cy="1967400"/>
          </a:xfrm>
          <a:prstGeom prst="straightConnector1">
            <a:avLst/>
          </a:prstGeom>
          <a:noFill/>
          <a:ln cap="flat" cmpd="sng" w="12700">
            <a:solidFill>
              <a:srgbClr val="A7A7A7"/>
            </a:solidFill>
            <a:prstDash val="dash"/>
            <a:round/>
            <a:headEnd len="sm" w="sm" type="none"/>
            <a:tailEnd len="sm" w="sm" type="none"/>
          </a:ln>
        </p:spPr>
      </p:cxnSp>
      <p:cxnSp>
        <p:nvCxnSpPr>
          <p:cNvPr id="372" name="Google Shape;372;p42"/>
          <p:cNvCxnSpPr/>
          <p:nvPr/>
        </p:nvCxnSpPr>
        <p:spPr>
          <a:xfrm>
            <a:off x="5906035" y="2130967"/>
            <a:ext cx="12600" cy="1841100"/>
          </a:xfrm>
          <a:prstGeom prst="straightConnector1">
            <a:avLst/>
          </a:prstGeom>
          <a:noFill/>
          <a:ln cap="flat" cmpd="sng" w="12700">
            <a:solidFill>
              <a:srgbClr val="A7A7A7"/>
            </a:solidFill>
            <a:prstDash val="dash"/>
            <a:round/>
            <a:headEnd len="sm" w="sm" type="none"/>
            <a:tailEnd len="sm" w="sm" type="none"/>
          </a:ln>
        </p:spPr>
      </p:cxnSp>
      <p:cxnSp>
        <p:nvCxnSpPr>
          <p:cNvPr id="373" name="Google Shape;373;p42"/>
          <p:cNvCxnSpPr/>
          <p:nvPr/>
        </p:nvCxnSpPr>
        <p:spPr>
          <a:xfrm flipH="1">
            <a:off x="6939040" y="2130967"/>
            <a:ext cx="8400" cy="1841100"/>
          </a:xfrm>
          <a:prstGeom prst="straightConnector1">
            <a:avLst/>
          </a:prstGeom>
          <a:noFill/>
          <a:ln cap="flat" cmpd="sng" w="12700">
            <a:solidFill>
              <a:srgbClr val="A7A7A7"/>
            </a:solidFill>
            <a:prstDash val="dash"/>
            <a:round/>
            <a:headEnd len="sm" w="sm" type="none"/>
            <a:tailEnd len="sm" w="sm" type="none"/>
          </a:ln>
        </p:spPr>
      </p:cxnSp>
      <p:cxnSp>
        <p:nvCxnSpPr>
          <p:cNvPr id="374" name="Google Shape;374;p42"/>
          <p:cNvCxnSpPr/>
          <p:nvPr/>
        </p:nvCxnSpPr>
        <p:spPr>
          <a:xfrm>
            <a:off x="8134406" y="2130967"/>
            <a:ext cx="0" cy="1841100"/>
          </a:xfrm>
          <a:prstGeom prst="straightConnector1">
            <a:avLst/>
          </a:prstGeom>
          <a:noFill/>
          <a:ln cap="flat" cmpd="sng" w="12700">
            <a:solidFill>
              <a:srgbClr val="A7A7A7"/>
            </a:solidFill>
            <a:prstDash val="dash"/>
            <a:round/>
            <a:headEnd len="sm" w="sm" type="none"/>
            <a:tailEnd len="sm" w="sm" type="none"/>
          </a:ln>
        </p:spPr>
      </p:cxnSp>
      <p:grpSp>
        <p:nvGrpSpPr>
          <p:cNvPr id="375" name="Google Shape;375;p42"/>
          <p:cNvGrpSpPr/>
          <p:nvPr/>
        </p:nvGrpSpPr>
        <p:grpSpPr>
          <a:xfrm>
            <a:off x="3572108" y="2067931"/>
            <a:ext cx="1919475" cy="711675"/>
            <a:chOff x="0" y="0"/>
            <a:chExt cx="2559300" cy="948900"/>
          </a:xfrm>
        </p:grpSpPr>
        <p:sp>
          <p:nvSpPr>
            <p:cNvPr id="376" name="Google Shape;376;p42"/>
            <p:cNvSpPr/>
            <p:nvPr/>
          </p:nvSpPr>
          <p:spPr>
            <a:xfrm>
              <a:off x="0" y="0"/>
              <a:ext cx="2559300" cy="948900"/>
            </a:xfrm>
            <a:prstGeom prst="roundRect">
              <a:avLst>
                <a:gd fmla="val 10886" name="adj"/>
              </a:avLst>
            </a:prstGeom>
            <a:solidFill>
              <a:srgbClr val="D9D9D9">
                <a:alpha val="4588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7" name="Google Shape;377;p42"/>
            <p:cNvSpPr/>
            <p:nvPr/>
          </p:nvSpPr>
          <p:spPr>
            <a:xfrm>
              <a:off x="929894" y="0"/>
              <a:ext cx="663300" cy="307800"/>
            </a:xfrm>
            <a:prstGeom prst="rect">
              <a:avLst/>
            </a:prstGeom>
            <a:noFill/>
            <a:ln>
              <a:noFill/>
            </a:ln>
          </p:spPr>
          <p:txBody>
            <a:bodyPr anchorCtr="0" anchor="t" bIns="45725" lIns="45725" spcFirstLastPara="1" rIns="45725" wrap="square" tIns="45725">
              <a:noAutofit/>
            </a:bodyPr>
            <a:lstStyle/>
            <a:p>
              <a:pPr indent="0" lvl="0" marL="0" marR="0" rtl="0" algn="l">
                <a:lnSpc>
                  <a:spcPct val="100000"/>
                </a:lnSpc>
                <a:spcBef>
                  <a:spcPts val="0"/>
                </a:spcBef>
                <a:spcAft>
                  <a:spcPts val="0"/>
                </a:spcAft>
                <a:buClr>
                  <a:srgbClr val="000000"/>
                </a:buClr>
                <a:buSzPts val="900"/>
                <a:buFont typeface="Calibri"/>
                <a:buNone/>
              </a:pPr>
              <a:r>
                <a:rPr b="0" i="0" lang="en-GB" sz="900" u="none" cap="none" strike="noStrike">
                  <a:solidFill>
                    <a:srgbClr val="000000"/>
                  </a:solidFill>
                  <a:latin typeface="Calibri"/>
                  <a:ea typeface="Calibri"/>
                  <a:cs typeface="Calibri"/>
                  <a:sym typeface="Calibri"/>
                </a:rPr>
                <a:t>产品线1</a:t>
              </a:r>
              <a:endParaRPr sz="1100"/>
            </a:p>
          </p:txBody>
        </p:sp>
        <p:grpSp>
          <p:nvGrpSpPr>
            <p:cNvPr id="378" name="Google Shape;378;p42"/>
            <p:cNvGrpSpPr/>
            <p:nvPr/>
          </p:nvGrpSpPr>
          <p:grpSpPr>
            <a:xfrm>
              <a:off x="47729" y="433061"/>
              <a:ext cx="2440432" cy="300051"/>
              <a:chOff x="-1" y="-1"/>
              <a:chExt cx="2440432" cy="300051"/>
            </a:xfrm>
          </p:grpSpPr>
          <p:grpSp>
            <p:nvGrpSpPr>
              <p:cNvPr id="379" name="Google Shape;379;p42"/>
              <p:cNvGrpSpPr/>
              <p:nvPr/>
            </p:nvGrpSpPr>
            <p:grpSpPr>
              <a:xfrm>
                <a:off x="-1" y="-1"/>
                <a:ext cx="528000" cy="299700"/>
                <a:chOff x="0" y="0"/>
                <a:chExt cx="528000" cy="299700"/>
              </a:xfrm>
            </p:grpSpPr>
            <p:sp>
              <p:nvSpPr>
                <p:cNvPr id="380" name="Google Shape;380;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2"/>
                <p:cNvSpPr/>
                <p:nvPr/>
              </p:nvSpPr>
              <p:spPr>
                <a:xfrm>
                  <a:off x="19839" y="18991"/>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FPM</a:t>
                  </a:r>
                  <a:endParaRPr sz="1100"/>
                </a:p>
              </p:txBody>
            </p:sp>
          </p:grpSp>
          <p:grpSp>
            <p:nvGrpSpPr>
              <p:cNvPr id="382" name="Google Shape;382;p42"/>
              <p:cNvGrpSpPr/>
              <p:nvPr/>
            </p:nvGrpSpPr>
            <p:grpSpPr>
              <a:xfrm>
                <a:off x="594055" y="350"/>
                <a:ext cx="672000" cy="299700"/>
                <a:chOff x="0" y="0"/>
                <a:chExt cx="672000" cy="299700"/>
              </a:xfrm>
            </p:grpSpPr>
            <p:sp>
              <p:nvSpPr>
                <p:cNvPr id="383" name="Google Shape;383;p42"/>
                <p:cNvSpPr/>
                <p:nvPr/>
              </p:nvSpPr>
              <p:spPr>
                <a:xfrm>
                  <a:off x="0" y="0"/>
                  <a:ext cx="672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2"/>
                <p:cNvSpPr/>
                <p:nvPr/>
              </p:nvSpPr>
              <p:spPr>
                <a:xfrm>
                  <a:off x="19838" y="18991"/>
                  <a:ext cx="632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Designer</a:t>
                  </a:r>
                  <a:endParaRPr sz="1100"/>
                </a:p>
              </p:txBody>
            </p:sp>
          </p:grpSp>
          <p:grpSp>
            <p:nvGrpSpPr>
              <p:cNvPr id="385" name="Google Shape;385;p42"/>
              <p:cNvGrpSpPr/>
              <p:nvPr/>
            </p:nvGrpSpPr>
            <p:grpSpPr>
              <a:xfrm>
                <a:off x="1330320" y="350"/>
                <a:ext cx="528000" cy="299700"/>
                <a:chOff x="0" y="0"/>
                <a:chExt cx="528000" cy="299700"/>
              </a:xfrm>
            </p:grpSpPr>
            <p:sp>
              <p:nvSpPr>
                <p:cNvPr id="386" name="Google Shape;386;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2"/>
                <p:cNvSpPr/>
                <p:nvPr/>
              </p:nvSpPr>
              <p:spPr>
                <a:xfrm>
                  <a:off x="19839" y="18992"/>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Dev</a:t>
                  </a:r>
                  <a:endParaRPr sz="1100"/>
                </a:p>
              </p:txBody>
            </p:sp>
          </p:grpSp>
          <p:grpSp>
            <p:nvGrpSpPr>
              <p:cNvPr id="388" name="Google Shape;388;p42"/>
              <p:cNvGrpSpPr/>
              <p:nvPr/>
            </p:nvGrpSpPr>
            <p:grpSpPr>
              <a:xfrm>
                <a:off x="1912431" y="-1"/>
                <a:ext cx="528000" cy="299700"/>
                <a:chOff x="0" y="0"/>
                <a:chExt cx="528000" cy="299700"/>
              </a:xfrm>
            </p:grpSpPr>
            <p:sp>
              <p:nvSpPr>
                <p:cNvPr id="389" name="Google Shape;389;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2"/>
                <p:cNvSpPr/>
                <p:nvPr/>
              </p:nvSpPr>
              <p:spPr>
                <a:xfrm>
                  <a:off x="19839" y="18991"/>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QA</a:t>
                  </a:r>
                  <a:endParaRPr sz="1100"/>
                </a:p>
              </p:txBody>
            </p:sp>
          </p:grpSp>
        </p:grpSp>
      </p:grpSp>
      <p:sp>
        <p:nvSpPr>
          <p:cNvPr id="391" name="Google Shape;391;p42"/>
          <p:cNvSpPr/>
          <p:nvPr/>
        </p:nvSpPr>
        <p:spPr>
          <a:xfrm>
            <a:off x="5999571" y="2820625"/>
            <a:ext cx="632100" cy="310500"/>
          </a:xfrm>
          <a:prstGeom prst="rect">
            <a:avLst/>
          </a:prstGeom>
          <a:noFill/>
          <a:ln>
            <a:noFill/>
          </a:ln>
        </p:spPr>
        <p:txBody>
          <a:bodyPr anchorCtr="0" anchor="t"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1500"/>
              <a:buFont typeface="Calibri"/>
              <a:buNone/>
            </a:pPr>
            <a:r>
              <a:rPr b="0" i="0" lang="en-GB" sz="1500" u="none" cap="none" strike="noStrike">
                <a:solidFill>
                  <a:srgbClr val="000000"/>
                </a:solidFill>
                <a:latin typeface="Calibri"/>
                <a:ea typeface="Calibri"/>
                <a:cs typeface="Calibri"/>
                <a:sym typeface="Calibri"/>
              </a:rPr>
              <a:t>BPM</a:t>
            </a:r>
            <a:endParaRPr b="0" i="0" sz="15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alibri"/>
              <a:buNone/>
            </a:pPr>
            <a:r>
              <a:rPr lang="en-GB" sz="1200">
                <a:latin typeface="Calibri"/>
                <a:ea typeface="Calibri"/>
                <a:cs typeface="Calibri"/>
                <a:sym typeface="Calibri"/>
              </a:rPr>
              <a:t>业务方</a:t>
            </a:r>
            <a:endParaRPr sz="1200">
              <a:latin typeface="Calibri"/>
              <a:ea typeface="Calibri"/>
              <a:cs typeface="Calibri"/>
              <a:sym typeface="Calibri"/>
            </a:endParaRPr>
          </a:p>
        </p:txBody>
      </p:sp>
      <p:grpSp>
        <p:nvGrpSpPr>
          <p:cNvPr id="392" name="Google Shape;392;p42"/>
          <p:cNvGrpSpPr/>
          <p:nvPr/>
        </p:nvGrpSpPr>
        <p:grpSpPr>
          <a:xfrm>
            <a:off x="3569637" y="3101653"/>
            <a:ext cx="1919475" cy="711675"/>
            <a:chOff x="0" y="0"/>
            <a:chExt cx="2559300" cy="948900"/>
          </a:xfrm>
        </p:grpSpPr>
        <p:sp>
          <p:nvSpPr>
            <p:cNvPr id="393" name="Google Shape;393;p42"/>
            <p:cNvSpPr/>
            <p:nvPr/>
          </p:nvSpPr>
          <p:spPr>
            <a:xfrm>
              <a:off x="0" y="0"/>
              <a:ext cx="2559300" cy="948900"/>
            </a:xfrm>
            <a:prstGeom prst="roundRect">
              <a:avLst>
                <a:gd fmla="val 10886" name="adj"/>
              </a:avLst>
            </a:prstGeom>
            <a:solidFill>
              <a:srgbClr val="D1D1D1">
                <a:alpha val="4588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94" name="Google Shape;394;p42"/>
            <p:cNvSpPr/>
            <p:nvPr/>
          </p:nvSpPr>
          <p:spPr>
            <a:xfrm>
              <a:off x="903067" y="67238"/>
              <a:ext cx="684300" cy="307800"/>
            </a:xfrm>
            <a:prstGeom prst="rect">
              <a:avLst/>
            </a:prstGeom>
            <a:noFill/>
            <a:ln>
              <a:noFill/>
            </a:ln>
          </p:spPr>
          <p:txBody>
            <a:bodyPr anchorCtr="0" anchor="t" bIns="45725" lIns="45725" spcFirstLastPara="1" rIns="45725" wrap="square" tIns="45725">
              <a:noAutofit/>
            </a:bodyPr>
            <a:lstStyle/>
            <a:p>
              <a:pPr indent="0" lvl="0" marL="0" marR="0" rtl="0" algn="l">
                <a:lnSpc>
                  <a:spcPct val="100000"/>
                </a:lnSpc>
                <a:spcBef>
                  <a:spcPts val="0"/>
                </a:spcBef>
                <a:spcAft>
                  <a:spcPts val="0"/>
                </a:spcAft>
                <a:buClr>
                  <a:srgbClr val="000000"/>
                </a:buClr>
                <a:buSzPts val="900"/>
                <a:buFont typeface="Calibri"/>
                <a:buNone/>
              </a:pPr>
              <a:r>
                <a:rPr b="0" i="0" lang="en-GB" sz="900" u="none" cap="none" strike="noStrike">
                  <a:solidFill>
                    <a:srgbClr val="000000"/>
                  </a:solidFill>
                  <a:latin typeface="Calibri"/>
                  <a:ea typeface="Calibri"/>
                  <a:cs typeface="Calibri"/>
                  <a:sym typeface="Calibri"/>
                </a:rPr>
                <a:t>产品线N</a:t>
              </a:r>
              <a:endParaRPr b="0" i="0" sz="900" u="none" cap="none" strike="noStrike">
                <a:solidFill>
                  <a:srgbClr val="000000"/>
                </a:solidFill>
                <a:latin typeface="Arial"/>
                <a:ea typeface="Arial"/>
                <a:cs typeface="Arial"/>
                <a:sym typeface="Arial"/>
              </a:endParaRPr>
            </a:p>
          </p:txBody>
        </p:sp>
        <p:grpSp>
          <p:nvGrpSpPr>
            <p:cNvPr id="395" name="Google Shape;395;p42"/>
            <p:cNvGrpSpPr/>
            <p:nvPr/>
          </p:nvGrpSpPr>
          <p:grpSpPr>
            <a:xfrm>
              <a:off x="47729" y="433061"/>
              <a:ext cx="2440432" cy="300051"/>
              <a:chOff x="-1" y="-1"/>
              <a:chExt cx="2440432" cy="300051"/>
            </a:xfrm>
          </p:grpSpPr>
          <p:grpSp>
            <p:nvGrpSpPr>
              <p:cNvPr id="396" name="Google Shape;396;p42"/>
              <p:cNvGrpSpPr/>
              <p:nvPr/>
            </p:nvGrpSpPr>
            <p:grpSpPr>
              <a:xfrm>
                <a:off x="-1" y="-1"/>
                <a:ext cx="528000" cy="299700"/>
                <a:chOff x="0" y="0"/>
                <a:chExt cx="528000" cy="299700"/>
              </a:xfrm>
            </p:grpSpPr>
            <p:sp>
              <p:nvSpPr>
                <p:cNvPr id="397" name="Google Shape;397;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2"/>
                <p:cNvSpPr/>
                <p:nvPr/>
              </p:nvSpPr>
              <p:spPr>
                <a:xfrm>
                  <a:off x="19839" y="18991"/>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FPM</a:t>
                  </a:r>
                  <a:endParaRPr sz="1100"/>
                </a:p>
              </p:txBody>
            </p:sp>
          </p:grpSp>
          <p:grpSp>
            <p:nvGrpSpPr>
              <p:cNvPr id="399" name="Google Shape;399;p42"/>
              <p:cNvGrpSpPr/>
              <p:nvPr/>
            </p:nvGrpSpPr>
            <p:grpSpPr>
              <a:xfrm>
                <a:off x="594055" y="350"/>
                <a:ext cx="672000" cy="299700"/>
                <a:chOff x="0" y="0"/>
                <a:chExt cx="672000" cy="299700"/>
              </a:xfrm>
            </p:grpSpPr>
            <p:sp>
              <p:nvSpPr>
                <p:cNvPr id="400" name="Google Shape;400;p42"/>
                <p:cNvSpPr/>
                <p:nvPr/>
              </p:nvSpPr>
              <p:spPr>
                <a:xfrm>
                  <a:off x="0" y="0"/>
                  <a:ext cx="672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2"/>
                <p:cNvSpPr/>
                <p:nvPr/>
              </p:nvSpPr>
              <p:spPr>
                <a:xfrm>
                  <a:off x="19838" y="18991"/>
                  <a:ext cx="632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Designer</a:t>
                  </a:r>
                  <a:endParaRPr sz="1100"/>
                </a:p>
              </p:txBody>
            </p:sp>
          </p:grpSp>
          <p:grpSp>
            <p:nvGrpSpPr>
              <p:cNvPr id="402" name="Google Shape;402;p42"/>
              <p:cNvGrpSpPr/>
              <p:nvPr/>
            </p:nvGrpSpPr>
            <p:grpSpPr>
              <a:xfrm>
                <a:off x="1330320" y="350"/>
                <a:ext cx="528000" cy="299700"/>
                <a:chOff x="0" y="0"/>
                <a:chExt cx="528000" cy="299700"/>
              </a:xfrm>
            </p:grpSpPr>
            <p:sp>
              <p:nvSpPr>
                <p:cNvPr id="403" name="Google Shape;403;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2"/>
                <p:cNvSpPr/>
                <p:nvPr/>
              </p:nvSpPr>
              <p:spPr>
                <a:xfrm>
                  <a:off x="19839" y="18992"/>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Dev</a:t>
                  </a:r>
                  <a:endParaRPr sz="1100"/>
                </a:p>
              </p:txBody>
            </p:sp>
          </p:grpSp>
          <p:grpSp>
            <p:nvGrpSpPr>
              <p:cNvPr id="405" name="Google Shape;405;p42"/>
              <p:cNvGrpSpPr/>
              <p:nvPr/>
            </p:nvGrpSpPr>
            <p:grpSpPr>
              <a:xfrm>
                <a:off x="1912431" y="-1"/>
                <a:ext cx="528000" cy="299700"/>
                <a:chOff x="0" y="0"/>
                <a:chExt cx="528000" cy="299700"/>
              </a:xfrm>
            </p:grpSpPr>
            <p:sp>
              <p:nvSpPr>
                <p:cNvPr id="406" name="Google Shape;406;p42"/>
                <p:cNvSpPr/>
                <p:nvPr/>
              </p:nvSpPr>
              <p:spPr>
                <a:xfrm>
                  <a:off x="0" y="0"/>
                  <a:ext cx="528000" cy="299700"/>
                </a:xfrm>
                <a:prstGeom prst="roundRect">
                  <a:avLst>
                    <a:gd fmla="val 22608" name="adj"/>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2"/>
                <p:cNvSpPr/>
                <p:nvPr/>
              </p:nvSpPr>
              <p:spPr>
                <a:xfrm>
                  <a:off x="19839" y="18991"/>
                  <a:ext cx="488400" cy="2616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FFFFFF"/>
                    </a:buClr>
                    <a:buSzPts val="800"/>
                    <a:buFont typeface="Calibri"/>
                    <a:buNone/>
                  </a:pPr>
                  <a:r>
                    <a:rPr b="0" i="0" lang="en-GB" sz="800" u="none" cap="none" strike="noStrike">
                      <a:solidFill>
                        <a:srgbClr val="FFFFFF"/>
                      </a:solidFill>
                      <a:latin typeface="Calibri"/>
                      <a:ea typeface="Calibri"/>
                      <a:cs typeface="Calibri"/>
                      <a:sym typeface="Calibri"/>
                    </a:rPr>
                    <a:t>QA</a:t>
                  </a:r>
                  <a:endParaRPr sz="1100"/>
                </a:p>
              </p:txBody>
            </p:sp>
          </p:grpSp>
        </p:grpSp>
      </p:grpSp>
      <p:pic>
        <p:nvPicPr>
          <p:cNvPr id="408" name="Google Shape;408;p42"/>
          <p:cNvPicPr preferRelativeResize="0"/>
          <p:nvPr/>
        </p:nvPicPr>
        <p:blipFill rotWithShape="1">
          <a:blip r:embed="rId3">
            <a:alphaModFix amt="91000"/>
          </a:blip>
          <a:srcRect b="0" l="0" r="0" t="0"/>
          <a:stretch/>
        </p:blipFill>
        <p:spPr>
          <a:xfrm>
            <a:off x="4000740" y="2447045"/>
            <a:ext cx="98776" cy="115239"/>
          </a:xfrm>
          <a:prstGeom prst="rect">
            <a:avLst/>
          </a:prstGeom>
          <a:noFill/>
          <a:ln>
            <a:noFill/>
          </a:ln>
        </p:spPr>
      </p:pic>
      <p:pic>
        <p:nvPicPr>
          <p:cNvPr id="409" name="Google Shape;409;p42"/>
          <p:cNvPicPr preferRelativeResize="0"/>
          <p:nvPr/>
        </p:nvPicPr>
        <p:blipFill rotWithShape="1">
          <a:blip r:embed="rId3">
            <a:alphaModFix amt="91000"/>
          </a:blip>
          <a:srcRect b="0" l="0" r="0" t="0"/>
          <a:stretch/>
        </p:blipFill>
        <p:spPr>
          <a:xfrm>
            <a:off x="4551059" y="2447045"/>
            <a:ext cx="98776" cy="115239"/>
          </a:xfrm>
          <a:prstGeom prst="rect">
            <a:avLst/>
          </a:prstGeom>
          <a:noFill/>
          <a:ln>
            <a:noFill/>
          </a:ln>
        </p:spPr>
      </p:pic>
      <p:pic>
        <p:nvPicPr>
          <p:cNvPr id="410" name="Google Shape;410;p42"/>
          <p:cNvPicPr preferRelativeResize="0"/>
          <p:nvPr/>
        </p:nvPicPr>
        <p:blipFill rotWithShape="1">
          <a:blip r:embed="rId3">
            <a:alphaModFix/>
          </a:blip>
          <a:srcRect b="0" l="0" r="0" t="0"/>
          <a:stretch/>
        </p:blipFill>
        <p:spPr>
          <a:xfrm>
            <a:off x="4995818" y="2447045"/>
            <a:ext cx="98776" cy="115239"/>
          </a:xfrm>
          <a:prstGeom prst="rect">
            <a:avLst/>
          </a:prstGeom>
          <a:noFill/>
          <a:ln>
            <a:noFill/>
          </a:ln>
        </p:spPr>
      </p:pic>
      <p:pic>
        <p:nvPicPr>
          <p:cNvPr id="411" name="Google Shape;411;p42"/>
          <p:cNvPicPr preferRelativeResize="0"/>
          <p:nvPr/>
        </p:nvPicPr>
        <p:blipFill rotWithShape="1">
          <a:blip r:embed="rId3">
            <a:alphaModFix amt="91000"/>
          </a:blip>
          <a:srcRect b="0" l="0" r="0" t="0"/>
          <a:stretch/>
        </p:blipFill>
        <p:spPr>
          <a:xfrm>
            <a:off x="3996760" y="3483628"/>
            <a:ext cx="98776" cy="115239"/>
          </a:xfrm>
          <a:prstGeom prst="rect">
            <a:avLst/>
          </a:prstGeom>
          <a:noFill/>
          <a:ln>
            <a:noFill/>
          </a:ln>
        </p:spPr>
      </p:pic>
      <p:pic>
        <p:nvPicPr>
          <p:cNvPr id="412" name="Google Shape;412;p42"/>
          <p:cNvPicPr preferRelativeResize="0"/>
          <p:nvPr/>
        </p:nvPicPr>
        <p:blipFill rotWithShape="1">
          <a:blip r:embed="rId3">
            <a:alphaModFix amt="91000"/>
          </a:blip>
          <a:srcRect b="0" l="0" r="0" t="0"/>
          <a:stretch/>
        </p:blipFill>
        <p:spPr>
          <a:xfrm>
            <a:off x="4547079" y="3483628"/>
            <a:ext cx="98776" cy="115239"/>
          </a:xfrm>
          <a:prstGeom prst="rect">
            <a:avLst/>
          </a:prstGeom>
          <a:noFill/>
          <a:ln>
            <a:noFill/>
          </a:ln>
        </p:spPr>
      </p:pic>
      <p:pic>
        <p:nvPicPr>
          <p:cNvPr id="413" name="Google Shape;413;p42"/>
          <p:cNvPicPr preferRelativeResize="0"/>
          <p:nvPr/>
        </p:nvPicPr>
        <p:blipFill rotWithShape="1">
          <a:blip r:embed="rId3">
            <a:alphaModFix/>
          </a:blip>
          <a:srcRect b="0" l="0" r="0" t="0"/>
          <a:stretch/>
        </p:blipFill>
        <p:spPr>
          <a:xfrm>
            <a:off x="4991839" y="3483628"/>
            <a:ext cx="98776" cy="115239"/>
          </a:xfrm>
          <a:prstGeom prst="rect">
            <a:avLst/>
          </a:prstGeom>
          <a:noFill/>
          <a:ln>
            <a:noFill/>
          </a:ln>
        </p:spPr>
      </p:pic>
      <p:sp>
        <p:nvSpPr>
          <p:cNvPr id="414" name="Google Shape;414;p42"/>
          <p:cNvSpPr/>
          <p:nvPr/>
        </p:nvSpPr>
        <p:spPr>
          <a:xfrm>
            <a:off x="2128774" y="2848075"/>
            <a:ext cx="3486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&gt;</a:t>
            </a:r>
            <a:endParaRPr sz="1100"/>
          </a:p>
        </p:txBody>
      </p:sp>
      <p:sp>
        <p:nvSpPr>
          <p:cNvPr id="415" name="Google Shape;415;p42"/>
          <p:cNvSpPr/>
          <p:nvPr/>
        </p:nvSpPr>
        <p:spPr>
          <a:xfrm>
            <a:off x="2902375" y="2848081"/>
            <a:ext cx="3204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&gt;</a:t>
            </a:r>
            <a:endParaRPr sz="1100"/>
          </a:p>
        </p:txBody>
      </p:sp>
      <p:sp>
        <p:nvSpPr>
          <p:cNvPr id="416" name="Google Shape;416;p42"/>
          <p:cNvSpPr/>
          <p:nvPr/>
        </p:nvSpPr>
        <p:spPr>
          <a:xfrm>
            <a:off x="3322587" y="2314102"/>
            <a:ext cx="248994" cy="1337040"/>
          </a:xfrm>
          <a:custGeom>
            <a:rect b="b" l="l" r="r" t="t"/>
            <a:pathLst>
              <a:path extrusionOk="0" h="21600" w="21600">
                <a:moveTo>
                  <a:pt x="21600" y="21600"/>
                </a:moveTo>
                <a:cubicBezTo>
                  <a:pt x="15635" y="21600"/>
                  <a:pt x="10800" y="21450"/>
                  <a:pt x="10800" y="21265"/>
                </a:cubicBezTo>
                <a:lnTo>
                  <a:pt x="10800" y="11135"/>
                </a:lnTo>
                <a:cubicBezTo>
                  <a:pt x="10800" y="10950"/>
                  <a:pt x="5965" y="10800"/>
                  <a:pt x="0" y="10800"/>
                </a:cubicBezTo>
                <a:cubicBezTo>
                  <a:pt x="5965" y="10800"/>
                  <a:pt x="10800" y="10650"/>
                  <a:pt x="10800" y="10465"/>
                </a:cubicBezTo>
                <a:lnTo>
                  <a:pt x="10800" y="335"/>
                </a:lnTo>
                <a:cubicBezTo>
                  <a:pt x="10800" y="150"/>
                  <a:pt x="15635" y="0"/>
                  <a:pt x="21600" y="0"/>
                </a:cubicBezTo>
              </a:path>
            </a:pathLst>
          </a:custGeom>
          <a:noFill/>
          <a:ln cap="flat" cmpd="sng" w="9525">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2"/>
          <p:cNvSpPr/>
          <p:nvPr/>
        </p:nvSpPr>
        <p:spPr>
          <a:xfrm>
            <a:off x="6654229" y="2848081"/>
            <a:ext cx="320400" cy="278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&gt;</a:t>
            </a:r>
            <a:endParaRPr sz="1100"/>
          </a:p>
        </p:txBody>
      </p:sp>
      <p:sp>
        <p:nvSpPr>
          <p:cNvPr id="418" name="Google Shape;418;p42"/>
          <p:cNvSpPr/>
          <p:nvPr/>
        </p:nvSpPr>
        <p:spPr>
          <a:xfrm>
            <a:off x="5494823" y="2191017"/>
            <a:ext cx="256392" cy="1460160"/>
          </a:xfrm>
          <a:custGeom>
            <a:rect b="b" l="l" r="r" t="t"/>
            <a:pathLst>
              <a:path extrusionOk="0" h="21600" w="21600">
                <a:moveTo>
                  <a:pt x="0" y="0"/>
                </a:moveTo>
                <a:cubicBezTo>
                  <a:pt x="5965" y="0"/>
                  <a:pt x="10800" y="141"/>
                  <a:pt x="10800" y="316"/>
                </a:cubicBezTo>
                <a:lnTo>
                  <a:pt x="10800" y="10484"/>
                </a:lnTo>
                <a:cubicBezTo>
                  <a:pt x="10800" y="10659"/>
                  <a:pt x="15635" y="10800"/>
                  <a:pt x="21600" y="10800"/>
                </a:cubicBezTo>
                <a:cubicBezTo>
                  <a:pt x="15635" y="10800"/>
                  <a:pt x="10800" y="10941"/>
                  <a:pt x="10800" y="11116"/>
                </a:cubicBezTo>
                <a:lnTo>
                  <a:pt x="10800" y="21284"/>
                </a:lnTo>
                <a:cubicBezTo>
                  <a:pt x="10800" y="21459"/>
                  <a:pt x="5965" y="21600"/>
                  <a:pt x="0" y="21600"/>
                </a:cubicBezTo>
              </a:path>
            </a:pathLst>
          </a:custGeom>
          <a:noFill/>
          <a:ln cap="flat" cmpd="sng" w="9525">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9" name="Google Shape;419;p42"/>
          <p:cNvCxnSpPr/>
          <p:nvPr/>
        </p:nvCxnSpPr>
        <p:spPr>
          <a:xfrm>
            <a:off x="869306" y="1984317"/>
            <a:ext cx="900" cy="1967400"/>
          </a:xfrm>
          <a:prstGeom prst="straightConnector1">
            <a:avLst/>
          </a:prstGeom>
          <a:noFill/>
          <a:ln cap="flat" cmpd="sng" w="12700">
            <a:solidFill>
              <a:srgbClr val="A7A7A7"/>
            </a:solidFill>
            <a:prstDash val="dash"/>
            <a:round/>
            <a:headEnd len="sm" w="sm" type="none"/>
            <a:tailEnd len="sm" w="sm" type="none"/>
          </a:ln>
        </p:spPr>
      </p:cxnSp>
      <p:sp>
        <p:nvSpPr>
          <p:cNvPr id="420" name="Google Shape;420;p42"/>
          <p:cNvSpPr/>
          <p:nvPr/>
        </p:nvSpPr>
        <p:spPr>
          <a:xfrm>
            <a:off x="1524220" y="1093922"/>
            <a:ext cx="1042500" cy="2769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accent1"/>
              </a:buClr>
              <a:buSzPts val="1400"/>
              <a:buFont typeface="Microsoft YaHei"/>
              <a:buNone/>
            </a:pPr>
            <a:r>
              <a:rPr b="1" i="0" lang="en-GB" sz="1400" u="none" cap="none" strike="noStrike">
                <a:solidFill>
                  <a:schemeClr val="accent1"/>
                </a:solidFill>
                <a:latin typeface="Microsoft YaHei"/>
                <a:ea typeface="Microsoft YaHei"/>
                <a:cs typeface="Microsoft YaHei"/>
                <a:sym typeface="Microsoft YaHei"/>
              </a:rPr>
              <a:t>业务线</a:t>
            </a:r>
            <a:endParaRPr b="1" i="0" sz="1400" u="none" cap="none" strike="noStrike">
              <a:solidFill>
                <a:schemeClr val="accent1"/>
              </a:solidFill>
              <a:latin typeface="Microsoft YaHei"/>
              <a:ea typeface="Microsoft YaHei"/>
              <a:cs typeface="Microsoft YaHei"/>
              <a:sym typeface="Microsoft YaHei"/>
            </a:endParaRPr>
          </a:p>
        </p:txBody>
      </p:sp>
      <p:sp>
        <p:nvSpPr>
          <p:cNvPr id="421" name="Google Shape;421;p42"/>
          <p:cNvSpPr/>
          <p:nvPr/>
        </p:nvSpPr>
        <p:spPr>
          <a:xfrm>
            <a:off x="5828012" y="1093922"/>
            <a:ext cx="1042500" cy="2769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accent1"/>
              </a:buClr>
              <a:buSzPts val="1400"/>
              <a:buFont typeface="Microsoft YaHei"/>
              <a:buNone/>
            </a:pPr>
            <a:r>
              <a:rPr b="1" i="0" lang="en-GB" sz="1400" u="none" cap="none" strike="noStrike">
                <a:solidFill>
                  <a:schemeClr val="accent1"/>
                </a:solidFill>
                <a:latin typeface="Microsoft YaHei"/>
                <a:ea typeface="Microsoft YaHei"/>
                <a:cs typeface="Microsoft YaHei"/>
                <a:sym typeface="Microsoft YaHei"/>
              </a:rPr>
              <a:t>业务线</a:t>
            </a:r>
            <a:endParaRPr sz="1100"/>
          </a:p>
        </p:txBody>
      </p:sp>
      <p:sp>
        <p:nvSpPr>
          <p:cNvPr id="422" name="Google Shape;422;p42"/>
          <p:cNvSpPr/>
          <p:nvPr/>
        </p:nvSpPr>
        <p:spPr>
          <a:xfrm>
            <a:off x="4019797" y="1093922"/>
            <a:ext cx="1042500" cy="2769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Microsoft YaHei"/>
              <a:buNone/>
            </a:pPr>
            <a:r>
              <a:rPr b="1" i="0" lang="en-GB" sz="1400" u="none" cap="none" strike="noStrike">
                <a:solidFill>
                  <a:schemeClr val="accent2"/>
                </a:solidFill>
                <a:latin typeface="Microsoft YaHei"/>
                <a:ea typeface="Microsoft YaHei"/>
                <a:cs typeface="Microsoft YaHei"/>
                <a:sym typeface="Microsoft YaHei"/>
              </a:rPr>
              <a:t>产品线</a:t>
            </a:r>
            <a:endParaRPr b="1" i="0" sz="1400" u="none" cap="none" strike="noStrike">
              <a:solidFill>
                <a:schemeClr val="accent2"/>
              </a:solidFill>
              <a:latin typeface="Microsoft YaHei"/>
              <a:ea typeface="Microsoft YaHei"/>
              <a:cs typeface="Microsoft YaHei"/>
              <a:sym typeface="Microsoft YaHei"/>
            </a:endParaRPr>
          </a:p>
        </p:txBody>
      </p:sp>
      <p:sp>
        <p:nvSpPr>
          <p:cNvPr id="423" name="Google Shape;423;p42"/>
          <p:cNvSpPr/>
          <p:nvPr/>
        </p:nvSpPr>
        <p:spPr>
          <a:xfrm>
            <a:off x="7049947" y="1093922"/>
            <a:ext cx="1042500" cy="2769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chemeClr val="accent2"/>
              </a:buClr>
              <a:buSzPts val="1400"/>
              <a:buFont typeface="Microsoft YaHei"/>
              <a:buNone/>
            </a:pPr>
            <a:r>
              <a:rPr b="1" i="0" lang="en-GB" sz="1400" u="none" cap="none" strike="noStrike">
                <a:solidFill>
                  <a:schemeClr val="accent2"/>
                </a:solidFill>
                <a:latin typeface="Microsoft YaHei"/>
                <a:ea typeface="Microsoft YaHei"/>
                <a:cs typeface="Microsoft YaHei"/>
                <a:sym typeface="Microsoft YaHei"/>
              </a:rPr>
              <a:t>产品线</a:t>
            </a:r>
            <a:endParaRPr b="1" i="0" sz="1400" u="none" cap="none" strike="noStrike">
              <a:solidFill>
                <a:schemeClr val="accent2"/>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p:nvPr/>
        </p:nvSpPr>
        <p:spPr>
          <a:xfrm>
            <a:off x="467103" y="164953"/>
            <a:ext cx="4076700" cy="3600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b="1" lang="en-GB" sz="1800">
                <a:solidFill>
                  <a:schemeClr val="dk1"/>
                </a:solidFill>
              </a:rPr>
              <a:t>研发全流程与</a:t>
            </a:r>
            <a:r>
              <a:rPr b="1" lang="en-GB" sz="1800">
                <a:solidFill>
                  <a:schemeClr val="dk1"/>
                </a:solidFill>
              </a:rPr>
              <a:t>Jira</a:t>
            </a:r>
            <a:endParaRPr b="1" sz="1800">
              <a:solidFill>
                <a:schemeClr val="dk1"/>
              </a:solidFill>
            </a:endParaRPr>
          </a:p>
        </p:txBody>
      </p:sp>
      <p:cxnSp>
        <p:nvCxnSpPr>
          <p:cNvPr id="429" name="Google Shape;429;p43"/>
          <p:cNvCxnSpPr/>
          <p:nvPr/>
        </p:nvCxnSpPr>
        <p:spPr>
          <a:xfrm flipH="1" rot="10800000">
            <a:off x="861269" y="1996644"/>
            <a:ext cx="2529900" cy="1371900"/>
          </a:xfrm>
          <a:prstGeom prst="straightConnector1">
            <a:avLst/>
          </a:prstGeom>
          <a:noFill/>
          <a:ln cap="flat" cmpd="sng" w="19050">
            <a:solidFill>
              <a:schemeClr val="accent2"/>
            </a:solidFill>
            <a:prstDash val="solid"/>
            <a:miter lim="8000"/>
            <a:headEnd len="sm" w="sm" type="none"/>
            <a:tailEnd len="sm" w="sm" type="none"/>
          </a:ln>
        </p:spPr>
      </p:cxnSp>
      <p:cxnSp>
        <p:nvCxnSpPr>
          <p:cNvPr id="430" name="Google Shape;430;p43"/>
          <p:cNvCxnSpPr/>
          <p:nvPr/>
        </p:nvCxnSpPr>
        <p:spPr>
          <a:xfrm>
            <a:off x="3391292" y="1996645"/>
            <a:ext cx="2412000" cy="1341900"/>
          </a:xfrm>
          <a:prstGeom prst="straightConnector1">
            <a:avLst/>
          </a:prstGeom>
          <a:noFill/>
          <a:ln cap="flat" cmpd="sng" w="19050">
            <a:solidFill>
              <a:schemeClr val="accent2"/>
            </a:solidFill>
            <a:prstDash val="solid"/>
            <a:miter lim="8000"/>
            <a:headEnd len="sm" w="sm" type="none"/>
            <a:tailEnd len="sm" w="sm" type="none"/>
          </a:ln>
        </p:spPr>
      </p:cxnSp>
      <p:cxnSp>
        <p:nvCxnSpPr>
          <p:cNvPr id="431" name="Google Shape;431;p43"/>
          <p:cNvCxnSpPr/>
          <p:nvPr/>
        </p:nvCxnSpPr>
        <p:spPr>
          <a:xfrm>
            <a:off x="5786830" y="3336994"/>
            <a:ext cx="2488800" cy="0"/>
          </a:xfrm>
          <a:prstGeom prst="straightConnector1">
            <a:avLst/>
          </a:prstGeom>
          <a:noFill/>
          <a:ln cap="flat" cmpd="sng" w="19050">
            <a:solidFill>
              <a:srgbClr val="EE795B"/>
            </a:solidFill>
            <a:prstDash val="solid"/>
            <a:miter lim="8000"/>
            <a:headEnd len="sm" w="sm" type="none"/>
            <a:tailEnd len="sm" w="sm" type="none"/>
          </a:ln>
        </p:spPr>
      </p:cxnSp>
      <p:cxnSp>
        <p:nvCxnSpPr>
          <p:cNvPr id="432" name="Google Shape;432;p43"/>
          <p:cNvCxnSpPr/>
          <p:nvPr/>
        </p:nvCxnSpPr>
        <p:spPr>
          <a:xfrm>
            <a:off x="2392338" y="2537578"/>
            <a:ext cx="1950600" cy="0"/>
          </a:xfrm>
          <a:prstGeom prst="straightConnector1">
            <a:avLst/>
          </a:prstGeom>
          <a:noFill/>
          <a:ln cap="flat" cmpd="sng" w="19050">
            <a:solidFill>
              <a:schemeClr val="accent2"/>
            </a:solidFill>
            <a:prstDash val="solid"/>
            <a:miter lim="8000"/>
            <a:headEnd len="sm" w="sm" type="none"/>
            <a:tailEnd len="sm" w="sm" type="none"/>
          </a:ln>
        </p:spPr>
      </p:cxnSp>
      <p:cxnSp>
        <p:nvCxnSpPr>
          <p:cNvPr id="433" name="Google Shape;433;p43"/>
          <p:cNvCxnSpPr/>
          <p:nvPr/>
        </p:nvCxnSpPr>
        <p:spPr>
          <a:xfrm>
            <a:off x="2392337" y="2534953"/>
            <a:ext cx="1040100" cy="557700"/>
          </a:xfrm>
          <a:prstGeom prst="straightConnector1">
            <a:avLst/>
          </a:prstGeom>
          <a:noFill/>
          <a:ln cap="flat" cmpd="sng" w="19050">
            <a:solidFill>
              <a:schemeClr val="accent2"/>
            </a:solidFill>
            <a:prstDash val="solid"/>
            <a:miter lim="8000"/>
            <a:headEnd len="sm" w="sm" type="none"/>
            <a:tailEnd len="sm" w="sm" type="none"/>
          </a:ln>
        </p:spPr>
      </p:cxnSp>
      <p:cxnSp>
        <p:nvCxnSpPr>
          <p:cNvPr id="434" name="Google Shape;434;p43"/>
          <p:cNvCxnSpPr/>
          <p:nvPr/>
        </p:nvCxnSpPr>
        <p:spPr>
          <a:xfrm flipH="1" rot="10800000">
            <a:off x="3432350" y="2536130"/>
            <a:ext cx="910500" cy="556500"/>
          </a:xfrm>
          <a:prstGeom prst="straightConnector1">
            <a:avLst/>
          </a:prstGeom>
          <a:noFill/>
          <a:ln cap="flat" cmpd="sng" w="19050">
            <a:solidFill>
              <a:schemeClr val="accent2"/>
            </a:solidFill>
            <a:prstDash val="solid"/>
            <a:miter lim="8000"/>
            <a:headEnd len="sm" w="sm" type="none"/>
            <a:tailEnd len="sm" w="sm" type="none"/>
          </a:ln>
        </p:spPr>
      </p:cxnSp>
      <p:sp>
        <p:nvSpPr>
          <p:cNvPr id="435" name="Google Shape;435;p43"/>
          <p:cNvSpPr/>
          <p:nvPr/>
        </p:nvSpPr>
        <p:spPr>
          <a:xfrm>
            <a:off x="693859" y="3130772"/>
            <a:ext cx="4014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BRD</a:t>
            </a:r>
            <a:endParaRPr sz="1100"/>
          </a:p>
        </p:txBody>
      </p:sp>
      <p:sp>
        <p:nvSpPr>
          <p:cNvPr id="436" name="Google Shape;436;p43"/>
          <p:cNvSpPr/>
          <p:nvPr/>
        </p:nvSpPr>
        <p:spPr>
          <a:xfrm>
            <a:off x="1814258" y="2783509"/>
            <a:ext cx="454200" cy="207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PRD</a:t>
            </a:r>
            <a:endParaRPr b="0" i="0" sz="1400" u="none" cap="none" strike="noStrike">
              <a:solidFill>
                <a:srgbClr val="000000"/>
              </a:solidFill>
              <a:latin typeface="Arial"/>
              <a:ea typeface="Arial"/>
              <a:cs typeface="Arial"/>
              <a:sym typeface="Arial"/>
            </a:endParaRPr>
          </a:p>
        </p:txBody>
      </p:sp>
      <p:sp>
        <p:nvSpPr>
          <p:cNvPr id="437" name="Google Shape;437;p43"/>
          <p:cNvSpPr/>
          <p:nvPr/>
        </p:nvSpPr>
        <p:spPr>
          <a:xfrm>
            <a:off x="848563" y="3317903"/>
            <a:ext cx="81000" cy="80700"/>
          </a:xfrm>
          <a:prstGeom prst="ellipse">
            <a:avLst/>
          </a:prstGeom>
          <a:solidFill>
            <a:schemeClr val="accent1"/>
          </a:solidFill>
          <a:ln cap="flat" cmpd="sng" w="12700">
            <a:solidFill>
              <a:schemeClr val="accent1"/>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38" name="Google Shape;438;p43"/>
          <p:cNvSpPr/>
          <p:nvPr/>
        </p:nvSpPr>
        <p:spPr>
          <a:xfrm>
            <a:off x="2368569" y="2485265"/>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39" name="Google Shape;439;p43"/>
          <p:cNvSpPr/>
          <p:nvPr/>
        </p:nvSpPr>
        <p:spPr>
          <a:xfrm>
            <a:off x="1985883" y="2691648"/>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40" name="Google Shape;440;p43"/>
          <p:cNvSpPr/>
          <p:nvPr/>
        </p:nvSpPr>
        <p:spPr>
          <a:xfrm>
            <a:off x="1524407" y="2942547"/>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41" name="Google Shape;441;p43"/>
          <p:cNvSpPr/>
          <p:nvPr/>
        </p:nvSpPr>
        <p:spPr>
          <a:xfrm>
            <a:off x="1226510" y="3096411"/>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42" name="Google Shape;442;p43"/>
          <p:cNvSpPr/>
          <p:nvPr/>
        </p:nvSpPr>
        <p:spPr>
          <a:xfrm>
            <a:off x="3172621" y="1818963"/>
            <a:ext cx="530100" cy="19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Subtask 1</a:t>
            </a:r>
            <a:endParaRPr b="0" i="0" sz="800" u="none" cap="none" strike="noStrike">
              <a:solidFill>
                <a:srgbClr val="000000"/>
              </a:solidFill>
              <a:latin typeface="Microsoft YaHei"/>
              <a:ea typeface="Microsoft YaHei"/>
              <a:cs typeface="Microsoft YaHei"/>
              <a:sym typeface="Microsoft YaHei"/>
            </a:endParaRPr>
          </a:p>
        </p:txBody>
      </p:sp>
      <p:sp>
        <p:nvSpPr>
          <p:cNvPr id="443" name="Google Shape;443;p43"/>
          <p:cNvSpPr/>
          <p:nvPr/>
        </p:nvSpPr>
        <p:spPr>
          <a:xfrm>
            <a:off x="3210571" y="2317857"/>
            <a:ext cx="454200" cy="1905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t/>
            </a:r>
            <a:endParaRPr b="0" i="0" sz="800" u="none" cap="none" strike="noStrike">
              <a:solidFill>
                <a:srgbClr val="000000"/>
              </a:solidFill>
              <a:latin typeface="Microsoft YaHei"/>
              <a:ea typeface="Microsoft YaHei"/>
              <a:cs typeface="Microsoft YaHei"/>
              <a:sym typeface="Microsoft YaHei"/>
            </a:endParaRPr>
          </a:p>
        </p:txBody>
      </p:sp>
      <p:sp>
        <p:nvSpPr>
          <p:cNvPr id="444" name="Google Shape;444;p43"/>
          <p:cNvSpPr/>
          <p:nvPr/>
        </p:nvSpPr>
        <p:spPr>
          <a:xfrm>
            <a:off x="4309770" y="2496889"/>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45" name="Google Shape;445;p43"/>
          <p:cNvSpPr/>
          <p:nvPr/>
        </p:nvSpPr>
        <p:spPr>
          <a:xfrm>
            <a:off x="5038931" y="2884823"/>
            <a:ext cx="81000" cy="80700"/>
          </a:xfrm>
          <a:prstGeom prst="ellipse">
            <a:avLst/>
          </a:prstGeom>
          <a:solidFill>
            <a:schemeClr val="accent2"/>
          </a:solidFill>
          <a:ln cap="flat" cmpd="sng" w="12700">
            <a:solidFill>
              <a:schemeClr val="accent2"/>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46" name="Google Shape;446;p43"/>
          <p:cNvSpPr/>
          <p:nvPr/>
        </p:nvSpPr>
        <p:spPr>
          <a:xfrm>
            <a:off x="6013361" y="3101563"/>
            <a:ext cx="401400" cy="207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UAT</a:t>
            </a:r>
            <a:endParaRPr sz="1100"/>
          </a:p>
        </p:txBody>
      </p:sp>
      <p:sp>
        <p:nvSpPr>
          <p:cNvPr id="447" name="Google Shape;447;p43"/>
          <p:cNvSpPr/>
          <p:nvPr/>
        </p:nvSpPr>
        <p:spPr>
          <a:xfrm>
            <a:off x="6900718" y="3391833"/>
            <a:ext cx="750300" cy="201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Regression</a:t>
            </a:r>
            <a:endParaRPr sz="1100"/>
          </a:p>
        </p:txBody>
      </p:sp>
      <p:sp>
        <p:nvSpPr>
          <p:cNvPr id="448" name="Google Shape;448;p43"/>
          <p:cNvSpPr/>
          <p:nvPr/>
        </p:nvSpPr>
        <p:spPr>
          <a:xfrm>
            <a:off x="7533280" y="3101563"/>
            <a:ext cx="783600" cy="201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Delivering</a:t>
            </a:r>
            <a:endParaRPr sz="1100"/>
          </a:p>
        </p:txBody>
      </p:sp>
      <p:sp>
        <p:nvSpPr>
          <p:cNvPr id="449" name="Google Shape;449;p43"/>
          <p:cNvSpPr/>
          <p:nvPr/>
        </p:nvSpPr>
        <p:spPr>
          <a:xfrm>
            <a:off x="6178373" y="3296652"/>
            <a:ext cx="81000" cy="80700"/>
          </a:xfrm>
          <a:prstGeom prst="ellipse">
            <a:avLst/>
          </a:prstGeom>
          <a:solidFill>
            <a:srgbClr val="EE795B"/>
          </a:solidFill>
          <a:ln cap="flat" cmpd="sng" w="12700">
            <a:solidFill>
              <a:srgbClr val="EE795B"/>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50" name="Google Shape;450;p43"/>
          <p:cNvSpPr/>
          <p:nvPr/>
        </p:nvSpPr>
        <p:spPr>
          <a:xfrm>
            <a:off x="7218782" y="3305690"/>
            <a:ext cx="81000" cy="80700"/>
          </a:xfrm>
          <a:prstGeom prst="ellipse">
            <a:avLst/>
          </a:prstGeom>
          <a:solidFill>
            <a:srgbClr val="EE795B"/>
          </a:solidFill>
          <a:ln cap="flat" cmpd="sng" w="12700">
            <a:solidFill>
              <a:srgbClr val="EE795B"/>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51" name="Google Shape;451;p43"/>
          <p:cNvSpPr/>
          <p:nvPr/>
        </p:nvSpPr>
        <p:spPr>
          <a:xfrm>
            <a:off x="7751154" y="3296652"/>
            <a:ext cx="81000" cy="80700"/>
          </a:xfrm>
          <a:prstGeom prst="ellipse">
            <a:avLst/>
          </a:prstGeom>
          <a:solidFill>
            <a:srgbClr val="EE795B"/>
          </a:solidFill>
          <a:ln cap="flat" cmpd="sng" w="12700">
            <a:solidFill>
              <a:srgbClr val="EE795B"/>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52" name="Google Shape;452;p43"/>
          <p:cNvSpPr/>
          <p:nvPr/>
        </p:nvSpPr>
        <p:spPr>
          <a:xfrm>
            <a:off x="4182991" y="2299286"/>
            <a:ext cx="656100" cy="201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Testing</a:t>
            </a:r>
            <a:endParaRPr sz="1100"/>
          </a:p>
        </p:txBody>
      </p:sp>
      <p:grpSp>
        <p:nvGrpSpPr>
          <p:cNvPr id="453" name="Google Shape;453;p43"/>
          <p:cNvGrpSpPr/>
          <p:nvPr/>
        </p:nvGrpSpPr>
        <p:grpSpPr>
          <a:xfrm>
            <a:off x="1435019" y="3073200"/>
            <a:ext cx="1031931" cy="1544655"/>
            <a:chOff x="-22464" y="23810"/>
            <a:chExt cx="1375909" cy="2059541"/>
          </a:xfrm>
        </p:grpSpPr>
        <p:cxnSp>
          <p:nvCxnSpPr>
            <p:cNvPr id="454" name="Google Shape;454;p43"/>
            <p:cNvCxnSpPr/>
            <p:nvPr/>
          </p:nvCxnSpPr>
          <p:spPr>
            <a:xfrm>
              <a:off x="-22464" y="23810"/>
              <a:ext cx="0" cy="1553700"/>
            </a:xfrm>
            <a:prstGeom prst="straightConnector1">
              <a:avLst/>
            </a:prstGeom>
            <a:noFill/>
            <a:ln cap="flat" cmpd="sng" w="9525">
              <a:solidFill>
                <a:srgbClr val="BFBFBF"/>
              </a:solidFill>
              <a:prstDash val="dash"/>
              <a:miter lim="800000"/>
              <a:headEnd len="sm" w="sm" type="none"/>
              <a:tailEnd len="sm" w="sm" type="none"/>
            </a:ln>
          </p:spPr>
        </p:cxnSp>
        <p:sp>
          <p:nvSpPr>
            <p:cNvPr id="455" name="Google Shape;455;p43"/>
            <p:cNvSpPr/>
            <p:nvPr/>
          </p:nvSpPr>
          <p:spPr>
            <a:xfrm>
              <a:off x="-7355" y="970951"/>
              <a:ext cx="1360800" cy="11124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FPM</a:t>
              </a:r>
              <a:endParaRPr sz="1100"/>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PRD初稿</a:t>
              </a:r>
              <a:endParaRPr b="0" i="0" sz="8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800"/>
                <a:buFont typeface="Microsoft YaHei"/>
                <a:buNone/>
              </a:pPr>
              <a:r>
                <a:t/>
              </a:r>
              <a:endParaRPr sz="800">
                <a:latin typeface="Microsoft YaHei"/>
                <a:ea typeface="Microsoft YaHei"/>
                <a:cs typeface="Microsoft YaHei"/>
                <a:sym typeface="Microsoft YaHei"/>
              </a:endParaRPr>
            </a:p>
          </p:txBody>
        </p:sp>
      </p:grpSp>
      <p:grpSp>
        <p:nvGrpSpPr>
          <p:cNvPr id="456" name="Google Shape;456;p43"/>
          <p:cNvGrpSpPr/>
          <p:nvPr/>
        </p:nvGrpSpPr>
        <p:grpSpPr>
          <a:xfrm>
            <a:off x="2233226" y="2612978"/>
            <a:ext cx="1132677" cy="1157513"/>
            <a:chOff x="21655" y="-401178"/>
            <a:chExt cx="1510236" cy="1543350"/>
          </a:xfrm>
        </p:grpSpPr>
        <p:cxnSp>
          <p:nvCxnSpPr>
            <p:cNvPr id="457" name="Google Shape;457;p43"/>
            <p:cNvCxnSpPr/>
            <p:nvPr/>
          </p:nvCxnSpPr>
          <p:spPr>
            <a:xfrm>
              <a:off x="21655" y="-401178"/>
              <a:ext cx="13200" cy="1375500"/>
            </a:xfrm>
            <a:prstGeom prst="straightConnector1">
              <a:avLst/>
            </a:prstGeom>
            <a:noFill/>
            <a:ln cap="flat" cmpd="sng" w="9525">
              <a:solidFill>
                <a:srgbClr val="BFBFBF"/>
              </a:solidFill>
              <a:prstDash val="dash"/>
              <a:miter lim="800000"/>
              <a:headEnd len="sm" w="sm" type="none"/>
              <a:tailEnd len="sm" w="sm" type="none"/>
            </a:ln>
          </p:spPr>
        </p:cxnSp>
        <p:sp>
          <p:nvSpPr>
            <p:cNvPr id="458" name="Google Shape;458;p43"/>
            <p:cNvSpPr/>
            <p:nvPr/>
          </p:nvSpPr>
          <p:spPr>
            <a:xfrm>
              <a:off x="68491" y="280272"/>
              <a:ext cx="1463400" cy="8619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FPM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Microsoft YaHei"/>
                <a:buNone/>
              </a:pPr>
              <a:r>
                <a:rPr b="1" i="0" lang="en-GB" sz="800" u="none" cap="none" strike="noStrike">
                  <a:solidFill>
                    <a:schemeClr val="dk1"/>
                  </a:solidFill>
                  <a:latin typeface="Microsoft YaHei"/>
                  <a:ea typeface="Microsoft YaHei"/>
                  <a:cs typeface="Microsoft YaHei"/>
                  <a:sym typeface="Microsoft YaHei"/>
                </a:rPr>
                <a:t>参与人:</a:t>
              </a:r>
              <a:endParaRPr sz="1100"/>
            </a:p>
            <a:p>
              <a:pPr indent="0" lvl="0" marL="0" marR="0" rtl="0" algn="l">
                <a:lnSpc>
                  <a:spcPct val="100000"/>
                </a:lnSpc>
                <a:spcBef>
                  <a:spcPts val="0"/>
                </a:spcBef>
                <a:spcAft>
                  <a:spcPts val="0"/>
                </a:spcAft>
                <a:buClr>
                  <a:schemeClr val="dk1"/>
                </a:buClr>
                <a:buSzPts val="800"/>
                <a:buFont typeface="Microsoft YaHei"/>
                <a:buNone/>
              </a:pPr>
              <a:r>
                <a:rPr b="1" i="0" lang="en-GB" sz="800" u="none" cap="none" strike="noStrike">
                  <a:solidFill>
                    <a:schemeClr val="dk1"/>
                  </a:solidFill>
                  <a:latin typeface="Microsoft YaHei"/>
                  <a:ea typeface="Microsoft YaHei"/>
                  <a:cs typeface="Microsoft YaHei"/>
                  <a:sym typeface="Microsoft YaHei"/>
                </a:rPr>
                <a:t>BPM,</a:t>
              </a:r>
              <a:r>
                <a:rPr b="1" i="0" lang="en-GB" sz="800" u="none" cap="none" strike="noStrike">
                  <a:solidFill>
                    <a:srgbClr val="000000"/>
                  </a:solidFill>
                  <a:latin typeface="Microsoft YaHei"/>
                  <a:ea typeface="Microsoft YaHei"/>
                  <a:cs typeface="Microsoft YaHei"/>
                  <a:sym typeface="Microsoft YaHei"/>
                </a:rPr>
                <a:t>UX</a:t>
              </a:r>
              <a:r>
                <a:rPr b="1" i="0" lang="en-GB" sz="800" u="none" cap="none" strike="noStrike">
                  <a:solidFill>
                    <a:schemeClr val="dk1"/>
                  </a:solidFill>
                  <a:latin typeface="Microsoft YaHei"/>
                  <a:ea typeface="Microsoft YaHei"/>
                  <a:cs typeface="Microsoft YaHei"/>
                  <a:sym typeface="Microsoft YaHei"/>
                </a:rPr>
                <a:t>/UI,Dev,QA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Sign off的PRD终稿</a:t>
              </a:r>
              <a:endParaRPr b="0" i="0" sz="1400" u="none" cap="none" strike="noStrike">
                <a:solidFill>
                  <a:srgbClr val="000000"/>
                </a:solidFill>
                <a:latin typeface="Arial"/>
                <a:ea typeface="Arial"/>
                <a:cs typeface="Arial"/>
                <a:sym typeface="Arial"/>
              </a:endParaRPr>
            </a:p>
          </p:txBody>
        </p:sp>
      </p:grpSp>
      <p:cxnSp>
        <p:nvCxnSpPr>
          <p:cNvPr id="459" name="Google Shape;459;p43"/>
          <p:cNvCxnSpPr/>
          <p:nvPr/>
        </p:nvCxnSpPr>
        <p:spPr>
          <a:xfrm flipH="1">
            <a:off x="2930785" y="1367186"/>
            <a:ext cx="11400" cy="854400"/>
          </a:xfrm>
          <a:prstGeom prst="straightConnector1">
            <a:avLst/>
          </a:prstGeom>
          <a:noFill/>
          <a:ln cap="flat" cmpd="sng" w="9525">
            <a:solidFill>
              <a:srgbClr val="BFBFBF"/>
            </a:solidFill>
            <a:prstDash val="dash"/>
            <a:miter lim="8000"/>
            <a:headEnd len="sm" w="sm" type="none"/>
            <a:tailEnd len="sm" w="sm" type="none"/>
          </a:ln>
        </p:spPr>
      </p:cxnSp>
      <p:sp>
        <p:nvSpPr>
          <p:cNvPr id="460" name="Google Shape;460;p43"/>
          <p:cNvSpPr/>
          <p:nvPr/>
        </p:nvSpPr>
        <p:spPr>
          <a:xfrm>
            <a:off x="2928028" y="1367175"/>
            <a:ext cx="1254900" cy="3000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Dev </a:t>
            </a:r>
            <a:r>
              <a:rPr lang="en-GB" sz="800">
                <a:latin typeface="Microsoft YaHei"/>
                <a:ea typeface="Microsoft YaHei"/>
                <a:cs typeface="Microsoft YaHei"/>
                <a:sym typeface="Microsoft YaHei"/>
              </a:rPr>
              <a:t>PIC(默认BE)</a:t>
            </a:r>
            <a:endParaRPr sz="1100"/>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 自测结论</a:t>
            </a:r>
            <a:endParaRPr b="0" i="0" sz="1400" u="none" cap="none" strike="noStrike">
              <a:solidFill>
                <a:srgbClr val="000000"/>
              </a:solidFill>
              <a:latin typeface="Arial"/>
              <a:ea typeface="Arial"/>
              <a:cs typeface="Arial"/>
              <a:sym typeface="Arial"/>
            </a:endParaRPr>
          </a:p>
        </p:txBody>
      </p:sp>
      <p:grpSp>
        <p:nvGrpSpPr>
          <p:cNvPr id="461" name="Google Shape;461;p43"/>
          <p:cNvGrpSpPr/>
          <p:nvPr/>
        </p:nvGrpSpPr>
        <p:grpSpPr>
          <a:xfrm>
            <a:off x="4729223" y="1999839"/>
            <a:ext cx="1147782" cy="738225"/>
            <a:chOff x="-5011" y="326935"/>
            <a:chExt cx="1281865" cy="984300"/>
          </a:xfrm>
        </p:grpSpPr>
        <p:cxnSp>
          <p:nvCxnSpPr>
            <p:cNvPr id="462" name="Google Shape;462;p43"/>
            <p:cNvCxnSpPr/>
            <p:nvPr/>
          </p:nvCxnSpPr>
          <p:spPr>
            <a:xfrm>
              <a:off x="-5011" y="326935"/>
              <a:ext cx="5100" cy="984300"/>
            </a:xfrm>
            <a:prstGeom prst="straightConnector1">
              <a:avLst/>
            </a:prstGeom>
            <a:noFill/>
            <a:ln cap="flat" cmpd="sng" w="9525">
              <a:solidFill>
                <a:srgbClr val="BFBFBF"/>
              </a:solidFill>
              <a:prstDash val="dash"/>
              <a:miter lim="800000"/>
              <a:headEnd len="sm" w="sm" type="none"/>
              <a:tailEnd len="sm" w="sm" type="none"/>
            </a:ln>
          </p:spPr>
        </p:cxnSp>
        <p:sp>
          <p:nvSpPr>
            <p:cNvPr id="463" name="Google Shape;463;p43"/>
            <p:cNvSpPr/>
            <p:nvPr/>
          </p:nvSpPr>
          <p:spPr>
            <a:xfrm>
              <a:off x="8754" y="327859"/>
              <a:ext cx="1268100" cy="7080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 </a:t>
              </a:r>
              <a:r>
                <a:rPr b="0" i="0" lang="en-GB" sz="800" u="none" cap="none" strike="noStrike">
                  <a:solidFill>
                    <a:srgbClr val="000000"/>
                  </a:solidFill>
                  <a:latin typeface="Microsoft YaHei"/>
                  <a:ea typeface="Microsoft YaHei"/>
                  <a:cs typeface="Microsoft YaHei"/>
                  <a:sym typeface="Microsoft YaHei"/>
                </a:rPr>
                <a:t>QA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Microsoft YaHei"/>
                <a:buNone/>
              </a:pPr>
              <a:r>
                <a:rPr b="1" i="0" lang="en-GB" sz="800" u="none" cap="none" strike="noStrike">
                  <a:solidFill>
                    <a:schemeClr val="dk1"/>
                  </a:solidFill>
                  <a:latin typeface="Microsoft YaHei"/>
                  <a:ea typeface="Microsoft YaHei"/>
                  <a:cs typeface="Microsoft YaHei"/>
                  <a:sym typeface="Microsoft YaHei"/>
                </a:rPr>
                <a:t>参与人:UX/UI</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测试报告</a:t>
              </a:r>
              <a:endParaRPr b="0" i="0" sz="1400" u="none" cap="none" strike="noStrike">
                <a:solidFill>
                  <a:srgbClr val="000000"/>
                </a:solidFill>
                <a:latin typeface="Arial"/>
                <a:ea typeface="Arial"/>
                <a:cs typeface="Arial"/>
                <a:sym typeface="Arial"/>
              </a:endParaRPr>
            </a:p>
          </p:txBody>
        </p:sp>
      </p:grpSp>
      <p:cxnSp>
        <p:nvCxnSpPr>
          <p:cNvPr id="464" name="Google Shape;464;p43"/>
          <p:cNvCxnSpPr/>
          <p:nvPr/>
        </p:nvCxnSpPr>
        <p:spPr>
          <a:xfrm flipH="1">
            <a:off x="5269262" y="3028133"/>
            <a:ext cx="2700" cy="834300"/>
          </a:xfrm>
          <a:prstGeom prst="straightConnector1">
            <a:avLst/>
          </a:prstGeom>
          <a:noFill/>
          <a:ln cap="flat" cmpd="sng" w="9525">
            <a:solidFill>
              <a:srgbClr val="BFBFBF"/>
            </a:solidFill>
            <a:prstDash val="dash"/>
            <a:miter lim="800000"/>
            <a:headEnd len="sm" w="sm" type="none"/>
            <a:tailEnd len="sm" w="sm" type="none"/>
          </a:ln>
        </p:spPr>
      </p:cxnSp>
      <p:grpSp>
        <p:nvGrpSpPr>
          <p:cNvPr id="465" name="Google Shape;465;p43"/>
          <p:cNvGrpSpPr/>
          <p:nvPr/>
        </p:nvGrpSpPr>
        <p:grpSpPr>
          <a:xfrm>
            <a:off x="6451201" y="2314782"/>
            <a:ext cx="925391" cy="1016100"/>
            <a:chOff x="10155" y="7801"/>
            <a:chExt cx="1233854" cy="1354800"/>
          </a:xfrm>
        </p:grpSpPr>
        <p:cxnSp>
          <p:nvCxnSpPr>
            <p:cNvPr id="466" name="Google Shape;466;p43"/>
            <p:cNvCxnSpPr/>
            <p:nvPr/>
          </p:nvCxnSpPr>
          <p:spPr>
            <a:xfrm>
              <a:off x="10155" y="7801"/>
              <a:ext cx="9000" cy="1354800"/>
            </a:xfrm>
            <a:prstGeom prst="straightConnector1">
              <a:avLst/>
            </a:prstGeom>
            <a:noFill/>
            <a:ln cap="flat" cmpd="sng" w="9525">
              <a:solidFill>
                <a:srgbClr val="BFBFBF"/>
              </a:solidFill>
              <a:prstDash val="dash"/>
              <a:miter lim="800000"/>
              <a:headEnd len="sm" w="sm" type="none"/>
              <a:tailEnd len="sm" w="sm" type="none"/>
            </a:ln>
          </p:spPr>
        </p:cxnSp>
        <p:sp>
          <p:nvSpPr>
            <p:cNvPr id="467" name="Google Shape;467;p43"/>
            <p:cNvSpPr/>
            <p:nvPr/>
          </p:nvSpPr>
          <p:spPr>
            <a:xfrm>
              <a:off x="33509" y="8153"/>
              <a:ext cx="1210500" cy="7080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BPM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参与人</a:t>
              </a:r>
              <a:r>
                <a:rPr b="0" i="0" lang="en-GB" sz="800" u="none" cap="none" strike="noStrike">
                  <a:solidFill>
                    <a:srgbClr val="000000"/>
                  </a:solidFill>
                  <a:latin typeface="Microsoft YaHei"/>
                  <a:ea typeface="Microsoft YaHei"/>
                  <a:cs typeface="Microsoft YaHei"/>
                  <a:sym typeface="Microsoft YaHei"/>
                </a:rPr>
                <a:t>:FPM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UAT</a:t>
              </a:r>
              <a:r>
                <a:rPr lang="en-GB" sz="800">
                  <a:latin typeface="Microsoft YaHei"/>
                  <a:ea typeface="Microsoft YaHei"/>
                  <a:cs typeface="Microsoft YaHei"/>
                  <a:sym typeface="Microsoft YaHei"/>
                </a:rPr>
                <a:t> Signoff</a:t>
              </a:r>
              <a:endParaRPr b="0" i="0" sz="1400" u="none" cap="none" strike="noStrike">
                <a:solidFill>
                  <a:srgbClr val="000000"/>
                </a:solidFill>
                <a:latin typeface="Arial"/>
                <a:ea typeface="Arial"/>
                <a:cs typeface="Arial"/>
                <a:sym typeface="Arial"/>
              </a:endParaRPr>
            </a:p>
          </p:txBody>
        </p:sp>
      </p:grpSp>
      <p:grpSp>
        <p:nvGrpSpPr>
          <p:cNvPr id="468" name="Google Shape;468;p43"/>
          <p:cNvGrpSpPr/>
          <p:nvPr/>
        </p:nvGrpSpPr>
        <p:grpSpPr>
          <a:xfrm>
            <a:off x="7772975" y="2221575"/>
            <a:ext cx="907875" cy="1092957"/>
            <a:chOff x="-14" y="5"/>
            <a:chExt cx="1210500" cy="1457277"/>
          </a:xfrm>
        </p:grpSpPr>
        <p:sp>
          <p:nvSpPr>
            <p:cNvPr id="469" name="Google Shape;469;p43"/>
            <p:cNvSpPr/>
            <p:nvPr/>
          </p:nvSpPr>
          <p:spPr>
            <a:xfrm>
              <a:off x="-14" y="5"/>
              <a:ext cx="1210500" cy="7419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QA Leader</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发布报告</a:t>
              </a:r>
              <a:endParaRPr b="0" i="0" sz="1400" u="none" cap="none" strike="noStrike">
                <a:solidFill>
                  <a:srgbClr val="000000"/>
                </a:solidFill>
                <a:latin typeface="Arial"/>
                <a:ea typeface="Arial"/>
                <a:cs typeface="Arial"/>
                <a:sym typeface="Arial"/>
              </a:endParaRPr>
            </a:p>
          </p:txBody>
        </p:sp>
        <p:cxnSp>
          <p:nvCxnSpPr>
            <p:cNvPr id="470" name="Google Shape;470;p43"/>
            <p:cNvCxnSpPr/>
            <p:nvPr/>
          </p:nvCxnSpPr>
          <p:spPr>
            <a:xfrm flipH="1">
              <a:off x="457168" y="707882"/>
              <a:ext cx="9000" cy="749400"/>
            </a:xfrm>
            <a:prstGeom prst="straightConnector1">
              <a:avLst/>
            </a:prstGeom>
            <a:noFill/>
            <a:ln cap="flat" cmpd="sng" w="9525">
              <a:solidFill>
                <a:srgbClr val="BFBFBF"/>
              </a:solidFill>
              <a:prstDash val="dash"/>
              <a:miter lim="800000"/>
              <a:headEnd len="sm" w="sm" type="none"/>
              <a:tailEnd len="sm" w="sm" type="none"/>
            </a:ln>
          </p:spPr>
        </p:cxnSp>
      </p:grpSp>
      <p:grpSp>
        <p:nvGrpSpPr>
          <p:cNvPr id="471" name="Google Shape;471;p43"/>
          <p:cNvGrpSpPr/>
          <p:nvPr/>
        </p:nvGrpSpPr>
        <p:grpSpPr>
          <a:xfrm>
            <a:off x="306675" y="2233373"/>
            <a:ext cx="856800" cy="929359"/>
            <a:chOff x="-54884" y="96700"/>
            <a:chExt cx="1142400" cy="1239145"/>
          </a:xfrm>
        </p:grpSpPr>
        <p:cxnSp>
          <p:nvCxnSpPr>
            <p:cNvPr id="472" name="Google Shape;472;p43"/>
            <p:cNvCxnSpPr/>
            <p:nvPr/>
          </p:nvCxnSpPr>
          <p:spPr>
            <a:xfrm flipH="1">
              <a:off x="1070277" y="209345"/>
              <a:ext cx="3300" cy="1126500"/>
            </a:xfrm>
            <a:prstGeom prst="straightConnector1">
              <a:avLst/>
            </a:prstGeom>
            <a:noFill/>
            <a:ln cap="flat" cmpd="sng" w="9525">
              <a:solidFill>
                <a:srgbClr val="BFBFBF"/>
              </a:solidFill>
              <a:prstDash val="dash"/>
              <a:miter lim="800000"/>
              <a:headEnd len="sm" w="sm" type="none"/>
              <a:tailEnd len="sm" w="sm" type="none"/>
            </a:ln>
          </p:spPr>
        </p:cxnSp>
        <p:sp>
          <p:nvSpPr>
            <p:cNvPr id="473" name="Google Shape;473;p43"/>
            <p:cNvSpPr/>
            <p:nvPr/>
          </p:nvSpPr>
          <p:spPr>
            <a:xfrm>
              <a:off x="-54884" y="96700"/>
              <a:ext cx="1142400" cy="1239000"/>
            </a:xfrm>
            <a:prstGeom prst="rect">
              <a:avLst/>
            </a:prstGeom>
            <a:solidFill>
              <a:srgbClr val="FBE4D4"/>
            </a:solidFill>
            <a:ln cap="flat" cmpd="sng" w="9525">
              <a:solidFill>
                <a:srgbClr val="F2F2F2"/>
              </a:solidFill>
              <a:prstDash val="solid"/>
              <a:round/>
              <a:headEnd len="sm" w="sm" type="none"/>
              <a:tailEnd len="sm" w="sm" type="none"/>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BPM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参与人：</a:t>
              </a:r>
              <a:r>
                <a:rPr i="0" lang="en-GB" sz="800" u="none" cap="none" strike="noStrike">
                  <a:solidFill>
                    <a:srgbClr val="000000"/>
                  </a:solidFill>
                  <a:latin typeface="Microsoft YaHei"/>
                  <a:ea typeface="Microsoft YaHei"/>
                  <a:cs typeface="Microsoft YaHei"/>
                  <a:sym typeface="Microsoft YaHei"/>
                </a:rPr>
                <a:t>Business Team,FPM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sz="1100"/>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Sign off的BRD </a:t>
              </a:r>
              <a:endParaRPr sz="1100"/>
            </a:p>
          </p:txBody>
        </p:sp>
      </p:grpSp>
      <p:sp>
        <p:nvSpPr>
          <p:cNvPr id="474" name="Google Shape;474;p43"/>
          <p:cNvSpPr/>
          <p:nvPr/>
        </p:nvSpPr>
        <p:spPr>
          <a:xfrm>
            <a:off x="8244912" y="3296652"/>
            <a:ext cx="81000" cy="80700"/>
          </a:xfrm>
          <a:prstGeom prst="ellipse">
            <a:avLst/>
          </a:prstGeom>
          <a:solidFill>
            <a:srgbClr val="EE795B"/>
          </a:solidFill>
          <a:ln cap="flat" cmpd="sng" w="12700">
            <a:solidFill>
              <a:srgbClr val="EE795B"/>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75" name="Google Shape;475;p43"/>
          <p:cNvSpPr/>
          <p:nvPr/>
        </p:nvSpPr>
        <p:spPr>
          <a:xfrm>
            <a:off x="8032042" y="3471950"/>
            <a:ext cx="584400" cy="2019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Done</a:t>
            </a:r>
            <a:endParaRPr sz="1100"/>
          </a:p>
        </p:txBody>
      </p:sp>
      <p:grpSp>
        <p:nvGrpSpPr>
          <p:cNvPr id="476" name="Google Shape;476;p43"/>
          <p:cNvGrpSpPr/>
          <p:nvPr/>
        </p:nvGrpSpPr>
        <p:grpSpPr>
          <a:xfrm>
            <a:off x="994302" y="1491497"/>
            <a:ext cx="929475" cy="1262010"/>
            <a:chOff x="-667843" y="72067"/>
            <a:chExt cx="1239300" cy="1682680"/>
          </a:xfrm>
        </p:grpSpPr>
        <p:cxnSp>
          <p:nvCxnSpPr>
            <p:cNvPr id="477" name="Google Shape;477;p43"/>
            <p:cNvCxnSpPr/>
            <p:nvPr/>
          </p:nvCxnSpPr>
          <p:spPr>
            <a:xfrm>
              <a:off x="549141" y="169847"/>
              <a:ext cx="1200" cy="1584900"/>
            </a:xfrm>
            <a:prstGeom prst="straightConnector1">
              <a:avLst/>
            </a:prstGeom>
            <a:noFill/>
            <a:ln cap="flat" cmpd="sng" w="9525">
              <a:solidFill>
                <a:srgbClr val="BFBFBF"/>
              </a:solidFill>
              <a:prstDash val="dash"/>
              <a:miter lim="800000"/>
              <a:headEnd len="sm" w="sm" type="none"/>
              <a:tailEnd len="sm" w="sm" type="none"/>
            </a:ln>
          </p:spPr>
        </p:cxnSp>
        <p:sp>
          <p:nvSpPr>
            <p:cNvPr id="478" name="Google Shape;478;p43"/>
            <p:cNvSpPr/>
            <p:nvPr/>
          </p:nvSpPr>
          <p:spPr>
            <a:xfrm>
              <a:off x="-667843" y="72067"/>
              <a:ext cx="1239300" cy="7080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UX/UI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参与人:FPM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设计稿</a:t>
              </a:r>
              <a:endParaRPr b="0" i="0" sz="1400" u="none" cap="none" strike="noStrike">
                <a:solidFill>
                  <a:srgbClr val="000000"/>
                </a:solidFill>
                <a:latin typeface="Arial"/>
                <a:ea typeface="Arial"/>
                <a:cs typeface="Arial"/>
                <a:sym typeface="Arial"/>
              </a:endParaRPr>
            </a:p>
          </p:txBody>
        </p:sp>
      </p:grpSp>
      <p:cxnSp>
        <p:nvCxnSpPr>
          <p:cNvPr id="479" name="Google Shape;479;p43"/>
          <p:cNvCxnSpPr/>
          <p:nvPr/>
        </p:nvCxnSpPr>
        <p:spPr>
          <a:xfrm>
            <a:off x="7474137" y="3364677"/>
            <a:ext cx="0" cy="391500"/>
          </a:xfrm>
          <a:prstGeom prst="straightConnector1">
            <a:avLst/>
          </a:prstGeom>
          <a:noFill/>
          <a:ln cap="flat" cmpd="sng" w="9525">
            <a:solidFill>
              <a:srgbClr val="BFBFBF"/>
            </a:solidFill>
            <a:prstDash val="dash"/>
            <a:miter lim="8000"/>
            <a:headEnd len="sm" w="sm" type="none"/>
            <a:tailEnd len="sm" w="sm" type="none"/>
          </a:ln>
        </p:spPr>
      </p:cxnSp>
      <p:sp>
        <p:nvSpPr>
          <p:cNvPr id="480" name="Google Shape;480;p43"/>
          <p:cNvSpPr/>
          <p:nvPr/>
        </p:nvSpPr>
        <p:spPr>
          <a:xfrm>
            <a:off x="960463" y="3195410"/>
            <a:ext cx="669900" cy="3000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Waiting</a:t>
            </a:r>
            <a:endParaRPr sz="1100"/>
          </a:p>
          <a:p>
            <a:pPr indent="0" lvl="0" marL="0" marR="0" rtl="0" algn="ctr">
              <a:lnSpc>
                <a:spcPct val="100000"/>
              </a:lnSpc>
              <a:spcBef>
                <a:spcPts val="0"/>
              </a:spcBef>
              <a:spcAft>
                <a:spcPts val="0"/>
              </a:spcAft>
              <a:buClr>
                <a:srgbClr val="000000"/>
              </a:buClr>
              <a:buSzPts val="600"/>
              <a:buFont typeface="Microsoft YaHei"/>
              <a:buNone/>
            </a:pPr>
            <a:r>
              <a:rPr b="0" i="0" lang="en-GB" sz="600" u="none" cap="none" strike="noStrike">
                <a:solidFill>
                  <a:srgbClr val="000000"/>
                </a:solidFill>
                <a:latin typeface="Microsoft YaHei"/>
                <a:ea typeface="Microsoft YaHei"/>
                <a:cs typeface="Microsoft YaHei"/>
                <a:sym typeface="Microsoft YaHei"/>
              </a:rPr>
              <a:t>(PRD初稿)</a:t>
            </a:r>
            <a:endParaRPr b="0" i="0" sz="600" u="none" cap="none" strike="noStrike">
              <a:solidFill>
                <a:srgbClr val="000000"/>
              </a:solidFill>
              <a:latin typeface="Arial"/>
              <a:ea typeface="Arial"/>
              <a:cs typeface="Arial"/>
              <a:sym typeface="Arial"/>
            </a:endParaRPr>
          </a:p>
        </p:txBody>
      </p:sp>
      <p:sp>
        <p:nvSpPr>
          <p:cNvPr id="481" name="Google Shape;481;p43"/>
          <p:cNvSpPr/>
          <p:nvPr/>
        </p:nvSpPr>
        <p:spPr>
          <a:xfrm>
            <a:off x="1185375" y="2651575"/>
            <a:ext cx="754800" cy="3000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Designing</a:t>
            </a:r>
            <a:endParaRPr sz="1100"/>
          </a:p>
          <a:p>
            <a:pPr indent="0" lvl="0" marL="0" marR="0" rtl="0" algn="ctr">
              <a:lnSpc>
                <a:spcPct val="100000"/>
              </a:lnSpc>
              <a:spcBef>
                <a:spcPts val="0"/>
              </a:spcBef>
              <a:spcAft>
                <a:spcPts val="0"/>
              </a:spcAft>
              <a:buClr>
                <a:srgbClr val="000000"/>
              </a:buClr>
              <a:buSzPts val="600"/>
              <a:buFont typeface="Microsoft YaHei"/>
              <a:buNone/>
            </a:pPr>
            <a:r>
              <a:rPr b="0" i="0" lang="en-GB" sz="600" u="none" cap="none" strike="noStrike">
                <a:solidFill>
                  <a:srgbClr val="000000"/>
                </a:solidFill>
                <a:latin typeface="Microsoft YaHei"/>
                <a:ea typeface="Microsoft YaHei"/>
                <a:cs typeface="Microsoft YaHei"/>
                <a:sym typeface="Microsoft YaHei"/>
              </a:rPr>
              <a:t>(UX/UI)</a:t>
            </a:r>
            <a:endParaRPr b="0" i="0" sz="600" u="none" cap="none" strike="noStrike">
              <a:solidFill>
                <a:srgbClr val="000000"/>
              </a:solidFill>
              <a:latin typeface="Arial"/>
              <a:ea typeface="Arial"/>
              <a:cs typeface="Arial"/>
              <a:sym typeface="Arial"/>
            </a:endParaRPr>
          </a:p>
        </p:txBody>
      </p:sp>
      <p:sp>
        <p:nvSpPr>
          <p:cNvPr id="482" name="Google Shape;482;p43"/>
          <p:cNvSpPr/>
          <p:nvPr/>
        </p:nvSpPr>
        <p:spPr>
          <a:xfrm>
            <a:off x="4786222" y="2674450"/>
            <a:ext cx="835800" cy="207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Reviewing</a:t>
            </a:r>
            <a:endParaRPr b="0" i="0" sz="1400" u="none" cap="none" strike="noStrike">
              <a:solidFill>
                <a:srgbClr val="000000"/>
              </a:solidFill>
              <a:latin typeface="Arial"/>
              <a:ea typeface="Arial"/>
              <a:cs typeface="Arial"/>
              <a:sym typeface="Arial"/>
            </a:endParaRPr>
          </a:p>
        </p:txBody>
      </p:sp>
      <p:sp>
        <p:nvSpPr>
          <p:cNvPr id="483" name="Google Shape;483;p43"/>
          <p:cNvSpPr/>
          <p:nvPr/>
        </p:nvSpPr>
        <p:spPr>
          <a:xfrm>
            <a:off x="5164070" y="3790495"/>
            <a:ext cx="1146900" cy="1848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Dev </a:t>
            </a:r>
            <a:r>
              <a:rPr lang="en-GB" sz="800">
                <a:latin typeface="Microsoft YaHei"/>
                <a:ea typeface="Microsoft YaHei"/>
                <a:cs typeface="Microsoft YaHei"/>
                <a:sym typeface="Microsoft YaHei"/>
              </a:rPr>
              <a:t>PIC</a:t>
            </a:r>
            <a:endParaRPr b="0" i="0" sz="1400" u="none" cap="none" strike="noStrike">
              <a:solidFill>
                <a:schemeClr val="dk1"/>
              </a:solidFill>
              <a:latin typeface="Arial"/>
              <a:ea typeface="Arial"/>
              <a:cs typeface="Arial"/>
              <a:sym typeface="Arial"/>
            </a:endParaRPr>
          </a:p>
        </p:txBody>
      </p:sp>
      <p:sp>
        <p:nvSpPr>
          <p:cNvPr id="484" name="Google Shape;484;p43"/>
          <p:cNvSpPr/>
          <p:nvPr/>
        </p:nvSpPr>
        <p:spPr>
          <a:xfrm>
            <a:off x="6771525" y="3750178"/>
            <a:ext cx="908100" cy="609600"/>
          </a:xfrm>
          <a:prstGeom prst="rect">
            <a:avLst/>
          </a:prstGeom>
          <a:solidFill>
            <a:srgbClr val="FBE4D4"/>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负责人</a:t>
            </a:r>
            <a:r>
              <a:rPr b="0" i="0" lang="en-GB" sz="800" u="none" cap="none" strike="noStrike">
                <a:solidFill>
                  <a:srgbClr val="000000"/>
                </a:solidFill>
                <a:latin typeface="Microsoft YaHei"/>
                <a:ea typeface="Microsoft YaHei"/>
                <a:cs typeface="Microsoft YaHei"/>
                <a:sym typeface="Microsoft YaHei"/>
              </a:rPr>
              <a:t>: QA Leader</a:t>
            </a:r>
            <a:endParaRPr sz="1100"/>
          </a:p>
          <a:p>
            <a:pPr indent="0" lvl="0" marL="0" marR="0" rtl="0" algn="l">
              <a:lnSpc>
                <a:spcPct val="100000"/>
              </a:lnSpc>
              <a:spcBef>
                <a:spcPts val="0"/>
              </a:spcBef>
              <a:spcAft>
                <a:spcPts val="0"/>
              </a:spcAft>
              <a:buClr>
                <a:srgbClr val="000000"/>
              </a:buClr>
              <a:buSzPts val="800"/>
              <a:buFont typeface="Microsoft YaHei"/>
              <a:buNone/>
            </a:pPr>
            <a:r>
              <a:rPr b="1" i="0" lang="en-GB" sz="800" u="none" cap="none" strike="noStrike">
                <a:solidFill>
                  <a:srgbClr val="000000"/>
                </a:solidFill>
                <a:latin typeface="Microsoft YaHei"/>
                <a:ea typeface="Microsoft YaHei"/>
                <a:cs typeface="Microsoft YaHei"/>
                <a:sym typeface="Microsoft YaHei"/>
              </a:rPr>
              <a:t>输出物</a:t>
            </a:r>
            <a:r>
              <a:rPr b="0" i="0" lang="en-GB" sz="800" u="none" cap="none" strike="noStrike">
                <a:solidFill>
                  <a:srgbClr val="000000"/>
                </a:solidFill>
                <a:latin typeface="Microsoft YaHei"/>
                <a:ea typeface="Microsoft YaHei"/>
                <a:cs typeface="Microsoft YaHei"/>
                <a:sym typeface="Microsoft YaHei"/>
              </a:rPr>
              <a:t>:</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Microsoft YaHei"/>
              <a:buNone/>
            </a:pPr>
            <a:r>
              <a:rPr b="0" i="0" lang="en-GB" sz="800" u="none" cap="none" strike="noStrike">
                <a:solidFill>
                  <a:srgbClr val="000000"/>
                </a:solidFill>
                <a:latin typeface="Microsoft YaHei"/>
                <a:ea typeface="Microsoft YaHei"/>
                <a:cs typeface="Microsoft YaHei"/>
                <a:sym typeface="Microsoft YaHei"/>
              </a:rPr>
              <a:t>     回归测试报告</a:t>
            </a:r>
            <a:endParaRPr b="0" i="0" sz="1400" u="none" cap="none" strike="noStrike">
              <a:solidFill>
                <a:srgbClr val="000000"/>
              </a:solidFill>
              <a:latin typeface="Arial"/>
              <a:ea typeface="Arial"/>
              <a:cs typeface="Arial"/>
              <a:sym typeface="Arial"/>
            </a:endParaRPr>
          </a:p>
        </p:txBody>
      </p:sp>
      <p:sp>
        <p:nvSpPr>
          <p:cNvPr id="485" name="Google Shape;485;p43"/>
          <p:cNvSpPr/>
          <p:nvPr/>
        </p:nvSpPr>
        <p:spPr>
          <a:xfrm>
            <a:off x="2063533" y="2274893"/>
            <a:ext cx="779700" cy="20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Developing</a:t>
            </a:r>
            <a:endParaRPr b="0" i="0" sz="900" u="none" cap="none" strike="noStrike">
              <a:solidFill>
                <a:srgbClr val="000000"/>
              </a:solidFill>
              <a:latin typeface="Microsoft YaHei"/>
              <a:ea typeface="Microsoft YaHei"/>
              <a:cs typeface="Microsoft YaHei"/>
              <a:sym typeface="Microsoft YaHei"/>
            </a:endParaRPr>
          </a:p>
        </p:txBody>
      </p:sp>
      <p:sp>
        <p:nvSpPr>
          <p:cNvPr id="486" name="Google Shape;486;p43"/>
          <p:cNvSpPr/>
          <p:nvPr/>
        </p:nvSpPr>
        <p:spPr>
          <a:xfrm>
            <a:off x="6685382" y="3298070"/>
            <a:ext cx="81000" cy="80700"/>
          </a:xfrm>
          <a:prstGeom prst="ellipse">
            <a:avLst/>
          </a:prstGeom>
          <a:solidFill>
            <a:srgbClr val="EE795B"/>
          </a:solidFill>
          <a:ln cap="flat" cmpd="sng" w="12700">
            <a:solidFill>
              <a:srgbClr val="EE795B"/>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Microsoft YaHei"/>
              <a:buNone/>
            </a:pPr>
            <a:r>
              <a:t/>
            </a:r>
            <a:endParaRPr b="0" i="0" sz="1400" u="none" cap="none" strike="noStrike">
              <a:solidFill>
                <a:srgbClr val="000000"/>
              </a:solidFill>
              <a:latin typeface="Arial"/>
              <a:ea typeface="Arial"/>
              <a:cs typeface="Arial"/>
              <a:sym typeface="Arial"/>
            </a:endParaRPr>
          </a:p>
        </p:txBody>
      </p:sp>
      <p:sp>
        <p:nvSpPr>
          <p:cNvPr id="487" name="Google Shape;487;p43"/>
          <p:cNvSpPr/>
          <p:nvPr/>
        </p:nvSpPr>
        <p:spPr>
          <a:xfrm>
            <a:off x="6455458" y="3101563"/>
            <a:ext cx="530100" cy="2076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Microsoft YaHei"/>
              <a:buNone/>
            </a:pPr>
            <a:r>
              <a:rPr b="0" i="0" lang="en-GB" sz="900" u="none" cap="none" strike="noStrike">
                <a:solidFill>
                  <a:srgbClr val="000000"/>
                </a:solidFill>
                <a:latin typeface="Microsoft YaHei"/>
                <a:ea typeface="Microsoft YaHei"/>
                <a:cs typeface="Microsoft YaHei"/>
                <a:sym typeface="Microsoft YaHei"/>
              </a:rPr>
              <a:t>Staging</a:t>
            </a:r>
            <a:endParaRPr b="0" i="0" sz="900" u="none" cap="none" strike="noStrike">
              <a:solidFill>
                <a:srgbClr val="000000"/>
              </a:solidFill>
              <a:latin typeface="Microsoft YaHei"/>
              <a:ea typeface="Microsoft YaHei"/>
              <a:cs typeface="Microsoft YaHei"/>
              <a:sym typeface="Microsoft YaHei"/>
            </a:endParaRPr>
          </a:p>
        </p:txBody>
      </p:sp>
      <p:cxnSp>
        <p:nvCxnSpPr>
          <p:cNvPr id="488" name="Google Shape;488;p43"/>
          <p:cNvCxnSpPr/>
          <p:nvPr/>
        </p:nvCxnSpPr>
        <p:spPr>
          <a:xfrm>
            <a:off x="6909471" y="3349740"/>
            <a:ext cx="0" cy="408600"/>
          </a:xfrm>
          <a:prstGeom prst="straightConnector1">
            <a:avLst/>
          </a:prstGeom>
          <a:noFill/>
          <a:ln cap="flat" cmpd="sng" w="9525">
            <a:solidFill>
              <a:srgbClr val="BFBFBF"/>
            </a:solidFill>
            <a:prstDash val="dash"/>
            <a:miter lim="8000"/>
            <a:headEnd len="sm" w="sm" type="none"/>
            <a:tailEnd len="sm" w="sm" type="none"/>
          </a:ln>
        </p:spPr>
      </p:cxnSp>
      <p:sp>
        <p:nvSpPr>
          <p:cNvPr id="489" name="Google Shape;489;p43"/>
          <p:cNvSpPr/>
          <p:nvPr/>
        </p:nvSpPr>
        <p:spPr>
          <a:xfrm>
            <a:off x="3145125" y="2371275"/>
            <a:ext cx="584400" cy="19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Subtask 2</a:t>
            </a:r>
            <a:endParaRPr b="0" i="0" sz="800" u="none" cap="none" strike="noStrike">
              <a:solidFill>
                <a:srgbClr val="000000"/>
              </a:solidFill>
              <a:latin typeface="Microsoft YaHei"/>
              <a:ea typeface="Microsoft YaHei"/>
              <a:cs typeface="Microsoft YaHei"/>
              <a:sym typeface="Microsoft YaHei"/>
            </a:endParaRPr>
          </a:p>
        </p:txBody>
      </p:sp>
      <p:sp>
        <p:nvSpPr>
          <p:cNvPr id="490" name="Google Shape;490;p43"/>
          <p:cNvSpPr/>
          <p:nvPr/>
        </p:nvSpPr>
        <p:spPr>
          <a:xfrm>
            <a:off x="3145125" y="2827825"/>
            <a:ext cx="584400" cy="1947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800"/>
              <a:buFont typeface="Microsoft YaHei"/>
              <a:buNone/>
            </a:pPr>
            <a:r>
              <a:rPr lang="en-GB" sz="800">
                <a:latin typeface="Microsoft YaHei"/>
                <a:ea typeface="Microsoft YaHei"/>
                <a:cs typeface="Microsoft YaHei"/>
                <a:sym typeface="Microsoft YaHei"/>
              </a:rPr>
              <a:t>Subtask 3</a:t>
            </a:r>
            <a:endParaRPr b="0" i="0" sz="8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