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embeddedFontLst>
    <p:embeddedFont>
      <p:font typeface="Helvetica Neue"/>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iShEl9XnZsyOsS3Zs7B6sPz9JJ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7.xml"/><Relationship Id="rId33" Type="http://schemas.openxmlformats.org/officeDocument/2006/relationships/font" Target="fonts/HelveticaNeue-boldItalic.fntdata"/><Relationship Id="rId10" Type="http://schemas.openxmlformats.org/officeDocument/2006/relationships/slide" Target="slides/slide6.xml"/><Relationship Id="rId32" Type="http://schemas.openxmlformats.org/officeDocument/2006/relationships/font" Target="fonts/HelveticaNeue-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log.csdn.net/suchenbin/article/details/102143890" TargetMode="External"/><Relationship Id="rId3" Type="http://schemas.openxmlformats.org/officeDocument/2006/relationships/hyperlink" Target="https://juejin.cn/post/6847902225730109454"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lnSpc>
                <a:spcPct val="165600"/>
              </a:lnSpc>
              <a:spcBef>
                <a:spcPts val="0"/>
              </a:spcBef>
              <a:spcAft>
                <a:spcPts val="0"/>
              </a:spcAft>
              <a:buClr>
                <a:schemeClr val="dk1"/>
              </a:buClr>
              <a:buSzPts val="1100"/>
              <a:buFont typeface="Arial"/>
              <a:buNone/>
            </a:pPr>
            <a:r>
              <a:rPr lang="en-US" sz="1050" u="sng">
                <a:solidFill>
                  <a:schemeClr val="hlink"/>
                </a:solidFill>
                <a:highlight>
                  <a:srgbClr val="FFFFFF"/>
                </a:highlight>
                <a:latin typeface="Arial"/>
                <a:ea typeface="Arial"/>
                <a:cs typeface="Arial"/>
                <a:sym typeface="Arial"/>
                <a:hlinkClick r:id="rId2"/>
              </a:rPr>
              <a:t>线程池execute方法的源码解析</a:t>
            </a:r>
            <a:endParaRPr sz="1050" u="sng">
              <a:solidFill>
                <a:srgbClr val="1155CC"/>
              </a:solidFill>
              <a:highlight>
                <a:srgbClr val="FFFFFF"/>
              </a:highlight>
              <a:latin typeface="Arial"/>
              <a:ea typeface="Arial"/>
              <a:cs typeface="Arial"/>
              <a:sym typeface="Arial"/>
            </a:endParaRPr>
          </a:p>
          <a:p>
            <a:pPr indent="0" lvl="0" marL="0" rtl="0" algn="l">
              <a:lnSpc>
                <a:spcPct val="165600"/>
              </a:lnSpc>
              <a:spcBef>
                <a:spcPts val="0"/>
              </a:spcBef>
              <a:spcAft>
                <a:spcPts val="0"/>
              </a:spcAft>
              <a:buClr>
                <a:schemeClr val="dk1"/>
              </a:buClr>
              <a:buSzPts val="1100"/>
              <a:buFont typeface="Arial"/>
              <a:buNone/>
            </a:pPr>
            <a:r>
              <a:rPr lang="en-US" sz="1050" u="sng">
                <a:solidFill>
                  <a:schemeClr val="hlink"/>
                </a:solidFill>
                <a:highlight>
                  <a:srgbClr val="FFFFFF"/>
                </a:highlight>
                <a:latin typeface="Arial"/>
                <a:ea typeface="Arial"/>
                <a:cs typeface="Arial"/>
                <a:sym typeface="Arial"/>
                <a:hlinkClick r:id="rId3"/>
              </a:rPr>
              <a:t>网络架构-okHttp分发器</a:t>
            </a:r>
            <a:r>
              <a:rPr lang="en-US" sz="1050">
                <a:solidFill>
                  <a:srgbClr val="172B4D"/>
                </a:solidFill>
                <a:highlight>
                  <a:srgbClr val="FFFFFF"/>
                </a:highlight>
                <a:latin typeface="Arial"/>
                <a:ea typeface="Arial"/>
                <a:cs typeface="Arial"/>
                <a:sym typeface="Arial"/>
              </a:rPr>
              <a:t>   </a:t>
            </a:r>
            <a:endParaRPr sz="1050">
              <a:solidFill>
                <a:srgbClr val="172B4D"/>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20" name="Google Shape;1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type="title">
  <p:cSld name="TITLE">
    <p:spTree>
      <p:nvGrpSpPr>
        <p:cNvPr id="11" name="Shape 11"/>
        <p:cNvGrpSpPr/>
        <p:nvPr/>
      </p:nvGrpSpPr>
      <p:grpSpPr>
        <a:xfrm>
          <a:off x="0" y="0"/>
          <a:ext cx="0" cy="0"/>
          <a:chOff x="0" y="0"/>
          <a:chExt cx="0" cy="0"/>
        </a:xfrm>
      </p:grpSpPr>
      <p:pic>
        <p:nvPicPr>
          <p:cNvPr descr="Picture 10" id="12" name="Google Shape;12;p27"/>
          <p:cNvPicPr preferRelativeResize="0"/>
          <p:nvPr/>
        </p:nvPicPr>
        <p:blipFill rotWithShape="1">
          <a:blip r:embed="rId2">
            <a:alphaModFix/>
          </a:blip>
          <a:srcRect b="0" l="0" r="0" t="0"/>
          <a:stretch/>
        </p:blipFill>
        <p:spPr>
          <a:xfrm>
            <a:off x="5429251" y="819670"/>
            <a:ext cx="1322588" cy="1872689"/>
          </a:xfrm>
          <a:prstGeom prst="rect">
            <a:avLst/>
          </a:prstGeom>
          <a:noFill/>
          <a:ln>
            <a:noFill/>
          </a:ln>
        </p:spPr>
      </p:pic>
      <p:sp>
        <p:nvSpPr>
          <p:cNvPr id="13" name="Google Shape;13;p27"/>
          <p:cNvSpPr txBox="1"/>
          <p:nvPr>
            <p:ph type="title"/>
          </p:nvPr>
        </p:nvSpPr>
        <p:spPr>
          <a:xfrm>
            <a:off x="748144" y="2875171"/>
            <a:ext cx="10737275" cy="1412230"/>
          </a:xfrm>
          <a:prstGeom prst="rect">
            <a:avLst/>
          </a:prstGeom>
          <a:noFill/>
          <a:ln>
            <a:noFill/>
          </a:ln>
        </p:spPr>
        <p:txBody>
          <a:bodyPr anchorCtr="0" anchor="b" bIns="45675" lIns="45675" spcFirstLastPara="1" rIns="45675" wrap="square" tIns="45675">
            <a:normAutofit/>
          </a:bodyPr>
          <a:lstStyle>
            <a:lvl1pPr lvl="0" algn="ctr">
              <a:lnSpc>
                <a:spcPct val="90000"/>
              </a:lnSpc>
              <a:spcBef>
                <a:spcPts val="0"/>
              </a:spcBef>
              <a:spcAft>
                <a:spcPts val="0"/>
              </a:spcAft>
              <a:buClr>
                <a:srgbClr val="000000"/>
              </a:buClr>
              <a:buSzPts val="4400"/>
              <a:buFont typeface="Arial"/>
              <a:buNone/>
              <a:defRPr b="0" sz="44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4" name="Google Shape;14;p27"/>
          <p:cNvSpPr txBox="1"/>
          <p:nvPr>
            <p:ph idx="1" type="body"/>
          </p:nvPr>
        </p:nvSpPr>
        <p:spPr>
          <a:xfrm>
            <a:off x="748144" y="4287401"/>
            <a:ext cx="10737275" cy="558804"/>
          </a:xfrm>
          <a:prstGeom prst="rect">
            <a:avLst/>
          </a:prstGeom>
          <a:noFill/>
          <a:ln>
            <a:noFill/>
          </a:ln>
        </p:spPr>
        <p:txBody>
          <a:bodyPr anchorCtr="0" anchor="t" bIns="45675" lIns="45675" spcFirstLastPara="1" rIns="45675" wrap="square" tIns="45675">
            <a:normAutofit/>
          </a:bodyPr>
          <a:lstStyle>
            <a:lvl1pPr indent="-228600" lvl="0" marL="457200" algn="ctr">
              <a:lnSpc>
                <a:spcPct val="90000"/>
              </a:lnSpc>
              <a:spcBef>
                <a:spcPts val="1000"/>
              </a:spcBef>
              <a:spcAft>
                <a:spcPts val="0"/>
              </a:spcAft>
              <a:buClr>
                <a:srgbClr val="767171"/>
              </a:buClr>
              <a:buSzPts val="2000"/>
              <a:buFont typeface="Arial"/>
              <a:buNone/>
              <a:defRPr sz="2000">
                <a:solidFill>
                  <a:srgbClr val="767171"/>
                </a:solidFill>
              </a:defRPr>
            </a:lvl1pPr>
            <a:lvl2pPr indent="-228600" lvl="1" marL="914400" algn="ctr">
              <a:lnSpc>
                <a:spcPct val="90000"/>
              </a:lnSpc>
              <a:spcBef>
                <a:spcPts val="1000"/>
              </a:spcBef>
              <a:spcAft>
                <a:spcPts val="0"/>
              </a:spcAft>
              <a:buClr>
                <a:srgbClr val="767171"/>
              </a:buClr>
              <a:buSzPts val="2000"/>
              <a:buFont typeface="Arial"/>
              <a:buNone/>
              <a:defRPr sz="2000">
                <a:solidFill>
                  <a:srgbClr val="767171"/>
                </a:solidFill>
              </a:defRPr>
            </a:lvl2pPr>
            <a:lvl3pPr indent="-228600" lvl="2" marL="1371600" algn="ctr">
              <a:lnSpc>
                <a:spcPct val="90000"/>
              </a:lnSpc>
              <a:spcBef>
                <a:spcPts val="1000"/>
              </a:spcBef>
              <a:spcAft>
                <a:spcPts val="0"/>
              </a:spcAft>
              <a:buClr>
                <a:srgbClr val="767171"/>
              </a:buClr>
              <a:buSzPts val="2000"/>
              <a:buFont typeface="Arial"/>
              <a:buNone/>
              <a:defRPr sz="2000">
                <a:solidFill>
                  <a:srgbClr val="767171"/>
                </a:solidFill>
              </a:defRPr>
            </a:lvl3pPr>
            <a:lvl4pPr indent="-228600" lvl="3" marL="1828800" algn="ctr">
              <a:lnSpc>
                <a:spcPct val="90000"/>
              </a:lnSpc>
              <a:spcBef>
                <a:spcPts val="1000"/>
              </a:spcBef>
              <a:spcAft>
                <a:spcPts val="0"/>
              </a:spcAft>
              <a:buClr>
                <a:srgbClr val="767171"/>
              </a:buClr>
              <a:buSzPts val="2000"/>
              <a:buFont typeface="Arial"/>
              <a:buNone/>
              <a:defRPr sz="2000">
                <a:solidFill>
                  <a:srgbClr val="767171"/>
                </a:solidFill>
              </a:defRPr>
            </a:lvl4pPr>
            <a:lvl5pPr indent="-228600" lvl="4" marL="2286000" algn="ctr">
              <a:lnSpc>
                <a:spcPct val="90000"/>
              </a:lnSpc>
              <a:spcBef>
                <a:spcPts val="1000"/>
              </a:spcBef>
              <a:spcAft>
                <a:spcPts val="0"/>
              </a:spcAft>
              <a:buClr>
                <a:srgbClr val="767171"/>
              </a:buClr>
              <a:buSzPts val="2000"/>
              <a:buFont typeface="Arial"/>
              <a:buNone/>
              <a:defRPr sz="2000">
                <a:solidFill>
                  <a:srgbClr val="767171"/>
                </a:solidFill>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15" name="Google Shape;15;p27"/>
          <p:cNvSpPr/>
          <p:nvPr/>
        </p:nvSpPr>
        <p:spPr>
          <a:xfrm>
            <a:off x="0" y="5771355"/>
            <a:ext cx="12192000" cy="1124748"/>
          </a:xfrm>
          <a:prstGeom prst="rect">
            <a:avLst/>
          </a:prstGeom>
          <a:solidFill>
            <a:srgbClr val="EE4D2D"/>
          </a:solid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6" name="Google Shape;16;p27"/>
          <p:cNvSpPr txBox="1"/>
          <p:nvPr>
            <p:ph idx="12" type="sldNum"/>
          </p:nvPr>
        </p:nvSpPr>
        <p:spPr>
          <a:xfrm>
            <a:off x="8463948" y="6224225"/>
            <a:ext cx="273652" cy="26425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1pPr>
            <a:lvl2pPr indent="0" lvl="1"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2pPr>
            <a:lvl3pPr indent="0" lvl="2"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3pPr>
            <a:lvl4pPr indent="0" lvl="3"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4pPr>
            <a:lvl5pPr indent="0" lvl="4"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5pPr>
            <a:lvl6pPr indent="0" lvl="5"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6pPr>
            <a:lvl7pPr indent="0" lvl="6"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7pPr>
            <a:lvl8pPr indent="0" lvl="7"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8pPr>
            <a:lvl9pPr indent="0" lvl="8"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type="tx">
  <p:cSld name="TITLE_AND_BODY">
    <p:spTree>
      <p:nvGrpSpPr>
        <p:cNvPr id="17" name="Shape 17"/>
        <p:cNvGrpSpPr/>
        <p:nvPr/>
      </p:nvGrpSpPr>
      <p:grpSpPr>
        <a:xfrm>
          <a:off x="0" y="0"/>
          <a:ext cx="0" cy="0"/>
          <a:chOff x="0" y="0"/>
          <a:chExt cx="0" cy="0"/>
        </a:xfrm>
      </p:grpSpPr>
      <p:sp>
        <p:nvSpPr>
          <p:cNvPr id="18" name="Google Shape;18;p28"/>
          <p:cNvSpPr txBox="1"/>
          <p:nvPr>
            <p:ph type="title"/>
          </p:nvPr>
        </p:nvSpPr>
        <p:spPr>
          <a:xfrm>
            <a:off x="736600" y="63500"/>
            <a:ext cx="10744494" cy="580578"/>
          </a:xfrm>
          <a:prstGeom prst="rect">
            <a:avLst/>
          </a:prstGeom>
          <a:noFill/>
          <a:ln>
            <a:noFill/>
          </a:ln>
        </p:spPr>
        <p:txBody>
          <a:bodyPr anchorCtr="0" anchor="b" bIns="68550" lIns="68550" spcFirstLastPara="1" rIns="68550" wrap="square" tIns="6855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9" name="Google Shape;19;p28"/>
          <p:cNvSpPr txBox="1"/>
          <p:nvPr>
            <p:ph idx="1" type="body"/>
          </p:nvPr>
        </p:nvSpPr>
        <p:spPr>
          <a:xfrm>
            <a:off x="736600" y="1314621"/>
            <a:ext cx="10744494" cy="435134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0"/>
              </a:spcBef>
              <a:spcAft>
                <a:spcPts val="0"/>
              </a:spcAft>
              <a:buSzPts val="1800"/>
              <a:buChar char="o"/>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0" name="Google Shape;20;p28"/>
          <p:cNvSpPr txBox="1"/>
          <p:nvPr>
            <p:ph idx="12" type="sldNum"/>
          </p:nvPr>
        </p:nvSpPr>
        <p:spPr>
          <a:xfrm>
            <a:off x="11721222" y="6406787"/>
            <a:ext cx="273652" cy="26425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1pPr>
            <a:lvl2pPr indent="0" lvl="1"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2pPr>
            <a:lvl3pPr indent="0" lvl="2"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3pPr>
            <a:lvl4pPr indent="0" lvl="3"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4pPr>
            <a:lvl5pPr indent="0" lvl="4"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5pPr>
            <a:lvl6pPr indent="0" lvl="5"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6pPr>
            <a:lvl7pPr indent="0" lvl="6"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7pPr>
            <a:lvl8pPr indent="0" lvl="7"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8pPr>
            <a:lvl9pPr indent="0" lvl="8"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ub Titles and Contents" showMasterSp="0">
  <p:cSld name="3_Sub Titles and Contents">
    <p:spTree>
      <p:nvGrpSpPr>
        <p:cNvPr id="21" name="Shape 21"/>
        <p:cNvGrpSpPr/>
        <p:nvPr/>
      </p:nvGrpSpPr>
      <p:grpSpPr>
        <a:xfrm>
          <a:off x="0" y="0"/>
          <a:ext cx="0" cy="0"/>
          <a:chOff x="0" y="0"/>
          <a:chExt cx="0" cy="0"/>
        </a:xfrm>
      </p:grpSpPr>
      <p:cxnSp>
        <p:nvCxnSpPr>
          <p:cNvPr id="22" name="Google Shape;22;p29"/>
          <p:cNvCxnSpPr/>
          <p:nvPr/>
        </p:nvCxnSpPr>
        <p:spPr>
          <a:xfrm>
            <a:off x="739410" y="651219"/>
            <a:ext cx="11196285" cy="1"/>
          </a:xfrm>
          <a:prstGeom prst="straightConnector1">
            <a:avLst/>
          </a:prstGeom>
          <a:noFill/>
          <a:ln cap="flat" cmpd="sng" w="50800">
            <a:solidFill>
              <a:srgbClr val="EE4D2D"/>
            </a:solidFill>
            <a:prstDash val="solid"/>
            <a:round/>
            <a:headEnd len="sm" w="sm" type="none"/>
            <a:tailEnd len="sm" w="sm" type="none"/>
          </a:ln>
        </p:spPr>
      </p:cxnSp>
      <p:sp>
        <p:nvSpPr>
          <p:cNvPr id="23" name="Google Shape;23;p29"/>
          <p:cNvSpPr txBox="1"/>
          <p:nvPr>
            <p:ph type="title"/>
          </p:nvPr>
        </p:nvSpPr>
        <p:spPr>
          <a:xfrm>
            <a:off x="736600" y="76200"/>
            <a:ext cx="10744494" cy="580578"/>
          </a:xfrm>
          <a:prstGeom prst="rect">
            <a:avLst/>
          </a:prstGeom>
          <a:noFill/>
          <a:ln>
            <a:noFill/>
          </a:ln>
        </p:spPr>
        <p:txBody>
          <a:bodyPr anchorCtr="0" anchor="b" bIns="68550" lIns="68550" spcFirstLastPara="1" rIns="68550" wrap="square" tIns="6855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4" name="Google Shape;24;p29"/>
          <p:cNvSpPr txBox="1"/>
          <p:nvPr>
            <p:ph idx="1" type="body"/>
          </p:nvPr>
        </p:nvSpPr>
        <p:spPr>
          <a:xfrm>
            <a:off x="736600" y="1432099"/>
            <a:ext cx="6237403" cy="805578"/>
          </a:xfrm>
          <a:prstGeom prst="rect">
            <a:avLst/>
          </a:prstGeom>
          <a:noFill/>
          <a:ln>
            <a:noFill/>
          </a:ln>
        </p:spPr>
        <p:txBody>
          <a:bodyPr anchorCtr="0" anchor="t" bIns="45700" lIns="45700" spcFirstLastPara="1" rIns="45700" wrap="square" tIns="45700">
            <a:normAutofit/>
          </a:bodyPr>
          <a:lstStyle>
            <a:lvl1pPr indent="-323850" lvl="0" marL="457200" algn="l">
              <a:lnSpc>
                <a:spcPct val="100000"/>
              </a:lnSpc>
              <a:spcBef>
                <a:spcPts val="0"/>
              </a:spcBef>
              <a:spcAft>
                <a:spcPts val="0"/>
              </a:spcAft>
              <a:buSzPts val="1500"/>
              <a:buFont typeface="Arial"/>
              <a:buChar char="▪"/>
              <a:defRPr sz="1500"/>
            </a:lvl1pPr>
            <a:lvl2pPr indent="-323850" lvl="1" marL="914400" algn="l">
              <a:lnSpc>
                <a:spcPct val="100000"/>
              </a:lnSpc>
              <a:spcBef>
                <a:spcPts val="0"/>
              </a:spcBef>
              <a:spcAft>
                <a:spcPts val="0"/>
              </a:spcAft>
              <a:buSzPts val="1500"/>
              <a:buFont typeface="Arial"/>
              <a:buChar char="o"/>
              <a:defRPr sz="1500"/>
            </a:lvl2pPr>
            <a:lvl3pPr indent="-323850" lvl="2" marL="1371600" algn="l">
              <a:lnSpc>
                <a:spcPct val="100000"/>
              </a:lnSpc>
              <a:spcBef>
                <a:spcPts val="0"/>
              </a:spcBef>
              <a:spcAft>
                <a:spcPts val="0"/>
              </a:spcAft>
              <a:buSzPts val="1500"/>
              <a:buFont typeface="Arial"/>
              <a:buChar char="•"/>
              <a:defRPr sz="1500"/>
            </a:lvl3pPr>
            <a:lvl4pPr indent="-323850" lvl="3" marL="1828800" algn="l">
              <a:lnSpc>
                <a:spcPct val="100000"/>
              </a:lnSpc>
              <a:spcBef>
                <a:spcPts val="0"/>
              </a:spcBef>
              <a:spcAft>
                <a:spcPts val="0"/>
              </a:spcAft>
              <a:buSzPts val="1500"/>
              <a:buFont typeface="Arial"/>
              <a:buChar char="•"/>
              <a:defRPr sz="1500"/>
            </a:lvl4pPr>
            <a:lvl5pPr indent="-323850" lvl="4" marL="2286000" algn="l">
              <a:lnSpc>
                <a:spcPct val="100000"/>
              </a:lnSpc>
              <a:spcBef>
                <a:spcPts val="0"/>
              </a:spcBef>
              <a:spcAft>
                <a:spcPts val="0"/>
              </a:spcAft>
              <a:buSzPts val="1500"/>
              <a:buFont typeface="Arial"/>
              <a:buChar char="•"/>
              <a:defRPr sz="1500"/>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5" name="Google Shape;25;p29"/>
          <p:cNvSpPr txBox="1"/>
          <p:nvPr>
            <p:ph idx="2" type="body"/>
          </p:nvPr>
        </p:nvSpPr>
        <p:spPr>
          <a:xfrm>
            <a:off x="733425" y="982562"/>
            <a:ext cx="5057775" cy="439742"/>
          </a:xfrm>
          <a:prstGeom prst="rect">
            <a:avLst/>
          </a:prstGeom>
          <a:noFill/>
          <a:ln>
            <a:noFill/>
          </a:ln>
        </p:spPr>
        <p:txBody>
          <a:bodyPr anchorCtr="0" anchor="ctr" bIns="45700" lIns="45700" spcFirstLastPara="1" rIns="45700"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0"/>
              </a:spcBef>
              <a:spcAft>
                <a:spcPts val="0"/>
              </a:spcAft>
              <a:buSzPts val="1800"/>
              <a:buChar char="o"/>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6" name="Google Shape;26;p29"/>
          <p:cNvSpPr txBox="1"/>
          <p:nvPr>
            <p:ph idx="3" type="body"/>
          </p:nvPr>
        </p:nvSpPr>
        <p:spPr>
          <a:xfrm>
            <a:off x="733425" y="2455546"/>
            <a:ext cx="5057775" cy="439741"/>
          </a:xfrm>
          <a:prstGeom prst="rect">
            <a:avLst/>
          </a:prstGeom>
          <a:noFill/>
          <a:ln>
            <a:noFill/>
          </a:ln>
        </p:spPr>
        <p:txBody>
          <a:bodyPr anchorCtr="0" anchor="ctr" bIns="45700" lIns="45700" spcFirstLastPara="1" rIns="45700"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0"/>
              </a:spcBef>
              <a:spcAft>
                <a:spcPts val="0"/>
              </a:spcAft>
              <a:buSzPts val="1800"/>
              <a:buChar char="o"/>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27" name="Google Shape;27;p29"/>
          <p:cNvSpPr txBox="1"/>
          <p:nvPr>
            <p:ph idx="4" type="body"/>
          </p:nvPr>
        </p:nvSpPr>
        <p:spPr>
          <a:xfrm>
            <a:off x="733420" y="4055471"/>
            <a:ext cx="5057782" cy="439741"/>
          </a:xfrm>
          <a:prstGeom prst="rect">
            <a:avLst/>
          </a:prstGeom>
          <a:noFill/>
          <a:ln>
            <a:noFill/>
          </a:ln>
        </p:spPr>
        <p:txBody>
          <a:bodyPr anchorCtr="0" anchor="ctr" bIns="45700" lIns="45700" spcFirstLastPara="1" rIns="45700"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0"/>
              </a:spcBef>
              <a:spcAft>
                <a:spcPts val="0"/>
              </a:spcAft>
              <a:buSzPts val="1800"/>
              <a:buChar char="o"/>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pic>
        <p:nvPicPr>
          <p:cNvPr descr="shopee-logo-en.png" id="28" name="Google Shape;28;p29"/>
          <p:cNvPicPr preferRelativeResize="0"/>
          <p:nvPr/>
        </p:nvPicPr>
        <p:blipFill rotWithShape="1">
          <a:blip r:embed="rId2">
            <a:alphaModFix/>
          </a:blip>
          <a:srcRect b="0" l="0" r="71131" t="0"/>
          <a:stretch/>
        </p:blipFill>
        <p:spPr>
          <a:xfrm>
            <a:off x="207872" y="202578"/>
            <a:ext cx="450506" cy="494165"/>
          </a:xfrm>
          <a:prstGeom prst="rect">
            <a:avLst/>
          </a:prstGeom>
          <a:noFill/>
          <a:ln>
            <a:noFill/>
          </a:ln>
        </p:spPr>
      </p:pic>
      <p:sp>
        <p:nvSpPr>
          <p:cNvPr id="29" name="Google Shape;29;p29"/>
          <p:cNvSpPr txBox="1"/>
          <p:nvPr>
            <p:ph idx="12" type="sldNum"/>
          </p:nvPr>
        </p:nvSpPr>
        <p:spPr>
          <a:xfrm>
            <a:off x="11721222" y="6406787"/>
            <a:ext cx="273652" cy="26425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1pPr>
            <a:lvl2pPr indent="0" lvl="1"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2pPr>
            <a:lvl3pPr indent="0" lvl="2"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3pPr>
            <a:lvl4pPr indent="0" lvl="3"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4pPr>
            <a:lvl5pPr indent="0" lvl="4"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5pPr>
            <a:lvl6pPr indent="0" lvl="5"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6pPr>
            <a:lvl7pPr indent="0" lvl="6"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7pPr>
            <a:lvl8pPr indent="0" lvl="7"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8pPr>
            <a:lvl9pPr indent="0" lvl="8"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showMasterSp="0">
  <p:cSld name="2_Title and Content">
    <p:spTree>
      <p:nvGrpSpPr>
        <p:cNvPr id="30" name="Shape 30"/>
        <p:cNvGrpSpPr/>
        <p:nvPr/>
      </p:nvGrpSpPr>
      <p:grpSpPr>
        <a:xfrm>
          <a:off x="0" y="0"/>
          <a:ext cx="0" cy="0"/>
          <a:chOff x="0" y="0"/>
          <a:chExt cx="0" cy="0"/>
        </a:xfrm>
      </p:grpSpPr>
      <p:cxnSp>
        <p:nvCxnSpPr>
          <p:cNvPr id="31" name="Google Shape;31;p30"/>
          <p:cNvCxnSpPr/>
          <p:nvPr/>
        </p:nvCxnSpPr>
        <p:spPr>
          <a:xfrm>
            <a:off x="739410" y="651219"/>
            <a:ext cx="11196285" cy="1"/>
          </a:xfrm>
          <a:prstGeom prst="straightConnector1">
            <a:avLst/>
          </a:prstGeom>
          <a:noFill/>
          <a:ln cap="flat" cmpd="sng" w="50800">
            <a:solidFill>
              <a:srgbClr val="EE4D2D"/>
            </a:solidFill>
            <a:prstDash val="solid"/>
            <a:round/>
            <a:headEnd len="sm" w="sm" type="none"/>
            <a:tailEnd len="sm" w="sm" type="none"/>
          </a:ln>
        </p:spPr>
      </p:cxnSp>
      <p:pic>
        <p:nvPicPr>
          <p:cNvPr descr="shopee-logo-en.png" id="32" name="Google Shape;32;p30"/>
          <p:cNvPicPr preferRelativeResize="0"/>
          <p:nvPr/>
        </p:nvPicPr>
        <p:blipFill rotWithShape="1">
          <a:blip r:embed="rId2">
            <a:alphaModFix/>
          </a:blip>
          <a:srcRect b="0" l="0" r="71131" t="0"/>
          <a:stretch/>
        </p:blipFill>
        <p:spPr>
          <a:xfrm>
            <a:off x="207872" y="202578"/>
            <a:ext cx="450506" cy="494165"/>
          </a:xfrm>
          <a:prstGeom prst="rect">
            <a:avLst/>
          </a:prstGeom>
          <a:noFill/>
          <a:ln>
            <a:noFill/>
          </a:ln>
        </p:spPr>
      </p:pic>
      <p:sp>
        <p:nvSpPr>
          <p:cNvPr id="33" name="Google Shape;33;p30"/>
          <p:cNvSpPr txBox="1"/>
          <p:nvPr>
            <p:ph type="title"/>
          </p:nvPr>
        </p:nvSpPr>
        <p:spPr>
          <a:xfrm>
            <a:off x="736600" y="63500"/>
            <a:ext cx="10744494" cy="580578"/>
          </a:xfrm>
          <a:prstGeom prst="rect">
            <a:avLst/>
          </a:prstGeom>
          <a:noFill/>
          <a:ln>
            <a:noFill/>
          </a:ln>
        </p:spPr>
        <p:txBody>
          <a:bodyPr anchorCtr="0" anchor="b" bIns="68550" lIns="68550" spcFirstLastPara="1" rIns="68550" wrap="square" tIns="6855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4" name="Google Shape;34;p30"/>
          <p:cNvSpPr txBox="1"/>
          <p:nvPr>
            <p:ph idx="1" type="body"/>
          </p:nvPr>
        </p:nvSpPr>
        <p:spPr>
          <a:xfrm>
            <a:off x="736600" y="1314621"/>
            <a:ext cx="10744494" cy="4351343"/>
          </a:xfrm>
          <a:prstGeom prst="rect">
            <a:avLst/>
          </a:prstGeom>
          <a:noFill/>
          <a:ln>
            <a:noFill/>
          </a:ln>
        </p:spPr>
        <p:txBody>
          <a:bodyPr anchorCtr="0" anchor="t" bIns="45700" lIns="45700" spcFirstLastPara="1" rIns="45700"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0"/>
              </a:spcBef>
              <a:spcAft>
                <a:spcPts val="0"/>
              </a:spcAft>
              <a:buSzPts val="1800"/>
              <a:buChar char="o"/>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35" name="Google Shape;35;p30"/>
          <p:cNvSpPr txBox="1"/>
          <p:nvPr>
            <p:ph idx="12" type="sldNum"/>
          </p:nvPr>
        </p:nvSpPr>
        <p:spPr>
          <a:xfrm>
            <a:off x="11721222" y="6406787"/>
            <a:ext cx="273652" cy="26425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1pPr>
            <a:lvl2pPr indent="0" lvl="1"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2pPr>
            <a:lvl3pPr indent="0" lvl="2"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3pPr>
            <a:lvl4pPr indent="0" lvl="3"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4pPr>
            <a:lvl5pPr indent="0" lvl="4"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5pPr>
            <a:lvl6pPr indent="0" lvl="5"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6pPr>
            <a:lvl7pPr indent="0" lvl="6"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7pPr>
            <a:lvl8pPr indent="0" lvl="7"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8pPr>
            <a:lvl9pPr indent="0" lvl="8"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Multiple Contents" showMasterSp="0">
  <p:cSld name="4_Multiple Contents">
    <p:spTree>
      <p:nvGrpSpPr>
        <p:cNvPr id="36" name="Shape 36"/>
        <p:cNvGrpSpPr/>
        <p:nvPr/>
      </p:nvGrpSpPr>
      <p:grpSpPr>
        <a:xfrm>
          <a:off x="0" y="0"/>
          <a:ext cx="0" cy="0"/>
          <a:chOff x="0" y="0"/>
          <a:chExt cx="0" cy="0"/>
        </a:xfrm>
      </p:grpSpPr>
      <p:sp>
        <p:nvSpPr>
          <p:cNvPr id="37" name="Google Shape;37;p31"/>
          <p:cNvSpPr txBox="1"/>
          <p:nvPr>
            <p:ph idx="1" type="body"/>
          </p:nvPr>
        </p:nvSpPr>
        <p:spPr>
          <a:xfrm>
            <a:off x="736600" y="3715961"/>
            <a:ext cx="5181600" cy="2285456"/>
          </a:xfrm>
          <a:prstGeom prst="rect">
            <a:avLst/>
          </a:prstGeom>
          <a:noFill/>
          <a:ln>
            <a:noFill/>
          </a:ln>
        </p:spPr>
        <p:txBody>
          <a:bodyPr anchorCtr="0" anchor="t" bIns="45700" lIns="45700" spcFirstLastPara="1" rIns="45700" wrap="square" tIns="45700">
            <a:normAutofit/>
          </a:bodyPr>
          <a:lstStyle>
            <a:lvl1pPr indent="-330200" lvl="0" marL="457200" algn="l">
              <a:lnSpc>
                <a:spcPct val="100000"/>
              </a:lnSpc>
              <a:spcBef>
                <a:spcPts val="0"/>
              </a:spcBef>
              <a:spcAft>
                <a:spcPts val="0"/>
              </a:spcAft>
              <a:buSzPts val="1600"/>
              <a:buFont typeface="Arial"/>
              <a:buChar char="▪"/>
              <a:defRPr sz="1600"/>
            </a:lvl1pPr>
            <a:lvl2pPr indent="-330200" lvl="1" marL="914400" algn="l">
              <a:lnSpc>
                <a:spcPct val="100000"/>
              </a:lnSpc>
              <a:spcBef>
                <a:spcPts val="0"/>
              </a:spcBef>
              <a:spcAft>
                <a:spcPts val="0"/>
              </a:spcAft>
              <a:buSzPts val="1600"/>
              <a:buFont typeface="Arial"/>
              <a:buChar char="o"/>
              <a:defRPr sz="1600"/>
            </a:lvl2pPr>
            <a:lvl3pPr indent="-330200" lvl="2" marL="1371600" algn="l">
              <a:lnSpc>
                <a:spcPct val="100000"/>
              </a:lnSpc>
              <a:spcBef>
                <a:spcPts val="0"/>
              </a:spcBef>
              <a:spcAft>
                <a:spcPts val="0"/>
              </a:spcAft>
              <a:buSzPts val="1600"/>
              <a:buFont typeface="Arial"/>
              <a:buChar char="•"/>
              <a:defRPr sz="1600"/>
            </a:lvl3pPr>
            <a:lvl4pPr indent="-330200" lvl="3" marL="1828800" algn="l">
              <a:lnSpc>
                <a:spcPct val="100000"/>
              </a:lnSpc>
              <a:spcBef>
                <a:spcPts val="0"/>
              </a:spcBef>
              <a:spcAft>
                <a:spcPts val="0"/>
              </a:spcAft>
              <a:buSzPts val="1600"/>
              <a:buFont typeface="Arial"/>
              <a:buChar char="•"/>
              <a:defRPr sz="1600"/>
            </a:lvl4pPr>
            <a:lvl5pPr indent="-330200" lvl="4" marL="2286000" algn="l">
              <a:lnSpc>
                <a:spcPct val="100000"/>
              </a:lnSpc>
              <a:spcBef>
                <a:spcPts val="0"/>
              </a:spcBef>
              <a:spcAft>
                <a:spcPts val="0"/>
              </a:spcAft>
              <a:buSzPts val="1600"/>
              <a:buFont typeface="Arial"/>
              <a:buChar char="•"/>
              <a:defRPr sz="1600"/>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38" name="Google Shape;38;p31"/>
          <p:cNvSpPr txBox="1"/>
          <p:nvPr>
            <p:ph type="title"/>
          </p:nvPr>
        </p:nvSpPr>
        <p:spPr>
          <a:xfrm>
            <a:off x="736600" y="63500"/>
            <a:ext cx="10744494" cy="580578"/>
          </a:xfrm>
          <a:prstGeom prst="rect">
            <a:avLst/>
          </a:prstGeom>
          <a:noFill/>
          <a:ln>
            <a:noFill/>
          </a:ln>
        </p:spPr>
        <p:txBody>
          <a:bodyPr anchorCtr="0" anchor="b" bIns="68550" lIns="68550" spcFirstLastPara="1" rIns="68550" wrap="square" tIns="6855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cxnSp>
        <p:nvCxnSpPr>
          <p:cNvPr id="39" name="Google Shape;39;p31"/>
          <p:cNvCxnSpPr/>
          <p:nvPr/>
        </p:nvCxnSpPr>
        <p:spPr>
          <a:xfrm>
            <a:off x="739410" y="651219"/>
            <a:ext cx="11196285" cy="1"/>
          </a:xfrm>
          <a:prstGeom prst="straightConnector1">
            <a:avLst/>
          </a:prstGeom>
          <a:noFill/>
          <a:ln cap="flat" cmpd="sng" w="50800">
            <a:solidFill>
              <a:srgbClr val="EE4D2D"/>
            </a:solidFill>
            <a:prstDash val="solid"/>
            <a:round/>
            <a:headEnd len="sm" w="sm" type="none"/>
            <a:tailEnd len="sm" w="sm" type="none"/>
          </a:ln>
        </p:spPr>
      </p:cxnSp>
      <p:pic>
        <p:nvPicPr>
          <p:cNvPr descr="shopee-logo-en.png" id="40" name="Google Shape;40;p31"/>
          <p:cNvPicPr preferRelativeResize="0"/>
          <p:nvPr/>
        </p:nvPicPr>
        <p:blipFill rotWithShape="1">
          <a:blip r:embed="rId2">
            <a:alphaModFix/>
          </a:blip>
          <a:srcRect b="0" l="0" r="71131" t="0"/>
          <a:stretch/>
        </p:blipFill>
        <p:spPr>
          <a:xfrm>
            <a:off x="207872" y="202578"/>
            <a:ext cx="450506" cy="494165"/>
          </a:xfrm>
          <a:prstGeom prst="rect">
            <a:avLst/>
          </a:prstGeom>
          <a:noFill/>
          <a:ln>
            <a:noFill/>
          </a:ln>
        </p:spPr>
      </p:pic>
      <p:sp>
        <p:nvSpPr>
          <p:cNvPr id="41" name="Google Shape;41;p31"/>
          <p:cNvSpPr txBox="1"/>
          <p:nvPr>
            <p:ph idx="12" type="sldNum"/>
          </p:nvPr>
        </p:nvSpPr>
        <p:spPr>
          <a:xfrm>
            <a:off x="11721222" y="6406787"/>
            <a:ext cx="273652" cy="26425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1pPr>
            <a:lvl2pPr indent="0" lvl="1"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2pPr>
            <a:lvl3pPr indent="0" lvl="2"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3pPr>
            <a:lvl4pPr indent="0" lvl="3"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4pPr>
            <a:lvl5pPr indent="0" lvl="4"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5pPr>
            <a:lvl6pPr indent="0" lvl="5"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6pPr>
            <a:lvl7pPr indent="0" lvl="6"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7pPr>
            <a:lvl8pPr indent="0" lvl="7"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8pPr>
            <a:lvl9pPr indent="0" lvl="8"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mparison(Bullets)" showMasterSp="0">
  <p:cSld name="5_Comparison(Bullets)">
    <p:spTree>
      <p:nvGrpSpPr>
        <p:cNvPr id="42" name="Shape 42"/>
        <p:cNvGrpSpPr/>
        <p:nvPr/>
      </p:nvGrpSpPr>
      <p:grpSpPr>
        <a:xfrm>
          <a:off x="0" y="0"/>
          <a:ext cx="0" cy="0"/>
          <a:chOff x="0" y="0"/>
          <a:chExt cx="0" cy="0"/>
        </a:xfrm>
      </p:grpSpPr>
      <p:sp>
        <p:nvSpPr>
          <p:cNvPr id="43" name="Google Shape;43;p32"/>
          <p:cNvSpPr txBox="1"/>
          <p:nvPr>
            <p:ph idx="1" type="body"/>
          </p:nvPr>
        </p:nvSpPr>
        <p:spPr>
          <a:xfrm>
            <a:off x="1068405" y="1318660"/>
            <a:ext cx="4310604" cy="479836"/>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0"/>
              </a:spcBef>
              <a:spcAft>
                <a:spcPts val="0"/>
              </a:spcAft>
              <a:buClr>
                <a:srgbClr val="EE4D2D"/>
              </a:buClr>
              <a:buSzPts val="2000"/>
              <a:buFont typeface="Arial"/>
              <a:buNone/>
              <a:defRPr b="1" sz="2000">
                <a:solidFill>
                  <a:srgbClr val="EE4D2D"/>
                </a:solidFill>
              </a:defRPr>
            </a:lvl1pPr>
            <a:lvl2pPr indent="-228600" lvl="1" marL="914400" algn="l">
              <a:lnSpc>
                <a:spcPct val="100000"/>
              </a:lnSpc>
              <a:spcBef>
                <a:spcPts val="0"/>
              </a:spcBef>
              <a:spcAft>
                <a:spcPts val="0"/>
              </a:spcAft>
              <a:buClr>
                <a:srgbClr val="EE4D2D"/>
              </a:buClr>
              <a:buSzPts val="2000"/>
              <a:buFont typeface="Arial"/>
              <a:buNone/>
              <a:defRPr b="1" sz="2000">
                <a:solidFill>
                  <a:srgbClr val="EE4D2D"/>
                </a:solidFill>
              </a:defRPr>
            </a:lvl2pPr>
            <a:lvl3pPr indent="-228600" lvl="2" marL="1371600" algn="l">
              <a:lnSpc>
                <a:spcPct val="100000"/>
              </a:lnSpc>
              <a:spcBef>
                <a:spcPts val="0"/>
              </a:spcBef>
              <a:spcAft>
                <a:spcPts val="0"/>
              </a:spcAft>
              <a:buClr>
                <a:srgbClr val="EE4D2D"/>
              </a:buClr>
              <a:buSzPts val="2000"/>
              <a:buFont typeface="Arial"/>
              <a:buNone/>
              <a:defRPr b="1" sz="2000">
                <a:solidFill>
                  <a:srgbClr val="EE4D2D"/>
                </a:solidFill>
              </a:defRPr>
            </a:lvl3pPr>
            <a:lvl4pPr indent="-228600" lvl="3" marL="1828800" algn="l">
              <a:lnSpc>
                <a:spcPct val="100000"/>
              </a:lnSpc>
              <a:spcBef>
                <a:spcPts val="0"/>
              </a:spcBef>
              <a:spcAft>
                <a:spcPts val="0"/>
              </a:spcAft>
              <a:buClr>
                <a:srgbClr val="EE4D2D"/>
              </a:buClr>
              <a:buSzPts val="2000"/>
              <a:buFont typeface="Arial"/>
              <a:buNone/>
              <a:defRPr b="1" sz="2000">
                <a:solidFill>
                  <a:srgbClr val="EE4D2D"/>
                </a:solidFill>
              </a:defRPr>
            </a:lvl4pPr>
            <a:lvl5pPr indent="-228600" lvl="4" marL="2286000" algn="l">
              <a:lnSpc>
                <a:spcPct val="100000"/>
              </a:lnSpc>
              <a:spcBef>
                <a:spcPts val="0"/>
              </a:spcBef>
              <a:spcAft>
                <a:spcPts val="0"/>
              </a:spcAft>
              <a:buClr>
                <a:srgbClr val="EE4D2D"/>
              </a:buClr>
              <a:buSzPts val="2000"/>
              <a:buFont typeface="Arial"/>
              <a:buNone/>
              <a:defRPr b="1" sz="2000">
                <a:solidFill>
                  <a:srgbClr val="EE4D2D"/>
                </a:solidFill>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4" name="Google Shape;44;p32"/>
          <p:cNvSpPr txBox="1"/>
          <p:nvPr>
            <p:ph idx="2" type="body"/>
          </p:nvPr>
        </p:nvSpPr>
        <p:spPr>
          <a:xfrm>
            <a:off x="6631340" y="1318660"/>
            <a:ext cx="4331838" cy="479836"/>
          </a:xfrm>
          <a:prstGeom prst="rect">
            <a:avLst/>
          </a:prstGeom>
          <a:noFill/>
          <a:ln>
            <a:noFill/>
          </a:ln>
        </p:spPr>
        <p:txBody>
          <a:bodyPr anchorCtr="0" anchor="b" bIns="45700" lIns="45700" spcFirstLastPara="1" rIns="45700"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0"/>
              </a:spcBef>
              <a:spcAft>
                <a:spcPts val="0"/>
              </a:spcAft>
              <a:buSzPts val="1800"/>
              <a:buChar char="o"/>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5" name="Google Shape;45;p32"/>
          <p:cNvSpPr txBox="1"/>
          <p:nvPr>
            <p:ph type="title"/>
          </p:nvPr>
        </p:nvSpPr>
        <p:spPr>
          <a:xfrm>
            <a:off x="736600" y="76200"/>
            <a:ext cx="10744494" cy="580578"/>
          </a:xfrm>
          <a:prstGeom prst="rect">
            <a:avLst/>
          </a:prstGeom>
          <a:noFill/>
          <a:ln>
            <a:noFill/>
          </a:ln>
        </p:spPr>
        <p:txBody>
          <a:bodyPr anchorCtr="0" anchor="b" bIns="68550" lIns="68550" spcFirstLastPara="1" rIns="68550" wrap="square" tIns="6855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cxnSp>
        <p:nvCxnSpPr>
          <p:cNvPr id="46" name="Google Shape;46;p32"/>
          <p:cNvCxnSpPr/>
          <p:nvPr/>
        </p:nvCxnSpPr>
        <p:spPr>
          <a:xfrm>
            <a:off x="739410" y="651219"/>
            <a:ext cx="11196285" cy="1"/>
          </a:xfrm>
          <a:prstGeom prst="straightConnector1">
            <a:avLst/>
          </a:prstGeom>
          <a:noFill/>
          <a:ln cap="flat" cmpd="sng" w="50800">
            <a:solidFill>
              <a:srgbClr val="EE4D2D"/>
            </a:solidFill>
            <a:prstDash val="solid"/>
            <a:round/>
            <a:headEnd len="sm" w="sm" type="none"/>
            <a:tailEnd len="sm" w="sm" type="none"/>
          </a:ln>
        </p:spPr>
      </p:cxnSp>
      <p:pic>
        <p:nvPicPr>
          <p:cNvPr descr="shopee-logo-en.png" id="47" name="Google Shape;47;p32"/>
          <p:cNvPicPr preferRelativeResize="0"/>
          <p:nvPr/>
        </p:nvPicPr>
        <p:blipFill rotWithShape="1">
          <a:blip r:embed="rId2">
            <a:alphaModFix/>
          </a:blip>
          <a:srcRect b="0" l="0" r="71131" t="0"/>
          <a:stretch/>
        </p:blipFill>
        <p:spPr>
          <a:xfrm>
            <a:off x="207872" y="202578"/>
            <a:ext cx="450506" cy="494165"/>
          </a:xfrm>
          <a:prstGeom prst="rect">
            <a:avLst/>
          </a:prstGeom>
          <a:noFill/>
          <a:ln>
            <a:noFill/>
          </a:ln>
        </p:spPr>
      </p:pic>
      <p:sp>
        <p:nvSpPr>
          <p:cNvPr id="48" name="Google Shape;48;p32"/>
          <p:cNvSpPr txBox="1"/>
          <p:nvPr>
            <p:ph idx="12" type="sldNum"/>
          </p:nvPr>
        </p:nvSpPr>
        <p:spPr>
          <a:xfrm>
            <a:off x="11721222" y="6406787"/>
            <a:ext cx="273652" cy="26425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1pPr>
            <a:lvl2pPr indent="0" lvl="1"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2pPr>
            <a:lvl3pPr indent="0" lvl="2"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3pPr>
            <a:lvl4pPr indent="0" lvl="3"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4pPr>
            <a:lvl5pPr indent="0" lvl="4"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5pPr>
            <a:lvl6pPr indent="0" lvl="5"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6pPr>
            <a:lvl7pPr indent="0" lvl="6"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7pPr>
            <a:lvl8pPr indent="0" lvl="7"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8pPr>
            <a:lvl9pPr indent="0" lvl="8"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mparison(Numbers)" showMasterSp="0">
  <p:cSld name="6_Comparison(Numbers)">
    <p:spTree>
      <p:nvGrpSpPr>
        <p:cNvPr id="49" name="Shape 49"/>
        <p:cNvGrpSpPr/>
        <p:nvPr/>
      </p:nvGrpSpPr>
      <p:grpSpPr>
        <a:xfrm>
          <a:off x="0" y="0"/>
          <a:ext cx="0" cy="0"/>
          <a:chOff x="0" y="0"/>
          <a:chExt cx="0" cy="0"/>
        </a:xfrm>
      </p:grpSpPr>
      <p:sp>
        <p:nvSpPr>
          <p:cNvPr id="50" name="Google Shape;50;p33"/>
          <p:cNvSpPr txBox="1"/>
          <p:nvPr>
            <p:ph type="title"/>
          </p:nvPr>
        </p:nvSpPr>
        <p:spPr>
          <a:xfrm>
            <a:off x="736600" y="76200"/>
            <a:ext cx="10744494" cy="580578"/>
          </a:xfrm>
          <a:prstGeom prst="rect">
            <a:avLst/>
          </a:prstGeom>
          <a:noFill/>
          <a:ln>
            <a:noFill/>
          </a:ln>
        </p:spPr>
        <p:txBody>
          <a:bodyPr anchorCtr="0" anchor="b" bIns="68550" lIns="68550" spcFirstLastPara="1" rIns="68550" wrap="square" tIns="6855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51" name="Google Shape;51;p33"/>
          <p:cNvSpPr txBox="1"/>
          <p:nvPr>
            <p:ph idx="1" type="body"/>
          </p:nvPr>
        </p:nvSpPr>
        <p:spPr>
          <a:xfrm>
            <a:off x="6631340" y="2319683"/>
            <a:ext cx="4331837" cy="3484985"/>
          </a:xfrm>
          <a:prstGeom prst="rect">
            <a:avLst/>
          </a:prstGeom>
          <a:noFill/>
          <a:ln>
            <a:noFill/>
          </a:ln>
        </p:spPr>
        <p:txBody>
          <a:bodyPr anchorCtr="0" anchor="t" bIns="45700" lIns="45700" spcFirstLastPara="1" rIns="45700" wrap="square" tIns="45700">
            <a:normAutofit/>
          </a:bodyPr>
          <a:lstStyle>
            <a:lvl1pPr indent="-298450" lvl="0" marL="457200" algn="l">
              <a:lnSpc>
                <a:spcPct val="100000"/>
              </a:lnSpc>
              <a:spcBef>
                <a:spcPts val="0"/>
              </a:spcBef>
              <a:spcAft>
                <a:spcPts val="0"/>
              </a:spcAft>
              <a:buSzPts val="1100"/>
              <a:buFont typeface="Arial"/>
              <a:buAutoNum type="arabicPeriod"/>
              <a:defRPr sz="1100"/>
            </a:lvl1pPr>
            <a:lvl2pPr indent="-228600" lvl="1" marL="914400" algn="l">
              <a:lnSpc>
                <a:spcPct val="100000"/>
              </a:lnSpc>
              <a:spcBef>
                <a:spcPts val="0"/>
              </a:spcBef>
              <a:spcAft>
                <a:spcPts val="0"/>
              </a:spcAft>
              <a:buSzPts val="1100"/>
              <a:buFont typeface="Arial"/>
              <a:buNone/>
              <a:defRPr sz="1100"/>
            </a:lvl2pPr>
            <a:lvl3pPr indent="-228600" lvl="2" marL="1371600" algn="l">
              <a:lnSpc>
                <a:spcPct val="100000"/>
              </a:lnSpc>
              <a:spcBef>
                <a:spcPts val="0"/>
              </a:spcBef>
              <a:spcAft>
                <a:spcPts val="0"/>
              </a:spcAft>
              <a:buSzPts val="1100"/>
              <a:buFont typeface="Arial"/>
              <a:buNone/>
              <a:defRPr sz="1100"/>
            </a:lvl3pPr>
            <a:lvl4pPr indent="-228600" lvl="3" marL="1828800" algn="l">
              <a:lnSpc>
                <a:spcPct val="100000"/>
              </a:lnSpc>
              <a:spcBef>
                <a:spcPts val="0"/>
              </a:spcBef>
              <a:spcAft>
                <a:spcPts val="0"/>
              </a:spcAft>
              <a:buSzPts val="1100"/>
              <a:buFont typeface="Arial"/>
              <a:buNone/>
              <a:defRPr sz="1100"/>
            </a:lvl4pPr>
            <a:lvl5pPr indent="-228600" lvl="4" marL="2286000" algn="l">
              <a:lnSpc>
                <a:spcPct val="100000"/>
              </a:lnSpc>
              <a:spcBef>
                <a:spcPts val="0"/>
              </a:spcBef>
              <a:spcAft>
                <a:spcPts val="0"/>
              </a:spcAft>
              <a:buSzPts val="1100"/>
              <a:buFont typeface="Arial"/>
              <a:buNone/>
              <a:defRPr sz="1100"/>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2" name="Google Shape;52;p33"/>
          <p:cNvSpPr txBox="1"/>
          <p:nvPr>
            <p:ph idx="2" type="body"/>
          </p:nvPr>
        </p:nvSpPr>
        <p:spPr>
          <a:xfrm>
            <a:off x="1068405" y="1318660"/>
            <a:ext cx="4310604" cy="479836"/>
          </a:xfrm>
          <a:prstGeom prst="rect">
            <a:avLst/>
          </a:prstGeom>
          <a:noFill/>
          <a:ln>
            <a:noFill/>
          </a:ln>
        </p:spPr>
        <p:txBody>
          <a:bodyPr anchorCtr="0" anchor="b" bIns="45700" lIns="45700" spcFirstLastPara="1" rIns="45700"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0"/>
              </a:spcBef>
              <a:spcAft>
                <a:spcPts val="0"/>
              </a:spcAft>
              <a:buSzPts val="1800"/>
              <a:buChar char="o"/>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3" name="Google Shape;53;p33"/>
          <p:cNvSpPr txBox="1"/>
          <p:nvPr>
            <p:ph idx="3" type="body"/>
          </p:nvPr>
        </p:nvSpPr>
        <p:spPr>
          <a:xfrm>
            <a:off x="6631340" y="1318660"/>
            <a:ext cx="4331838" cy="479836"/>
          </a:xfrm>
          <a:prstGeom prst="rect">
            <a:avLst/>
          </a:prstGeom>
          <a:noFill/>
          <a:ln>
            <a:noFill/>
          </a:ln>
        </p:spPr>
        <p:txBody>
          <a:bodyPr anchorCtr="0" anchor="b" bIns="45700" lIns="45700" spcFirstLastPara="1" rIns="45700"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0"/>
              </a:spcBef>
              <a:spcAft>
                <a:spcPts val="0"/>
              </a:spcAft>
              <a:buSzPts val="1800"/>
              <a:buChar char="o"/>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54" name="Google Shape;54;p33"/>
          <p:cNvCxnSpPr/>
          <p:nvPr/>
        </p:nvCxnSpPr>
        <p:spPr>
          <a:xfrm>
            <a:off x="739410" y="651219"/>
            <a:ext cx="11196285" cy="1"/>
          </a:xfrm>
          <a:prstGeom prst="straightConnector1">
            <a:avLst/>
          </a:prstGeom>
          <a:noFill/>
          <a:ln cap="flat" cmpd="sng" w="50800">
            <a:solidFill>
              <a:srgbClr val="EE4D2D"/>
            </a:solidFill>
            <a:prstDash val="solid"/>
            <a:round/>
            <a:headEnd len="sm" w="sm" type="none"/>
            <a:tailEnd len="sm" w="sm" type="none"/>
          </a:ln>
        </p:spPr>
      </p:cxnSp>
      <p:pic>
        <p:nvPicPr>
          <p:cNvPr descr="shopee-logo-en.png" id="55" name="Google Shape;55;p33"/>
          <p:cNvPicPr preferRelativeResize="0"/>
          <p:nvPr/>
        </p:nvPicPr>
        <p:blipFill rotWithShape="1">
          <a:blip r:embed="rId2">
            <a:alphaModFix/>
          </a:blip>
          <a:srcRect b="0" l="0" r="71131" t="0"/>
          <a:stretch/>
        </p:blipFill>
        <p:spPr>
          <a:xfrm>
            <a:off x="207872" y="202578"/>
            <a:ext cx="450506" cy="494165"/>
          </a:xfrm>
          <a:prstGeom prst="rect">
            <a:avLst/>
          </a:prstGeom>
          <a:noFill/>
          <a:ln>
            <a:noFill/>
          </a:ln>
        </p:spPr>
      </p:pic>
      <p:sp>
        <p:nvSpPr>
          <p:cNvPr id="56" name="Google Shape;56;p33"/>
          <p:cNvSpPr txBox="1"/>
          <p:nvPr>
            <p:ph idx="12" type="sldNum"/>
          </p:nvPr>
        </p:nvSpPr>
        <p:spPr>
          <a:xfrm>
            <a:off x="11721222" y="6406787"/>
            <a:ext cx="273652" cy="26425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1pPr>
            <a:lvl2pPr indent="0" lvl="1"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2pPr>
            <a:lvl3pPr indent="0" lvl="2"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3pPr>
            <a:lvl4pPr indent="0" lvl="3"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4pPr>
            <a:lvl5pPr indent="0" lvl="4"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5pPr>
            <a:lvl6pPr indent="0" lvl="5"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6pPr>
            <a:lvl7pPr indent="0" lvl="6"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7pPr>
            <a:lvl8pPr indent="0" lvl="7"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8pPr>
            <a:lvl9pPr indent="0" lvl="8"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ub Titles and Contents" showMasterSp="0">
  <p:cSld name="3_Sub Titles and Contents 2">
    <p:spTree>
      <p:nvGrpSpPr>
        <p:cNvPr id="57" name="Shape 57"/>
        <p:cNvGrpSpPr/>
        <p:nvPr/>
      </p:nvGrpSpPr>
      <p:grpSpPr>
        <a:xfrm>
          <a:off x="0" y="0"/>
          <a:ext cx="0" cy="0"/>
          <a:chOff x="0" y="0"/>
          <a:chExt cx="0" cy="0"/>
        </a:xfrm>
      </p:grpSpPr>
      <p:cxnSp>
        <p:nvCxnSpPr>
          <p:cNvPr id="58" name="Google Shape;58;p34"/>
          <p:cNvCxnSpPr/>
          <p:nvPr/>
        </p:nvCxnSpPr>
        <p:spPr>
          <a:xfrm>
            <a:off x="739410" y="651219"/>
            <a:ext cx="11196285" cy="1"/>
          </a:xfrm>
          <a:prstGeom prst="straightConnector1">
            <a:avLst/>
          </a:prstGeom>
          <a:noFill/>
          <a:ln cap="flat" cmpd="sng" w="50800">
            <a:solidFill>
              <a:srgbClr val="EE4D2D"/>
            </a:solidFill>
            <a:prstDash val="solid"/>
            <a:round/>
            <a:headEnd len="sm" w="sm" type="none"/>
            <a:tailEnd len="sm" w="sm" type="none"/>
          </a:ln>
        </p:spPr>
      </p:cxnSp>
      <p:sp>
        <p:nvSpPr>
          <p:cNvPr id="59" name="Google Shape;59;p34"/>
          <p:cNvSpPr txBox="1"/>
          <p:nvPr>
            <p:ph type="title"/>
          </p:nvPr>
        </p:nvSpPr>
        <p:spPr>
          <a:xfrm>
            <a:off x="736600" y="76200"/>
            <a:ext cx="10744494" cy="580578"/>
          </a:xfrm>
          <a:prstGeom prst="rect">
            <a:avLst/>
          </a:prstGeom>
          <a:noFill/>
          <a:ln>
            <a:noFill/>
          </a:ln>
        </p:spPr>
        <p:txBody>
          <a:bodyPr anchorCtr="0" anchor="b" bIns="68550" lIns="68550" spcFirstLastPara="1" rIns="68550" wrap="square" tIns="6855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60" name="Google Shape;60;p34"/>
          <p:cNvSpPr txBox="1"/>
          <p:nvPr>
            <p:ph idx="1" type="body"/>
          </p:nvPr>
        </p:nvSpPr>
        <p:spPr>
          <a:xfrm>
            <a:off x="736600" y="1432099"/>
            <a:ext cx="6237403" cy="805578"/>
          </a:xfrm>
          <a:prstGeom prst="rect">
            <a:avLst/>
          </a:prstGeom>
          <a:noFill/>
          <a:ln>
            <a:noFill/>
          </a:ln>
        </p:spPr>
        <p:txBody>
          <a:bodyPr anchorCtr="0" anchor="t" bIns="45700" lIns="45700" spcFirstLastPara="1" rIns="45700" wrap="square" tIns="45700">
            <a:normAutofit/>
          </a:bodyPr>
          <a:lstStyle>
            <a:lvl1pPr indent="-323850" lvl="0" marL="457200" algn="l">
              <a:lnSpc>
                <a:spcPct val="100000"/>
              </a:lnSpc>
              <a:spcBef>
                <a:spcPts val="0"/>
              </a:spcBef>
              <a:spcAft>
                <a:spcPts val="0"/>
              </a:spcAft>
              <a:buSzPts val="1500"/>
              <a:buFont typeface="Arial"/>
              <a:buChar char="▪"/>
              <a:defRPr sz="1500"/>
            </a:lvl1pPr>
            <a:lvl2pPr indent="-323850" lvl="1" marL="914400" algn="l">
              <a:lnSpc>
                <a:spcPct val="100000"/>
              </a:lnSpc>
              <a:spcBef>
                <a:spcPts val="0"/>
              </a:spcBef>
              <a:spcAft>
                <a:spcPts val="0"/>
              </a:spcAft>
              <a:buSzPts val="1500"/>
              <a:buFont typeface="Arial"/>
              <a:buChar char="o"/>
              <a:defRPr sz="1500"/>
            </a:lvl2pPr>
            <a:lvl3pPr indent="-323850" lvl="2" marL="1371600" algn="l">
              <a:lnSpc>
                <a:spcPct val="100000"/>
              </a:lnSpc>
              <a:spcBef>
                <a:spcPts val="0"/>
              </a:spcBef>
              <a:spcAft>
                <a:spcPts val="0"/>
              </a:spcAft>
              <a:buSzPts val="1500"/>
              <a:buFont typeface="Arial"/>
              <a:buChar char="•"/>
              <a:defRPr sz="1500"/>
            </a:lvl3pPr>
            <a:lvl4pPr indent="-323850" lvl="3" marL="1828800" algn="l">
              <a:lnSpc>
                <a:spcPct val="100000"/>
              </a:lnSpc>
              <a:spcBef>
                <a:spcPts val="0"/>
              </a:spcBef>
              <a:spcAft>
                <a:spcPts val="0"/>
              </a:spcAft>
              <a:buSzPts val="1500"/>
              <a:buFont typeface="Arial"/>
              <a:buChar char="•"/>
              <a:defRPr sz="1500"/>
            </a:lvl4pPr>
            <a:lvl5pPr indent="-323850" lvl="4" marL="2286000" algn="l">
              <a:lnSpc>
                <a:spcPct val="100000"/>
              </a:lnSpc>
              <a:spcBef>
                <a:spcPts val="0"/>
              </a:spcBef>
              <a:spcAft>
                <a:spcPts val="0"/>
              </a:spcAft>
              <a:buSzPts val="1500"/>
              <a:buFont typeface="Arial"/>
              <a:buChar char="•"/>
              <a:defRPr sz="1500"/>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61" name="Google Shape;61;p34"/>
          <p:cNvSpPr txBox="1"/>
          <p:nvPr>
            <p:ph idx="2" type="body"/>
          </p:nvPr>
        </p:nvSpPr>
        <p:spPr>
          <a:xfrm>
            <a:off x="733425" y="982562"/>
            <a:ext cx="5057775" cy="439742"/>
          </a:xfrm>
          <a:prstGeom prst="rect">
            <a:avLst/>
          </a:prstGeom>
          <a:noFill/>
          <a:ln>
            <a:noFill/>
          </a:ln>
        </p:spPr>
        <p:txBody>
          <a:bodyPr anchorCtr="0" anchor="ctr" bIns="45700" lIns="45700" spcFirstLastPara="1" rIns="45700"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0"/>
              </a:spcBef>
              <a:spcAft>
                <a:spcPts val="0"/>
              </a:spcAft>
              <a:buSzPts val="1800"/>
              <a:buChar char="o"/>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62" name="Google Shape;62;p34"/>
          <p:cNvSpPr txBox="1"/>
          <p:nvPr>
            <p:ph idx="3" type="body"/>
          </p:nvPr>
        </p:nvSpPr>
        <p:spPr>
          <a:xfrm>
            <a:off x="733425" y="2455546"/>
            <a:ext cx="5057775" cy="439741"/>
          </a:xfrm>
          <a:prstGeom prst="rect">
            <a:avLst/>
          </a:prstGeom>
          <a:noFill/>
          <a:ln>
            <a:noFill/>
          </a:ln>
        </p:spPr>
        <p:txBody>
          <a:bodyPr anchorCtr="0" anchor="ctr" bIns="45700" lIns="45700" spcFirstLastPara="1" rIns="45700"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0"/>
              </a:spcBef>
              <a:spcAft>
                <a:spcPts val="0"/>
              </a:spcAft>
              <a:buSzPts val="1800"/>
              <a:buChar char="o"/>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63" name="Google Shape;63;p34"/>
          <p:cNvSpPr txBox="1"/>
          <p:nvPr>
            <p:ph idx="4" type="body"/>
          </p:nvPr>
        </p:nvSpPr>
        <p:spPr>
          <a:xfrm>
            <a:off x="733420" y="4055471"/>
            <a:ext cx="5057782" cy="439741"/>
          </a:xfrm>
          <a:prstGeom prst="rect">
            <a:avLst/>
          </a:prstGeom>
          <a:noFill/>
          <a:ln>
            <a:noFill/>
          </a:ln>
        </p:spPr>
        <p:txBody>
          <a:bodyPr anchorCtr="0" anchor="ctr" bIns="45700" lIns="45700" spcFirstLastPara="1" rIns="45700" wrap="square" tIns="45700">
            <a:normAutofit/>
          </a:bodyPr>
          <a:lstStyle>
            <a:lvl1pPr indent="-342900" lvl="0" marL="457200" algn="l">
              <a:lnSpc>
                <a:spcPct val="100000"/>
              </a:lnSpc>
              <a:spcBef>
                <a:spcPts val="0"/>
              </a:spcBef>
              <a:spcAft>
                <a:spcPts val="0"/>
              </a:spcAft>
              <a:buSzPts val="1800"/>
              <a:buChar char="▪"/>
              <a:defRPr/>
            </a:lvl1pPr>
            <a:lvl2pPr indent="-342900" lvl="1" marL="914400" algn="l">
              <a:lnSpc>
                <a:spcPct val="100000"/>
              </a:lnSpc>
              <a:spcBef>
                <a:spcPts val="0"/>
              </a:spcBef>
              <a:spcAft>
                <a:spcPts val="0"/>
              </a:spcAft>
              <a:buSzPts val="1800"/>
              <a:buChar char="o"/>
              <a:defRPr/>
            </a:lvl2pPr>
            <a:lvl3pPr indent="-342900" lvl="2" marL="1371600" algn="l">
              <a:lnSpc>
                <a:spcPct val="100000"/>
              </a:lnSpc>
              <a:spcBef>
                <a:spcPts val="0"/>
              </a:spcBef>
              <a:spcAft>
                <a:spcPts val="0"/>
              </a:spcAft>
              <a:buSzPts val="1800"/>
              <a:buChar char="•"/>
              <a:defRPr/>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pic>
        <p:nvPicPr>
          <p:cNvPr descr="shopee-logo-en.png" id="64" name="Google Shape;64;p34"/>
          <p:cNvPicPr preferRelativeResize="0"/>
          <p:nvPr/>
        </p:nvPicPr>
        <p:blipFill rotWithShape="1">
          <a:blip r:embed="rId2">
            <a:alphaModFix/>
          </a:blip>
          <a:srcRect b="0" l="0" r="71131" t="0"/>
          <a:stretch/>
        </p:blipFill>
        <p:spPr>
          <a:xfrm>
            <a:off x="207872" y="202578"/>
            <a:ext cx="450506" cy="494165"/>
          </a:xfrm>
          <a:prstGeom prst="rect">
            <a:avLst/>
          </a:prstGeom>
          <a:noFill/>
          <a:ln>
            <a:noFill/>
          </a:ln>
        </p:spPr>
      </p:pic>
      <p:sp>
        <p:nvSpPr>
          <p:cNvPr id="65" name="Google Shape;65;p34"/>
          <p:cNvSpPr txBox="1"/>
          <p:nvPr>
            <p:ph idx="12" type="sldNum"/>
          </p:nvPr>
        </p:nvSpPr>
        <p:spPr>
          <a:xfrm>
            <a:off x="11721222" y="6406787"/>
            <a:ext cx="273652" cy="264251"/>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1pPr>
            <a:lvl2pPr indent="0" lvl="1"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2pPr>
            <a:lvl3pPr indent="0" lvl="2"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3pPr>
            <a:lvl4pPr indent="0" lvl="3"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4pPr>
            <a:lvl5pPr indent="0" lvl="4"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5pPr>
            <a:lvl6pPr indent="0" lvl="5"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6pPr>
            <a:lvl7pPr indent="0" lvl="6"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7pPr>
            <a:lvl8pPr indent="0" lvl="7"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8pPr>
            <a:lvl9pPr indent="0" lvl="8" marL="0" algn="r">
              <a:lnSpc>
                <a:spcPct val="100000"/>
              </a:lnSpc>
              <a:spcBef>
                <a:spcPts val="0"/>
              </a:spcBef>
              <a:spcAft>
                <a:spcPts val="0"/>
              </a:spcAft>
              <a:buClr>
                <a:srgbClr val="888888"/>
              </a:buClr>
              <a:buSzPts val="1200"/>
              <a:buFont typeface="Arial"/>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cxnSp>
        <p:nvCxnSpPr>
          <p:cNvPr id="6" name="Google Shape;6;p26"/>
          <p:cNvCxnSpPr/>
          <p:nvPr/>
        </p:nvCxnSpPr>
        <p:spPr>
          <a:xfrm>
            <a:off x="739410" y="651219"/>
            <a:ext cx="11196285" cy="1"/>
          </a:xfrm>
          <a:prstGeom prst="straightConnector1">
            <a:avLst/>
          </a:prstGeom>
          <a:noFill/>
          <a:ln cap="flat" cmpd="sng" w="50800">
            <a:solidFill>
              <a:srgbClr val="EE4D2D"/>
            </a:solidFill>
            <a:prstDash val="solid"/>
            <a:round/>
            <a:headEnd len="sm" w="sm" type="none"/>
            <a:tailEnd len="sm" w="sm" type="none"/>
          </a:ln>
        </p:spPr>
      </p:cxnSp>
      <p:pic>
        <p:nvPicPr>
          <p:cNvPr descr="shopee-logo-en.png" id="7" name="Google Shape;7;p26"/>
          <p:cNvPicPr preferRelativeResize="0"/>
          <p:nvPr/>
        </p:nvPicPr>
        <p:blipFill rotWithShape="1">
          <a:blip r:embed="rId1">
            <a:alphaModFix/>
          </a:blip>
          <a:srcRect b="0" l="0" r="71131" t="0"/>
          <a:stretch/>
        </p:blipFill>
        <p:spPr>
          <a:xfrm>
            <a:off x="207872" y="202578"/>
            <a:ext cx="450506" cy="494165"/>
          </a:xfrm>
          <a:prstGeom prst="rect">
            <a:avLst/>
          </a:prstGeom>
          <a:noFill/>
          <a:ln>
            <a:noFill/>
          </a:ln>
        </p:spPr>
      </p:pic>
      <p:sp>
        <p:nvSpPr>
          <p:cNvPr id="8" name="Google Shape;8;p26"/>
          <p:cNvSpPr txBox="1"/>
          <p:nvPr>
            <p:ph type="title"/>
          </p:nvPr>
        </p:nvSpPr>
        <p:spPr>
          <a:xfrm>
            <a:off x="736600" y="63500"/>
            <a:ext cx="10744494" cy="580578"/>
          </a:xfrm>
          <a:prstGeom prst="rect">
            <a:avLst/>
          </a:prstGeom>
          <a:noFill/>
          <a:ln>
            <a:noFill/>
          </a:ln>
        </p:spPr>
        <p:txBody>
          <a:bodyPr anchorCtr="0" anchor="b" bIns="68550" lIns="68550" spcFirstLastPara="1" rIns="68550" wrap="square" tIns="68550">
            <a:normAutofit/>
          </a:bodyPr>
          <a:lstStyle>
            <a:lvl1pPr lvl="0" marR="0" rtl="0" algn="l">
              <a:lnSpc>
                <a:spcPct val="9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1pPr>
            <a:lvl2pPr lvl="1" marR="0" rtl="0" algn="l">
              <a:lnSpc>
                <a:spcPct val="9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2pPr>
            <a:lvl3pPr lvl="2" marR="0" rtl="0" algn="l">
              <a:lnSpc>
                <a:spcPct val="9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3pPr>
            <a:lvl4pPr lvl="3" marR="0" rtl="0" algn="l">
              <a:lnSpc>
                <a:spcPct val="9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4pPr>
            <a:lvl5pPr lvl="4" marR="0" rtl="0" algn="l">
              <a:lnSpc>
                <a:spcPct val="9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5pPr>
            <a:lvl6pPr lvl="5" marR="0" rtl="0" algn="l">
              <a:lnSpc>
                <a:spcPct val="9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6pPr>
            <a:lvl7pPr lvl="6" marR="0" rtl="0" algn="l">
              <a:lnSpc>
                <a:spcPct val="9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7pPr>
            <a:lvl8pPr lvl="7" marR="0" rtl="0" algn="l">
              <a:lnSpc>
                <a:spcPct val="9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8pPr>
            <a:lvl9pPr lvl="8" marR="0" rtl="0" algn="l">
              <a:lnSpc>
                <a:spcPct val="9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9pPr>
          </a:lstStyle>
          <a:p/>
        </p:txBody>
      </p:sp>
      <p:sp>
        <p:nvSpPr>
          <p:cNvPr id="9" name="Google Shape;9;p26"/>
          <p:cNvSpPr txBox="1"/>
          <p:nvPr>
            <p:ph idx="1" type="body"/>
          </p:nvPr>
        </p:nvSpPr>
        <p:spPr>
          <a:xfrm>
            <a:off x="736600" y="1314621"/>
            <a:ext cx="10744494" cy="4351343"/>
          </a:xfrm>
          <a:prstGeom prst="rect">
            <a:avLst/>
          </a:prstGeom>
          <a:noFill/>
          <a:ln>
            <a:noFill/>
          </a:ln>
        </p:spPr>
        <p:txBody>
          <a:bodyPr anchorCtr="0" anchor="t" bIns="45700" lIns="45700" spcFirstLastPara="1" rIns="45700" wrap="square" tIns="45700">
            <a:normAutofit/>
          </a:bodyPr>
          <a:lstStyle>
            <a:lvl1pPr indent="-342900" lvl="0" marL="457200" marR="0" rtl="0" algn="l">
              <a:lnSpc>
                <a:spcPct val="100000"/>
              </a:lnSpc>
              <a:spcBef>
                <a:spcPts val="0"/>
              </a:spcBef>
              <a:spcAft>
                <a:spcPts val="0"/>
              </a:spcAft>
              <a:buClr>
                <a:srgbClr val="FF6600"/>
              </a:buClr>
              <a:buSzPts val="1800"/>
              <a:buFont typeface="Arial"/>
              <a:buChar char="▪"/>
              <a:defRPr b="0" i="0" sz="1800" u="none" cap="none" strike="noStrike">
                <a:solidFill>
                  <a:srgbClr val="000000"/>
                </a:solidFill>
                <a:latin typeface="Arial"/>
                <a:ea typeface="Arial"/>
                <a:cs typeface="Arial"/>
                <a:sym typeface="Arial"/>
              </a:defRPr>
            </a:lvl1pPr>
            <a:lvl2pPr indent="-342900" lvl="1" marL="914400" marR="0" rtl="0" algn="l">
              <a:lnSpc>
                <a:spcPct val="100000"/>
              </a:lnSpc>
              <a:spcBef>
                <a:spcPts val="0"/>
              </a:spcBef>
              <a:spcAft>
                <a:spcPts val="0"/>
              </a:spcAft>
              <a:buClr>
                <a:srgbClr val="FF6600"/>
              </a:buClr>
              <a:buSzPts val="1800"/>
              <a:buFont typeface="Arial"/>
              <a:buChar char="o"/>
              <a:defRPr b="0" i="0" sz="1800" u="none" cap="none" strike="noStrike">
                <a:solidFill>
                  <a:srgbClr val="000000"/>
                </a:solidFill>
                <a:latin typeface="Arial"/>
                <a:ea typeface="Arial"/>
                <a:cs typeface="Arial"/>
                <a:sym typeface="Arial"/>
              </a:defRPr>
            </a:lvl2pPr>
            <a:lvl3pPr indent="-342900" lvl="2" marL="1371600" marR="0" rtl="0" algn="l">
              <a:lnSpc>
                <a:spcPct val="100000"/>
              </a:lnSpc>
              <a:spcBef>
                <a:spcPts val="0"/>
              </a:spcBef>
              <a:spcAft>
                <a:spcPts val="0"/>
              </a:spcAft>
              <a:buClr>
                <a:srgbClr val="FF6600"/>
              </a:buClr>
              <a:buSzPts val="1800"/>
              <a:buFont typeface="Arial"/>
              <a:buChar char="•"/>
              <a:defRPr b="0" i="0" sz="18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FF66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FF66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FF66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FF66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FF66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FF6600"/>
              </a:buClr>
              <a:buSzPts val="1800"/>
              <a:buFont typeface="Arial"/>
              <a:buChar char="•"/>
              <a:defRPr b="0" i="0" sz="1800" u="none" cap="none" strike="noStrike">
                <a:solidFill>
                  <a:srgbClr val="000000"/>
                </a:solidFill>
                <a:latin typeface="Arial"/>
                <a:ea typeface="Arial"/>
                <a:cs typeface="Arial"/>
                <a:sym typeface="Arial"/>
              </a:defRPr>
            </a:lvl9pPr>
          </a:lstStyle>
          <a:p/>
        </p:txBody>
      </p:sp>
      <p:sp>
        <p:nvSpPr>
          <p:cNvPr id="10" name="Google Shape;10;p26"/>
          <p:cNvSpPr txBox="1"/>
          <p:nvPr>
            <p:ph idx="12" type="sldNum"/>
          </p:nvPr>
        </p:nvSpPr>
        <p:spPr>
          <a:xfrm>
            <a:off x="11721222" y="6406787"/>
            <a:ext cx="273652" cy="264251"/>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2.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22.png"/><Relationship Id="rId5"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31.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9.png"/><Relationship Id="rId5"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ph idx="4294967295" type="ctrTitle"/>
          </p:nvPr>
        </p:nvSpPr>
        <p:spPr>
          <a:xfrm>
            <a:off x="748143" y="2875171"/>
            <a:ext cx="10737275" cy="1412230"/>
          </a:xfrm>
          <a:prstGeom prst="rect">
            <a:avLst/>
          </a:prstGeom>
          <a:noFill/>
          <a:ln>
            <a:noFill/>
          </a:ln>
        </p:spPr>
        <p:txBody>
          <a:bodyPr anchorCtr="0" anchor="b" bIns="45675" lIns="45675" spcFirstLastPara="1" rIns="45675" wrap="square" tIns="45675">
            <a:normAutofit/>
          </a:bodyPr>
          <a:lstStyle/>
          <a:p>
            <a:pPr indent="0" lvl="0" marL="0" marR="0" rtl="0" algn="ctr">
              <a:lnSpc>
                <a:spcPct val="90000"/>
              </a:lnSpc>
              <a:spcBef>
                <a:spcPts val="0"/>
              </a:spcBef>
              <a:spcAft>
                <a:spcPts val="0"/>
              </a:spcAft>
              <a:buClr>
                <a:srgbClr val="000000"/>
              </a:buClr>
              <a:buSzPts val="3800"/>
              <a:buFont typeface="Arial"/>
              <a:buNone/>
            </a:pPr>
            <a:r>
              <a:rPr b="0" i="0" lang="en-US" sz="3800" u="none" cap="none" strike="noStrike">
                <a:solidFill>
                  <a:srgbClr val="000000"/>
                </a:solidFill>
                <a:latin typeface="Arial"/>
                <a:ea typeface="Arial"/>
                <a:cs typeface="Arial"/>
                <a:sym typeface="Arial"/>
              </a:rPr>
              <a:t>SCA内部分享</a:t>
            </a:r>
            <a:br>
              <a:rPr b="0" i="0" lang="en-US" sz="3800" u="none" cap="none" strike="noStrike">
                <a:solidFill>
                  <a:srgbClr val="000000"/>
                </a:solidFill>
                <a:latin typeface="Arial"/>
                <a:ea typeface="Arial"/>
                <a:cs typeface="Arial"/>
                <a:sym typeface="Arial"/>
              </a:rPr>
            </a:br>
            <a:r>
              <a:rPr b="0" i="0" lang="en-US" sz="3800" u="none" cap="none" strike="noStrike">
                <a:solidFill>
                  <a:srgbClr val="000000"/>
                </a:solidFill>
                <a:latin typeface="Arial"/>
                <a:ea typeface="Arial"/>
                <a:cs typeface="Arial"/>
                <a:sym typeface="Arial"/>
              </a:rPr>
              <a:t>Okhttp源码分享</a:t>
            </a:r>
            <a:endParaRPr/>
          </a:p>
        </p:txBody>
      </p:sp>
      <p:sp>
        <p:nvSpPr>
          <p:cNvPr id="71" name="Google Shape;71;p1"/>
          <p:cNvSpPr txBox="1"/>
          <p:nvPr>
            <p:ph idx="4294967295" type="subTitle"/>
          </p:nvPr>
        </p:nvSpPr>
        <p:spPr>
          <a:xfrm>
            <a:off x="748143" y="4287401"/>
            <a:ext cx="10737275" cy="558804"/>
          </a:xfrm>
          <a:prstGeom prst="rect">
            <a:avLst/>
          </a:prstGeom>
          <a:noFill/>
          <a:ln>
            <a:noFill/>
          </a:ln>
        </p:spPr>
        <p:txBody>
          <a:bodyPr anchorCtr="0" anchor="t" bIns="45675" lIns="45675" spcFirstLastPara="1" rIns="45675" wrap="square" tIns="45675">
            <a:normAutofit/>
          </a:bodyPr>
          <a:lstStyle/>
          <a:p>
            <a:pPr indent="-346075" lvl="0" marL="346075" marR="0" rtl="0" algn="ctr">
              <a:lnSpc>
                <a:spcPct val="90000"/>
              </a:lnSpc>
              <a:spcBef>
                <a:spcPts val="0"/>
              </a:spcBef>
              <a:spcAft>
                <a:spcPts val="0"/>
              </a:spcAft>
              <a:buClr>
                <a:srgbClr val="767171"/>
              </a:buClr>
              <a:buSzPts val="2000"/>
              <a:buFont typeface="Arial"/>
              <a:buNone/>
            </a:pPr>
            <a:r>
              <a:rPr b="0" i="0" lang="en-US" sz="2000" u="none" cap="none" strike="noStrike">
                <a:solidFill>
                  <a:srgbClr val="767171"/>
                </a:solidFill>
                <a:latin typeface="Arial"/>
                <a:ea typeface="Arial"/>
                <a:cs typeface="Arial"/>
                <a:sym typeface="Arial"/>
              </a:rPr>
              <a:t>常亚浩 2021-12-03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0"/>
          <p:cNvSpPr txBox="1"/>
          <p:nvPr>
            <p:ph type="title"/>
          </p:nvPr>
        </p:nvSpPr>
        <p:spPr>
          <a:xfrm>
            <a:off x="736600" y="76198"/>
            <a:ext cx="10744494" cy="580582"/>
          </a:xfrm>
          <a:prstGeom prst="rect">
            <a:avLst/>
          </a:prstGeom>
          <a:noFill/>
          <a:ln>
            <a:noFill/>
          </a:ln>
        </p:spPr>
        <p:txBody>
          <a:bodyPr anchorCtr="0" anchor="b" bIns="68550" lIns="68550" spcFirstLastPara="1" rIns="68550" wrap="square" tIns="68550">
            <a:normAutofit/>
          </a:bodyPr>
          <a:lstStyle/>
          <a:p>
            <a:pPr indent="0" lvl="0" marL="0" rtl="0" algn="l">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同步请求</a:t>
            </a:r>
            <a:endParaRPr/>
          </a:p>
        </p:txBody>
      </p:sp>
      <p:sp>
        <p:nvSpPr>
          <p:cNvPr id="153" name="Google Shape;153;p10"/>
          <p:cNvSpPr txBox="1"/>
          <p:nvPr/>
        </p:nvSpPr>
        <p:spPr>
          <a:xfrm>
            <a:off x="743196" y="945875"/>
            <a:ext cx="11188712" cy="1164889"/>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首先在同步代码块中判断了executed是否为true，executed是用来标识这个Call对象是否执行过的，所以每个Call只能执行一次，否则就会抛出异常。接着调用client.dispatcher().executed(this)这个方法，这个dispatcher就是之前在okhttpClient构造函数里初始化的那个请求分发器，</a:t>
            </a:r>
            <a:endParaRPr/>
          </a:p>
        </p:txBody>
      </p:sp>
      <p:pic>
        <p:nvPicPr>
          <p:cNvPr descr="图像" id="154" name="Google Shape;154;p10"/>
          <p:cNvPicPr preferRelativeResize="0"/>
          <p:nvPr/>
        </p:nvPicPr>
        <p:blipFill rotWithShape="1">
          <a:blip r:embed="rId3">
            <a:alphaModFix/>
          </a:blip>
          <a:srcRect b="0" l="0" r="0" t="0"/>
          <a:stretch/>
        </p:blipFill>
        <p:spPr>
          <a:xfrm>
            <a:off x="148681" y="1926029"/>
            <a:ext cx="6192040" cy="4228150"/>
          </a:xfrm>
          <a:prstGeom prst="rect">
            <a:avLst/>
          </a:prstGeom>
          <a:noFill/>
          <a:ln>
            <a:noFill/>
          </a:ln>
        </p:spPr>
      </p:pic>
      <p:pic>
        <p:nvPicPr>
          <p:cNvPr descr="图像" id="155" name="Google Shape;155;p10"/>
          <p:cNvPicPr preferRelativeResize="0"/>
          <p:nvPr/>
        </p:nvPicPr>
        <p:blipFill rotWithShape="1">
          <a:blip r:embed="rId4">
            <a:alphaModFix/>
          </a:blip>
          <a:srcRect b="0" l="0" r="0" t="0"/>
          <a:stretch/>
        </p:blipFill>
        <p:spPr>
          <a:xfrm>
            <a:off x="6516243" y="1964437"/>
            <a:ext cx="4921454" cy="1019762"/>
          </a:xfrm>
          <a:prstGeom prst="rect">
            <a:avLst/>
          </a:prstGeom>
          <a:noFill/>
          <a:ln>
            <a:noFill/>
          </a:ln>
        </p:spPr>
      </p:pic>
      <p:pic>
        <p:nvPicPr>
          <p:cNvPr descr="图像" id="156" name="Google Shape;156;p10"/>
          <p:cNvPicPr preferRelativeResize="0"/>
          <p:nvPr/>
        </p:nvPicPr>
        <p:blipFill rotWithShape="1">
          <a:blip r:embed="rId5">
            <a:alphaModFix/>
          </a:blip>
          <a:srcRect b="0" l="0" r="0" t="0"/>
          <a:stretch/>
        </p:blipFill>
        <p:spPr>
          <a:xfrm>
            <a:off x="6401573" y="3975165"/>
            <a:ext cx="5740312" cy="20384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736600" y="76198"/>
            <a:ext cx="10744494" cy="580582"/>
          </a:xfrm>
          <a:prstGeom prst="rect">
            <a:avLst/>
          </a:prstGeom>
          <a:noFill/>
          <a:ln>
            <a:noFill/>
          </a:ln>
        </p:spPr>
        <p:txBody>
          <a:bodyPr anchorCtr="0" anchor="b" bIns="68550" lIns="68550" spcFirstLastPara="1" rIns="68550" wrap="square" tIns="68550">
            <a:normAutofit/>
          </a:bodyPr>
          <a:lstStyle/>
          <a:p>
            <a:pPr indent="0" lvl="0" marL="0" rtl="0" algn="l">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Dispatcher</a:t>
            </a:r>
            <a:endParaRPr/>
          </a:p>
        </p:txBody>
      </p:sp>
      <p:pic>
        <p:nvPicPr>
          <p:cNvPr descr="图像" id="162" name="Google Shape;162;p11"/>
          <p:cNvPicPr preferRelativeResize="0"/>
          <p:nvPr/>
        </p:nvPicPr>
        <p:blipFill rotWithShape="1">
          <a:blip r:embed="rId3">
            <a:alphaModFix/>
          </a:blip>
          <a:srcRect b="0" l="0" r="0" t="0"/>
          <a:stretch/>
        </p:blipFill>
        <p:spPr>
          <a:xfrm>
            <a:off x="720737" y="1117092"/>
            <a:ext cx="7842658" cy="40159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nvSpPr>
        <p:spPr>
          <a:xfrm>
            <a:off x="4084320" y="6406783"/>
            <a:ext cx="4023360" cy="264252"/>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Private &amp; Confidential</a:t>
            </a:r>
            <a:endParaRPr/>
          </a:p>
        </p:txBody>
      </p:sp>
      <p:sp>
        <p:nvSpPr>
          <p:cNvPr id="168" name="Google Shape;168;p12"/>
          <p:cNvSpPr txBox="1"/>
          <p:nvPr>
            <p:ph type="title"/>
          </p:nvPr>
        </p:nvSpPr>
        <p:spPr>
          <a:xfrm>
            <a:off x="736600" y="63498"/>
            <a:ext cx="10744494" cy="580583"/>
          </a:xfrm>
          <a:prstGeom prst="rect">
            <a:avLst/>
          </a:prstGeom>
          <a:noFill/>
          <a:ln>
            <a:noFill/>
          </a:ln>
        </p:spPr>
        <p:txBody>
          <a:bodyPr anchorCtr="0" anchor="b" bIns="68550" lIns="68550" spcFirstLastPara="1" rIns="68550" wrap="square" tIns="68550">
            <a:normAutofit/>
          </a:bodyPr>
          <a:lstStyle/>
          <a:p>
            <a:pPr indent="0" lvl="0" marL="0" rtl="0" algn="l">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Android组件化开发与实践</a:t>
            </a:r>
            <a:endParaRPr/>
          </a:p>
        </p:txBody>
      </p:sp>
      <p:sp>
        <p:nvSpPr>
          <p:cNvPr id="169" name="Google Shape;169;p12"/>
          <p:cNvSpPr/>
          <p:nvPr/>
        </p:nvSpPr>
        <p:spPr>
          <a:xfrm>
            <a:off x="1674216" y="2658985"/>
            <a:ext cx="5874689" cy="488082"/>
          </a:xfrm>
          <a:prstGeom prst="rect">
            <a:avLst/>
          </a:prstGeom>
          <a:solidFill>
            <a:srgbClr val="EE4D2D"/>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0" name="Google Shape;170;p12"/>
          <p:cNvSpPr txBox="1"/>
          <p:nvPr/>
        </p:nvSpPr>
        <p:spPr>
          <a:xfrm>
            <a:off x="2121954" y="1687640"/>
            <a:ext cx="415130" cy="437066"/>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1</a:t>
            </a:r>
            <a:endParaRPr/>
          </a:p>
        </p:txBody>
      </p:sp>
      <p:sp>
        <p:nvSpPr>
          <p:cNvPr id="171" name="Google Shape;171;p12"/>
          <p:cNvSpPr txBox="1"/>
          <p:nvPr/>
        </p:nvSpPr>
        <p:spPr>
          <a:xfrm>
            <a:off x="2773353" y="1675476"/>
            <a:ext cx="3676415" cy="510537"/>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Okhttp介绍</a:t>
            </a:r>
            <a:endParaRPr/>
          </a:p>
        </p:txBody>
      </p:sp>
      <p:sp>
        <p:nvSpPr>
          <p:cNvPr id="172" name="Google Shape;172;p12"/>
          <p:cNvSpPr txBox="1"/>
          <p:nvPr/>
        </p:nvSpPr>
        <p:spPr>
          <a:xfrm>
            <a:off x="2121954" y="2179576"/>
            <a:ext cx="415130" cy="48620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2</a:t>
            </a:r>
            <a:endParaRPr/>
          </a:p>
        </p:txBody>
      </p:sp>
      <p:sp>
        <p:nvSpPr>
          <p:cNvPr id="173" name="Google Shape;173;p12"/>
          <p:cNvSpPr txBox="1"/>
          <p:nvPr/>
        </p:nvSpPr>
        <p:spPr>
          <a:xfrm>
            <a:off x="2773353" y="2167408"/>
            <a:ext cx="3676415" cy="510537"/>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Okhttp请求与响应</a:t>
            </a:r>
            <a:endParaRPr/>
          </a:p>
        </p:txBody>
      </p:sp>
      <p:sp>
        <p:nvSpPr>
          <p:cNvPr id="174" name="Google Shape;174;p12"/>
          <p:cNvSpPr txBox="1"/>
          <p:nvPr/>
        </p:nvSpPr>
        <p:spPr>
          <a:xfrm>
            <a:off x="2121954" y="2659925"/>
            <a:ext cx="415130" cy="48620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2800"/>
              <a:buFont typeface="Arial"/>
              <a:buNone/>
            </a:pPr>
            <a:r>
              <a:rPr b="1" i="0" lang="en-US" sz="2800" u="none" cap="none" strike="noStrike">
                <a:solidFill>
                  <a:srgbClr val="FFFFFF"/>
                </a:solidFill>
                <a:latin typeface="Arial"/>
                <a:ea typeface="Arial"/>
                <a:cs typeface="Arial"/>
                <a:sym typeface="Arial"/>
              </a:rPr>
              <a:t>3</a:t>
            </a:r>
            <a:endParaRPr/>
          </a:p>
        </p:txBody>
      </p:sp>
      <p:sp>
        <p:nvSpPr>
          <p:cNvPr id="175" name="Google Shape;175;p12"/>
          <p:cNvSpPr txBox="1"/>
          <p:nvPr>
            <p:ph idx="4294967295" type="sldNum"/>
          </p:nvPr>
        </p:nvSpPr>
        <p:spPr>
          <a:xfrm>
            <a:off x="11721217" y="6406784"/>
            <a:ext cx="273652" cy="264252"/>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88888"/>
              </a:buClr>
              <a:buSzPts val="1200"/>
              <a:buFont typeface="Arial"/>
              <a:buNone/>
            </a:pPr>
            <a:fld id="{00000000-1234-1234-1234-123412341234}" type="slidenum">
              <a:rPr lang="en-US" sz="1200">
                <a:solidFill>
                  <a:srgbClr val="888888"/>
                </a:solidFill>
                <a:latin typeface="Arial"/>
                <a:ea typeface="Arial"/>
                <a:cs typeface="Arial"/>
                <a:sym typeface="Arial"/>
              </a:rPr>
              <a:t>‹#›</a:t>
            </a:fld>
            <a:endParaRPr/>
          </a:p>
        </p:txBody>
      </p:sp>
      <p:sp>
        <p:nvSpPr>
          <p:cNvPr id="176" name="Google Shape;176;p12"/>
          <p:cNvSpPr txBox="1"/>
          <p:nvPr/>
        </p:nvSpPr>
        <p:spPr>
          <a:xfrm>
            <a:off x="2757033" y="2647756"/>
            <a:ext cx="4401533" cy="510537"/>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2400"/>
              <a:buFont typeface="Arial"/>
              <a:buNone/>
            </a:pPr>
            <a:r>
              <a:rPr b="0" i="0" lang="en-US" sz="2400" u="none" cap="none" strike="noStrike">
                <a:solidFill>
                  <a:srgbClr val="FFFFFF"/>
                </a:solidFill>
                <a:latin typeface="Arial"/>
                <a:ea typeface="Arial"/>
                <a:cs typeface="Arial"/>
                <a:sym typeface="Arial"/>
              </a:rPr>
              <a:t>拦截器</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txBox="1"/>
          <p:nvPr>
            <p:ph type="title"/>
          </p:nvPr>
        </p:nvSpPr>
        <p:spPr>
          <a:xfrm>
            <a:off x="736600" y="63500"/>
            <a:ext cx="10744494" cy="580578"/>
          </a:xfrm>
          <a:prstGeom prst="rect">
            <a:avLst/>
          </a:prstGeom>
          <a:noFill/>
          <a:ln>
            <a:noFill/>
          </a:ln>
        </p:spPr>
        <p:txBody>
          <a:bodyPr anchorCtr="0" anchor="b" bIns="68550" lIns="68550" spcFirstLastPara="1" rIns="68550" wrap="square" tIns="68550">
            <a:normAutofit/>
          </a:bodyPr>
          <a:lstStyle/>
          <a:p>
            <a:pPr indent="0" lvl="0" marL="0" rtl="0" algn="l">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责任链模式</a:t>
            </a:r>
            <a:endParaRPr/>
          </a:p>
        </p:txBody>
      </p:sp>
      <p:sp>
        <p:nvSpPr>
          <p:cNvPr id="182" name="Google Shape;182;p13"/>
          <p:cNvSpPr txBox="1"/>
          <p:nvPr/>
        </p:nvSpPr>
        <p:spPr>
          <a:xfrm>
            <a:off x="290676" y="946068"/>
            <a:ext cx="11196286" cy="650237"/>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000000"/>
              </a:buClr>
              <a:buSzPts val="1600"/>
              <a:buFont typeface="Helvetica Neue"/>
              <a:buNone/>
            </a:pPr>
            <a:r>
              <a:rPr b="0" i="0" lang="en-US" sz="1600" u="none" cap="none" strike="noStrike">
                <a:solidFill>
                  <a:srgbClr val="000000"/>
                </a:solidFill>
                <a:latin typeface="Helvetica Neue"/>
                <a:ea typeface="Helvetica Neue"/>
                <a:cs typeface="Helvetica Neue"/>
                <a:sym typeface="Helvetica Neue"/>
              </a:rPr>
              <a:t>责任链上的处理者负责处理请求，客户只需要将请求发送到责任链即可，无需关心处理细节和请求的传递，所以责任链将请求的发送者和请求的处理者解耦了。</a:t>
            </a:r>
            <a:endParaRPr/>
          </a:p>
        </p:txBody>
      </p:sp>
      <p:pic>
        <p:nvPicPr>
          <p:cNvPr descr="图像" id="183" name="Google Shape;183;p13"/>
          <p:cNvPicPr preferRelativeResize="0"/>
          <p:nvPr/>
        </p:nvPicPr>
        <p:blipFill rotWithShape="1">
          <a:blip r:embed="rId3">
            <a:alphaModFix/>
          </a:blip>
          <a:srcRect b="0" l="0" r="0" t="0"/>
          <a:stretch/>
        </p:blipFill>
        <p:spPr>
          <a:xfrm>
            <a:off x="3989672" y="2234054"/>
            <a:ext cx="5534588" cy="41060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4"/>
          <p:cNvSpPr txBox="1"/>
          <p:nvPr>
            <p:ph type="title"/>
          </p:nvPr>
        </p:nvSpPr>
        <p:spPr>
          <a:xfrm>
            <a:off x="736600" y="76198"/>
            <a:ext cx="10744494" cy="580582"/>
          </a:xfrm>
          <a:prstGeom prst="rect">
            <a:avLst/>
          </a:prstGeom>
          <a:noFill/>
          <a:ln>
            <a:noFill/>
          </a:ln>
        </p:spPr>
        <p:txBody>
          <a:bodyPr anchorCtr="0" anchor="b" bIns="68550" lIns="68550" spcFirstLastPara="1" rIns="68550" wrap="square" tIns="68550">
            <a:normAutofit/>
          </a:bodyPr>
          <a:lstStyle/>
          <a:p>
            <a:pPr indent="0" lvl="0" marL="0" rtl="0" algn="l">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getResponseWithInterceptorChain</a:t>
            </a:r>
            <a:endParaRPr/>
          </a:p>
        </p:txBody>
      </p:sp>
      <p:pic>
        <p:nvPicPr>
          <p:cNvPr descr="图像" id="189" name="Google Shape;189;p14"/>
          <p:cNvPicPr preferRelativeResize="0"/>
          <p:nvPr/>
        </p:nvPicPr>
        <p:blipFill rotWithShape="1">
          <a:blip r:embed="rId3">
            <a:alphaModFix/>
          </a:blip>
          <a:srcRect b="0" l="0" r="0" t="0"/>
          <a:stretch/>
        </p:blipFill>
        <p:spPr>
          <a:xfrm>
            <a:off x="846075" y="1198150"/>
            <a:ext cx="10125400" cy="4540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5"/>
          <p:cNvSpPr txBox="1"/>
          <p:nvPr>
            <p:ph type="title"/>
          </p:nvPr>
        </p:nvSpPr>
        <p:spPr>
          <a:xfrm>
            <a:off x="736600" y="76198"/>
            <a:ext cx="10744494" cy="580582"/>
          </a:xfrm>
          <a:prstGeom prst="rect">
            <a:avLst/>
          </a:prstGeom>
          <a:noFill/>
          <a:ln>
            <a:noFill/>
          </a:ln>
        </p:spPr>
        <p:txBody>
          <a:bodyPr anchorCtr="0" anchor="b" bIns="68550" lIns="68550" spcFirstLastPara="1" rIns="68550" wrap="square" tIns="68550">
            <a:normAutofit/>
          </a:bodyPr>
          <a:lstStyle/>
          <a:p>
            <a:pPr indent="0" lvl="0" marL="0" rtl="0" algn="l">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Proceed</a:t>
            </a:r>
            <a:endParaRPr/>
          </a:p>
        </p:txBody>
      </p:sp>
      <p:pic>
        <p:nvPicPr>
          <p:cNvPr descr="图像" id="195" name="Google Shape;195;p15"/>
          <p:cNvPicPr preferRelativeResize="0"/>
          <p:nvPr/>
        </p:nvPicPr>
        <p:blipFill rotWithShape="1">
          <a:blip r:embed="rId3">
            <a:alphaModFix/>
          </a:blip>
          <a:srcRect b="0" l="0" r="0" t="0"/>
          <a:stretch/>
        </p:blipFill>
        <p:spPr>
          <a:xfrm>
            <a:off x="807225" y="1314372"/>
            <a:ext cx="10007525" cy="4013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
          <p:cNvSpPr txBox="1"/>
          <p:nvPr/>
        </p:nvSpPr>
        <p:spPr>
          <a:xfrm>
            <a:off x="742813" y="859517"/>
            <a:ext cx="5605145" cy="1691640"/>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333333"/>
              </a:buClr>
              <a:buSzPts val="1500"/>
              <a:buFont typeface="Helvetica Neue"/>
              <a:buNone/>
            </a:pPr>
            <a:r>
              <a:rPr b="0" i="0" lang="en-US" sz="1500" u="none" cap="none" strike="noStrike">
                <a:solidFill>
                  <a:srgbClr val="333333"/>
                </a:solidFill>
                <a:latin typeface="Helvetica Neue"/>
                <a:ea typeface="Helvetica Neue"/>
                <a:cs typeface="Helvetica Neue"/>
                <a:sym typeface="Helvetica Neue"/>
              </a:rPr>
              <a:t>功能</a:t>
            </a:r>
            <a:endParaRPr/>
          </a:p>
          <a:p>
            <a:pPr indent="0" lvl="0" marL="0" marR="0" rtl="0" algn="l">
              <a:lnSpc>
                <a:spcPct val="100000"/>
              </a:lnSpc>
              <a:spcBef>
                <a:spcPts val="0"/>
              </a:spcBef>
              <a:spcAft>
                <a:spcPts val="0"/>
              </a:spcAft>
              <a:buClr>
                <a:srgbClr val="333333"/>
              </a:buClr>
              <a:buSzPts val="1500"/>
              <a:buFont typeface="Helvetica Neue"/>
              <a:buNone/>
            </a:pPr>
            <a:r>
              <a:t/>
            </a:r>
            <a:endParaRPr b="0" i="0" sz="1500" u="none" cap="none" strike="noStrike">
              <a:solidFill>
                <a:srgbClr val="333333"/>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333333"/>
              </a:buClr>
              <a:buSzPts val="1500"/>
              <a:buFont typeface="Helvetica Neue"/>
              <a:buNone/>
            </a:pPr>
            <a:r>
              <a:rPr b="0" i="0" lang="en-US" sz="1500" u="none" cap="none" strike="noStrike">
                <a:solidFill>
                  <a:srgbClr val="333333"/>
                </a:solidFill>
                <a:latin typeface="Helvetica Neue"/>
                <a:ea typeface="Helvetica Neue"/>
                <a:cs typeface="Helvetica Neue"/>
                <a:sym typeface="Helvetica Neue"/>
              </a:rPr>
              <a:t>1. 创建 StreamAllocation 对象；</a:t>
            </a:r>
            <a:endParaRPr/>
          </a:p>
          <a:p>
            <a:pPr indent="0" lvl="0" marL="0" marR="0" rtl="0" algn="l">
              <a:lnSpc>
                <a:spcPct val="100000"/>
              </a:lnSpc>
              <a:spcBef>
                <a:spcPts val="0"/>
              </a:spcBef>
              <a:spcAft>
                <a:spcPts val="0"/>
              </a:spcAft>
              <a:buClr>
                <a:srgbClr val="333333"/>
              </a:buClr>
              <a:buSzPts val="1500"/>
              <a:buFont typeface="Helvetica Neue"/>
              <a:buNone/>
            </a:pPr>
            <a:r>
              <a:rPr b="0" i="0" lang="en-US" sz="1500" u="none" cap="none" strike="noStrike">
                <a:solidFill>
                  <a:srgbClr val="333333"/>
                </a:solidFill>
                <a:latin typeface="Helvetica Neue"/>
                <a:ea typeface="Helvetica Neue"/>
                <a:cs typeface="Helvetica Neue"/>
                <a:sym typeface="Helvetica Neue"/>
              </a:rPr>
              <a:t>2. 调用 RealInterceptorChain.proceed(…)进行网络请求；</a:t>
            </a:r>
            <a:endParaRPr/>
          </a:p>
          <a:p>
            <a:pPr indent="0" lvl="0" marL="0" marR="0" rtl="0" algn="l">
              <a:lnSpc>
                <a:spcPct val="100000"/>
              </a:lnSpc>
              <a:spcBef>
                <a:spcPts val="0"/>
              </a:spcBef>
              <a:spcAft>
                <a:spcPts val="0"/>
              </a:spcAft>
              <a:buClr>
                <a:srgbClr val="333333"/>
              </a:buClr>
              <a:buSzPts val="1500"/>
              <a:buFont typeface="Helvetica Neue"/>
              <a:buNone/>
            </a:pPr>
            <a:r>
              <a:rPr b="0" i="0" lang="en-US" sz="1500" u="none" cap="none" strike="noStrike">
                <a:solidFill>
                  <a:srgbClr val="333333"/>
                </a:solidFill>
                <a:latin typeface="Helvetica Neue"/>
                <a:ea typeface="Helvetica Neue"/>
                <a:cs typeface="Helvetica Neue"/>
                <a:sym typeface="Helvetica Neue"/>
              </a:rPr>
              <a:t>3. 根据异常结果或者响应结果判断是否要进行重新请求。</a:t>
            </a:r>
            <a:endParaRPr/>
          </a:p>
        </p:txBody>
      </p:sp>
      <p:sp>
        <p:nvSpPr>
          <p:cNvPr id="201" name="Google Shape;201;p16"/>
          <p:cNvSpPr txBox="1"/>
          <p:nvPr>
            <p:ph type="title"/>
          </p:nvPr>
        </p:nvSpPr>
        <p:spPr>
          <a:xfrm>
            <a:off x="736600" y="63498"/>
            <a:ext cx="10744494" cy="580582"/>
          </a:xfrm>
          <a:prstGeom prst="rect">
            <a:avLst/>
          </a:prstGeom>
          <a:noFill/>
          <a:ln>
            <a:noFill/>
          </a:ln>
        </p:spPr>
        <p:txBody>
          <a:bodyPr anchorCtr="0" anchor="b" bIns="68550" lIns="68550" spcFirstLastPara="1" rIns="68550" wrap="square" tIns="68550">
            <a:normAutofit/>
          </a:bodyPr>
          <a:lstStyle/>
          <a:p>
            <a:pPr indent="0" lvl="0" marL="0" rtl="0" algn="l">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RetryAndFollowUpInterceptor(重试重定向拦截器)</a:t>
            </a:r>
            <a:endParaRPr/>
          </a:p>
        </p:txBody>
      </p:sp>
      <p:sp>
        <p:nvSpPr>
          <p:cNvPr id="202" name="Google Shape;202;p16"/>
          <p:cNvSpPr txBox="1"/>
          <p:nvPr>
            <p:ph idx="4294967295" type="sldNum"/>
          </p:nvPr>
        </p:nvSpPr>
        <p:spPr>
          <a:xfrm>
            <a:off x="11721218" y="6406784"/>
            <a:ext cx="273652" cy="264252"/>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88888"/>
              </a:buClr>
              <a:buSzPts val="1200"/>
              <a:buFont typeface="Arial"/>
              <a:buNone/>
            </a:pPr>
            <a:fld id="{00000000-1234-1234-1234-123412341234}" type="slidenum">
              <a:rPr lang="en-US" sz="1200">
                <a:solidFill>
                  <a:srgbClr val="888888"/>
                </a:solidFill>
                <a:latin typeface="Arial"/>
                <a:ea typeface="Arial"/>
                <a:cs typeface="Arial"/>
                <a:sym typeface="Arial"/>
              </a:rPr>
              <a:t>‹#›</a:t>
            </a:fld>
            <a:endParaRPr/>
          </a:p>
        </p:txBody>
      </p:sp>
      <p:pic>
        <p:nvPicPr>
          <p:cNvPr descr="图像" id="203" name="Google Shape;203;p16"/>
          <p:cNvPicPr preferRelativeResize="0"/>
          <p:nvPr/>
        </p:nvPicPr>
        <p:blipFill rotWithShape="1">
          <a:blip r:embed="rId3">
            <a:alphaModFix/>
          </a:blip>
          <a:srcRect b="0" l="1785" r="0" t="0"/>
          <a:stretch/>
        </p:blipFill>
        <p:spPr>
          <a:xfrm>
            <a:off x="6978382" y="1287932"/>
            <a:ext cx="4789396" cy="4979125"/>
          </a:xfrm>
          <a:prstGeom prst="rect">
            <a:avLst/>
          </a:prstGeom>
          <a:noFill/>
          <a:ln>
            <a:noFill/>
          </a:ln>
        </p:spPr>
      </p:pic>
      <p:sp>
        <p:nvSpPr>
          <p:cNvPr id="204" name="Google Shape;204;p16"/>
          <p:cNvSpPr txBox="1"/>
          <p:nvPr/>
        </p:nvSpPr>
        <p:spPr>
          <a:xfrm>
            <a:off x="730821" y="2573398"/>
            <a:ext cx="5839278" cy="370837"/>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404040"/>
              </a:buClr>
              <a:buSzPts val="1600"/>
              <a:buFont typeface="Helvetica Neue"/>
              <a:buNone/>
            </a:pPr>
            <a:r>
              <a:rPr b="0" i="0" lang="en-US" sz="1600" u="none" cap="none" strike="noStrike">
                <a:solidFill>
                  <a:srgbClr val="404040"/>
                </a:solidFill>
                <a:latin typeface="Helvetica Neue"/>
                <a:ea typeface="Helvetica Neue"/>
                <a:cs typeface="Helvetica Neue"/>
                <a:sym typeface="Helvetica Neue"/>
              </a:rPr>
              <a:t>如果我们想要实现失败重连，那么就要在 OkHttpClient 进行配置</a:t>
            </a:r>
            <a:endParaRPr/>
          </a:p>
        </p:txBody>
      </p:sp>
      <p:pic>
        <p:nvPicPr>
          <p:cNvPr descr="图像" id="205" name="Google Shape;205;p16"/>
          <p:cNvPicPr preferRelativeResize="0"/>
          <p:nvPr/>
        </p:nvPicPr>
        <p:blipFill rotWithShape="1">
          <a:blip r:embed="rId4">
            <a:alphaModFix/>
          </a:blip>
          <a:srcRect b="0" l="0" r="0" t="0"/>
          <a:stretch/>
        </p:blipFill>
        <p:spPr>
          <a:xfrm>
            <a:off x="772496" y="3357071"/>
            <a:ext cx="5755927" cy="84091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7"/>
          <p:cNvSpPr txBox="1"/>
          <p:nvPr>
            <p:ph type="title"/>
          </p:nvPr>
        </p:nvSpPr>
        <p:spPr>
          <a:xfrm>
            <a:off x="736600" y="63498"/>
            <a:ext cx="10744494" cy="580582"/>
          </a:xfrm>
          <a:prstGeom prst="rect">
            <a:avLst/>
          </a:prstGeom>
          <a:noFill/>
          <a:ln>
            <a:noFill/>
          </a:ln>
        </p:spPr>
        <p:txBody>
          <a:bodyPr anchorCtr="0" anchor="b" bIns="68550" lIns="68550" spcFirstLastPara="1" rIns="68550" wrap="square" tIns="68550">
            <a:normAutofit/>
          </a:bodyPr>
          <a:lstStyle/>
          <a:p>
            <a:pPr indent="0" lvl="0" marL="0" rtl="0" algn="l">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RetryAndFollowUpInterceptor(重试重定向拦截器)</a:t>
            </a:r>
            <a:endParaRPr/>
          </a:p>
        </p:txBody>
      </p:sp>
      <p:sp>
        <p:nvSpPr>
          <p:cNvPr id="211" name="Google Shape;211;p17"/>
          <p:cNvSpPr txBox="1"/>
          <p:nvPr>
            <p:ph idx="4294967295" type="sldNum"/>
          </p:nvPr>
        </p:nvSpPr>
        <p:spPr>
          <a:xfrm>
            <a:off x="11721218" y="6406784"/>
            <a:ext cx="273652" cy="264252"/>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88888"/>
              </a:buClr>
              <a:buSzPts val="1200"/>
              <a:buFont typeface="Arial"/>
              <a:buNone/>
            </a:pPr>
            <a:fld id="{00000000-1234-1234-1234-123412341234}" type="slidenum">
              <a:rPr lang="en-US" sz="1200">
                <a:solidFill>
                  <a:srgbClr val="888888"/>
                </a:solidFill>
                <a:latin typeface="Arial"/>
                <a:ea typeface="Arial"/>
                <a:cs typeface="Arial"/>
                <a:sym typeface="Arial"/>
              </a:rPr>
              <a:t>‹#›</a:t>
            </a:fld>
            <a:endParaRPr/>
          </a:p>
        </p:txBody>
      </p:sp>
      <p:pic>
        <p:nvPicPr>
          <p:cNvPr descr="图像" id="212" name="Google Shape;212;p17"/>
          <p:cNvPicPr preferRelativeResize="0"/>
          <p:nvPr/>
        </p:nvPicPr>
        <p:blipFill rotWithShape="1">
          <a:blip r:embed="rId3">
            <a:alphaModFix/>
          </a:blip>
          <a:srcRect b="0" l="0" r="0" t="0"/>
          <a:stretch/>
        </p:blipFill>
        <p:spPr>
          <a:xfrm>
            <a:off x="5792" y="1226436"/>
            <a:ext cx="6823308" cy="3466781"/>
          </a:xfrm>
          <a:prstGeom prst="rect">
            <a:avLst/>
          </a:prstGeom>
          <a:noFill/>
          <a:ln>
            <a:noFill/>
          </a:ln>
        </p:spPr>
      </p:pic>
      <p:pic>
        <p:nvPicPr>
          <p:cNvPr descr="图像" id="213" name="Google Shape;213;p17"/>
          <p:cNvPicPr preferRelativeResize="0"/>
          <p:nvPr/>
        </p:nvPicPr>
        <p:blipFill rotWithShape="1">
          <a:blip r:embed="rId4">
            <a:alphaModFix/>
          </a:blip>
          <a:srcRect b="0" l="0" r="0" t="0"/>
          <a:stretch/>
        </p:blipFill>
        <p:spPr>
          <a:xfrm>
            <a:off x="6844173" y="1226436"/>
            <a:ext cx="5286922" cy="463053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8"/>
          <p:cNvSpPr txBox="1"/>
          <p:nvPr>
            <p:ph type="title"/>
          </p:nvPr>
        </p:nvSpPr>
        <p:spPr>
          <a:xfrm>
            <a:off x="736600" y="63498"/>
            <a:ext cx="10744494" cy="580582"/>
          </a:xfrm>
          <a:prstGeom prst="rect">
            <a:avLst/>
          </a:prstGeom>
          <a:noFill/>
          <a:ln>
            <a:noFill/>
          </a:ln>
        </p:spPr>
        <p:txBody>
          <a:bodyPr anchorCtr="0" anchor="b" bIns="68550" lIns="68550" spcFirstLastPara="1" rIns="68550" wrap="square" tIns="68550">
            <a:normAutofit/>
          </a:bodyPr>
          <a:lstStyle/>
          <a:p>
            <a:pPr indent="0" lvl="0" marL="0" rtl="0" algn="l">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BridgeInterceptor(桥接拦截器)</a:t>
            </a:r>
            <a:endParaRPr/>
          </a:p>
        </p:txBody>
      </p:sp>
      <p:sp>
        <p:nvSpPr>
          <p:cNvPr id="219" name="Google Shape;219;p18"/>
          <p:cNvSpPr txBox="1"/>
          <p:nvPr/>
        </p:nvSpPr>
        <p:spPr>
          <a:xfrm>
            <a:off x="7110972" y="868284"/>
            <a:ext cx="4694930" cy="1266101"/>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4D4D4D"/>
              </a:buClr>
              <a:buSzPts val="1600"/>
              <a:buFont typeface="Helvetica Neue"/>
              <a:buNone/>
            </a:pPr>
            <a:r>
              <a:rPr b="0" i="0" lang="en-US" sz="1600" u="none" cap="none" strike="noStrike">
                <a:solidFill>
                  <a:srgbClr val="4D4D4D"/>
                </a:solidFill>
                <a:latin typeface="Helvetica Neue"/>
                <a:ea typeface="Helvetica Neue"/>
                <a:cs typeface="Helvetica Neue"/>
                <a:sym typeface="Helvetica Neue"/>
              </a:rPr>
              <a:t>作用：添加许多头部信息，比如Content-Length、Connect、Host ，将用户构建的Request请求转化为能够进行网络访问的请求，将请求返回的Response转化为用户可用的Response。</a:t>
            </a:r>
            <a:endParaRPr/>
          </a:p>
        </p:txBody>
      </p:sp>
      <p:pic>
        <p:nvPicPr>
          <p:cNvPr descr="图像" id="220" name="Google Shape;220;p18"/>
          <p:cNvPicPr preferRelativeResize="0"/>
          <p:nvPr/>
        </p:nvPicPr>
        <p:blipFill rotWithShape="1">
          <a:blip r:embed="rId3">
            <a:alphaModFix/>
          </a:blip>
          <a:srcRect b="0" l="0" r="0" t="0"/>
          <a:stretch/>
        </p:blipFill>
        <p:spPr>
          <a:xfrm>
            <a:off x="588399" y="694966"/>
            <a:ext cx="6485017" cy="618981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9"/>
          <p:cNvSpPr txBox="1"/>
          <p:nvPr>
            <p:ph type="title"/>
          </p:nvPr>
        </p:nvSpPr>
        <p:spPr>
          <a:xfrm>
            <a:off x="736600" y="63498"/>
            <a:ext cx="10744494" cy="580582"/>
          </a:xfrm>
          <a:prstGeom prst="rect">
            <a:avLst/>
          </a:prstGeom>
          <a:noFill/>
          <a:ln>
            <a:noFill/>
          </a:ln>
        </p:spPr>
        <p:txBody>
          <a:bodyPr anchorCtr="0" anchor="b" bIns="68550" lIns="68550" spcFirstLastPara="1" rIns="68550" wrap="square" tIns="68550">
            <a:normAutofit/>
          </a:bodyPr>
          <a:lstStyle/>
          <a:p>
            <a:pPr indent="0" lvl="0" marL="0" rtl="0" algn="l">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BridgeInterceptor(桥接拦截器)</a:t>
            </a:r>
            <a:endParaRPr/>
          </a:p>
        </p:txBody>
      </p:sp>
      <p:sp>
        <p:nvSpPr>
          <p:cNvPr id="226" name="Google Shape;226;p19"/>
          <p:cNvSpPr txBox="1"/>
          <p:nvPr/>
        </p:nvSpPr>
        <p:spPr>
          <a:xfrm>
            <a:off x="8489984" y="2391425"/>
            <a:ext cx="3648660" cy="1209041"/>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4D4D4D"/>
              </a:buClr>
              <a:buSzPts val="1600"/>
              <a:buFont typeface="Helvetica Neue"/>
              <a:buNone/>
            </a:pPr>
            <a:r>
              <a:rPr b="0" i="0" lang="en-US" sz="1600" u="none" cap="none" strike="noStrike">
                <a:solidFill>
                  <a:srgbClr val="4D4D4D"/>
                </a:solidFill>
                <a:latin typeface="Helvetica Neue"/>
                <a:ea typeface="Helvetica Neue"/>
                <a:cs typeface="Helvetica Neue"/>
                <a:sym typeface="Helvetica Neue"/>
              </a:rPr>
              <a:t>如果返回的头信息里Content-Encoding = gzip，并且自己没有手动再请求头信息里设置Accept-Encoding = gzip，则会进行gzip解压数据。</a:t>
            </a:r>
            <a:endParaRPr/>
          </a:p>
        </p:txBody>
      </p:sp>
      <p:pic>
        <p:nvPicPr>
          <p:cNvPr descr="图像" id="227" name="Google Shape;227;p19"/>
          <p:cNvPicPr preferRelativeResize="0"/>
          <p:nvPr/>
        </p:nvPicPr>
        <p:blipFill rotWithShape="1">
          <a:blip r:embed="rId3">
            <a:alphaModFix/>
          </a:blip>
          <a:srcRect b="0" l="0" r="0" t="0"/>
          <a:stretch/>
        </p:blipFill>
        <p:spPr>
          <a:xfrm>
            <a:off x="343420" y="891928"/>
            <a:ext cx="7922170" cy="48778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
          <p:cNvSpPr txBox="1"/>
          <p:nvPr/>
        </p:nvSpPr>
        <p:spPr>
          <a:xfrm>
            <a:off x="4084320" y="6406783"/>
            <a:ext cx="4023360" cy="264252"/>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Private &amp; Confidential</a:t>
            </a:r>
            <a:endParaRPr/>
          </a:p>
        </p:txBody>
      </p:sp>
      <p:sp>
        <p:nvSpPr>
          <p:cNvPr id="77" name="Google Shape;77;p2"/>
          <p:cNvSpPr txBox="1"/>
          <p:nvPr>
            <p:ph type="title"/>
          </p:nvPr>
        </p:nvSpPr>
        <p:spPr>
          <a:xfrm>
            <a:off x="736600" y="63498"/>
            <a:ext cx="10744494" cy="580583"/>
          </a:xfrm>
          <a:prstGeom prst="rect">
            <a:avLst/>
          </a:prstGeom>
          <a:noFill/>
          <a:ln>
            <a:noFill/>
          </a:ln>
        </p:spPr>
        <p:txBody>
          <a:bodyPr anchorCtr="0" anchor="b" bIns="68550" lIns="68550" spcFirstLastPara="1" rIns="68550" wrap="square" tIns="68550">
            <a:normAutofit/>
          </a:bodyPr>
          <a:lstStyle/>
          <a:p>
            <a:pPr indent="0" lvl="0" marL="0" rtl="0" algn="l">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Android组件化开发与实践</a:t>
            </a:r>
            <a:endParaRPr/>
          </a:p>
        </p:txBody>
      </p:sp>
      <p:sp>
        <p:nvSpPr>
          <p:cNvPr id="78" name="Google Shape;78;p2"/>
          <p:cNvSpPr/>
          <p:nvPr/>
        </p:nvSpPr>
        <p:spPr>
          <a:xfrm>
            <a:off x="1795696" y="2052641"/>
            <a:ext cx="5874689" cy="488082"/>
          </a:xfrm>
          <a:prstGeom prst="rect">
            <a:avLst/>
          </a:prstGeom>
          <a:solidFill>
            <a:srgbClr val="EE4D2D"/>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79" name="Google Shape;79;p2"/>
          <p:cNvSpPr txBox="1"/>
          <p:nvPr/>
        </p:nvSpPr>
        <p:spPr>
          <a:xfrm>
            <a:off x="2193357" y="2053581"/>
            <a:ext cx="415132" cy="48620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2800"/>
              <a:buFont typeface="Arial"/>
              <a:buNone/>
            </a:pPr>
            <a:r>
              <a:rPr b="1" i="0" lang="en-US" sz="2800" u="none" cap="none" strike="noStrike">
                <a:solidFill>
                  <a:srgbClr val="FFFFFF"/>
                </a:solidFill>
                <a:latin typeface="Arial"/>
                <a:ea typeface="Arial"/>
                <a:cs typeface="Arial"/>
                <a:sym typeface="Arial"/>
              </a:rPr>
              <a:t>1</a:t>
            </a:r>
            <a:endParaRPr/>
          </a:p>
        </p:txBody>
      </p:sp>
      <p:sp>
        <p:nvSpPr>
          <p:cNvPr id="80" name="Google Shape;80;p2"/>
          <p:cNvSpPr txBox="1"/>
          <p:nvPr/>
        </p:nvSpPr>
        <p:spPr>
          <a:xfrm>
            <a:off x="2844756" y="2052135"/>
            <a:ext cx="3676414" cy="510537"/>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Okhttp介绍</a:t>
            </a:r>
            <a:endParaRPr/>
          </a:p>
        </p:txBody>
      </p:sp>
      <p:sp>
        <p:nvSpPr>
          <p:cNvPr id="81" name="Google Shape;81;p2"/>
          <p:cNvSpPr txBox="1"/>
          <p:nvPr/>
        </p:nvSpPr>
        <p:spPr>
          <a:xfrm>
            <a:off x="2193357" y="2545514"/>
            <a:ext cx="415132" cy="48620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2</a:t>
            </a:r>
            <a:endParaRPr/>
          </a:p>
        </p:txBody>
      </p:sp>
      <p:sp>
        <p:nvSpPr>
          <p:cNvPr id="82" name="Google Shape;82;p2"/>
          <p:cNvSpPr txBox="1"/>
          <p:nvPr/>
        </p:nvSpPr>
        <p:spPr>
          <a:xfrm>
            <a:off x="2844756" y="2533348"/>
            <a:ext cx="3676414" cy="510537"/>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Okhttp请求与响应</a:t>
            </a:r>
            <a:endParaRPr/>
          </a:p>
        </p:txBody>
      </p:sp>
      <p:sp>
        <p:nvSpPr>
          <p:cNvPr id="83" name="Google Shape;83;p2"/>
          <p:cNvSpPr txBox="1"/>
          <p:nvPr/>
        </p:nvSpPr>
        <p:spPr>
          <a:xfrm>
            <a:off x="2193357" y="3025862"/>
            <a:ext cx="415132" cy="48620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3</a:t>
            </a:r>
            <a:endParaRPr/>
          </a:p>
        </p:txBody>
      </p:sp>
      <p:sp>
        <p:nvSpPr>
          <p:cNvPr id="84" name="Google Shape;84;p2"/>
          <p:cNvSpPr txBox="1"/>
          <p:nvPr>
            <p:ph idx="4294967295" type="sldNum"/>
          </p:nvPr>
        </p:nvSpPr>
        <p:spPr>
          <a:xfrm>
            <a:off x="11805973" y="6406784"/>
            <a:ext cx="188894" cy="264251"/>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88888"/>
              </a:buClr>
              <a:buSzPts val="1200"/>
              <a:buFont typeface="Arial"/>
              <a:buNone/>
            </a:pPr>
            <a:fld id="{00000000-1234-1234-1234-123412341234}" type="slidenum">
              <a:rPr lang="en-US" sz="1200">
                <a:solidFill>
                  <a:srgbClr val="888888"/>
                </a:solidFill>
                <a:latin typeface="Arial"/>
                <a:ea typeface="Arial"/>
                <a:cs typeface="Arial"/>
                <a:sym typeface="Arial"/>
              </a:rPr>
              <a:t>‹#›</a:t>
            </a:fld>
            <a:endParaRPr/>
          </a:p>
        </p:txBody>
      </p:sp>
      <p:sp>
        <p:nvSpPr>
          <p:cNvPr id="85" name="Google Shape;85;p2"/>
          <p:cNvSpPr txBox="1"/>
          <p:nvPr/>
        </p:nvSpPr>
        <p:spPr>
          <a:xfrm>
            <a:off x="2828436" y="3013697"/>
            <a:ext cx="4401533" cy="510537"/>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拦截器</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0"/>
          <p:cNvSpPr txBox="1"/>
          <p:nvPr>
            <p:ph type="title"/>
          </p:nvPr>
        </p:nvSpPr>
        <p:spPr>
          <a:xfrm>
            <a:off x="736600" y="63498"/>
            <a:ext cx="10744494" cy="580582"/>
          </a:xfrm>
          <a:prstGeom prst="rect">
            <a:avLst/>
          </a:prstGeom>
          <a:noFill/>
          <a:ln>
            <a:noFill/>
          </a:ln>
        </p:spPr>
        <p:txBody>
          <a:bodyPr anchorCtr="0" anchor="b" bIns="68550" lIns="68550" spcFirstLastPara="1" rIns="68550" wrap="square" tIns="68550">
            <a:normAutofit/>
          </a:bodyPr>
          <a:lstStyle/>
          <a:p>
            <a:pPr indent="0" lvl="0" marL="0" rtl="0" algn="l">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Okhttp缓存使用</a:t>
            </a:r>
            <a:endParaRPr/>
          </a:p>
        </p:txBody>
      </p:sp>
      <p:sp>
        <p:nvSpPr>
          <p:cNvPr id="233" name="Google Shape;233;p20"/>
          <p:cNvSpPr txBox="1"/>
          <p:nvPr/>
        </p:nvSpPr>
        <p:spPr>
          <a:xfrm>
            <a:off x="778489" y="859704"/>
            <a:ext cx="11118126" cy="929640"/>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4D4D4D"/>
              </a:buClr>
              <a:buSzPts val="1600"/>
              <a:buFont typeface="Helvetica Neue"/>
              <a:buNone/>
            </a:pPr>
            <a:r>
              <a:rPr b="0" i="0" lang="en-US" sz="1600" u="none" cap="none" strike="noStrike">
                <a:solidFill>
                  <a:srgbClr val="4D4D4D"/>
                </a:solidFill>
                <a:latin typeface="Helvetica Neue"/>
                <a:ea typeface="Helvetica Neue"/>
                <a:cs typeface="Helvetica Neue"/>
                <a:sym typeface="Helvetica Neue"/>
              </a:rPr>
              <a:t>OKHttp提供了缓存机制以将我们的的HTTP和HTTPS请求的响应缓存到文件系统中，但是它默认是不使用缓存的，所以如果我们需要使用缓存，就得在实例化OKHttpClient的时候进行相关的配置。</a:t>
            </a:r>
            <a:endParaRPr/>
          </a:p>
        </p:txBody>
      </p:sp>
      <p:pic>
        <p:nvPicPr>
          <p:cNvPr descr="图像" id="234" name="Google Shape;234;p20"/>
          <p:cNvPicPr preferRelativeResize="0"/>
          <p:nvPr/>
        </p:nvPicPr>
        <p:blipFill rotWithShape="1">
          <a:blip r:embed="rId3">
            <a:alphaModFix/>
          </a:blip>
          <a:srcRect b="0" l="0" r="0" t="0"/>
          <a:stretch/>
        </p:blipFill>
        <p:spPr>
          <a:xfrm>
            <a:off x="817746" y="2176441"/>
            <a:ext cx="7609169" cy="743172"/>
          </a:xfrm>
          <a:prstGeom prst="rect">
            <a:avLst/>
          </a:prstGeom>
          <a:noFill/>
          <a:ln>
            <a:noFill/>
          </a:ln>
        </p:spPr>
      </p:pic>
      <p:sp>
        <p:nvSpPr>
          <p:cNvPr id="235" name="Google Shape;235;p20"/>
          <p:cNvSpPr txBox="1"/>
          <p:nvPr/>
        </p:nvSpPr>
        <p:spPr>
          <a:xfrm>
            <a:off x="793780" y="1737455"/>
            <a:ext cx="1526537" cy="370841"/>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缓存全局配置：</a:t>
            </a:r>
            <a:endParaRPr/>
          </a:p>
        </p:txBody>
      </p:sp>
      <p:sp>
        <p:nvSpPr>
          <p:cNvPr id="236" name="Google Shape;236;p20"/>
          <p:cNvSpPr txBox="1"/>
          <p:nvPr/>
        </p:nvSpPr>
        <p:spPr>
          <a:xfrm>
            <a:off x="793780" y="3088552"/>
            <a:ext cx="2542537" cy="370841"/>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单个请求不使用缓存配置：</a:t>
            </a:r>
            <a:endParaRPr/>
          </a:p>
        </p:txBody>
      </p:sp>
      <p:pic>
        <p:nvPicPr>
          <p:cNvPr descr="图像" id="237" name="Google Shape;237;p20"/>
          <p:cNvPicPr preferRelativeResize="0"/>
          <p:nvPr/>
        </p:nvPicPr>
        <p:blipFill rotWithShape="1">
          <a:blip r:embed="rId4">
            <a:alphaModFix/>
          </a:blip>
          <a:srcRect b="0" l="0" r="0" t="0"/>
          <a:stretch/>
        </p:blipFill>
        <p:spPr>
          <a:xfrm>
            <a:off x="832639" y="3628333"/>
            <a:ext cx="6985003" cy="774703"/>
          </a:xfrm>
          <a:prstGeom prst="rect">
            <a:avLst/>
          </a:prstGeom>
          <a:noFill/>
          <a:ln>
            <a:noFill/>
          </a:ln>
        </p:spPr>
      </p:pic>
      <p:sp>
        <p:nvSpPr>
          <p:cNvPr id="238" name="Google Shape;238;p20"/>
          <p:cNvSpPr txBox="1"/>
          <p:nvPr/>
        </p:nvSpPr>
        <p:spPr>
          <a:xfrm>
            <a:off x="793780" y="4758604"/>
            <a:ext cx="2745737" cy="370841"/>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单个请求强制使用缓存配置：</a:t>
            </a:r>
            <a:endParaRPr/>
          </a:p>
        </p:txBody>
      </p:sp>
      <p:pic>
        <p:nvPicPr>
          <p:cNvPr descr="图像" id="239" name="Google Shape;239;p20"/>
          <p:cNvPicPr preferRelativeResize="0"/>
          <p:nvPr/>
        </p:nvPicPr>
        <p:blipFill rotWithShape="1">
          <a:blip r:embed="rId5">
            <a:alphaModFix/>
          </a:blip>
          <a:srcRect b="0" l="0" r="0" t="0"/>
          <a:stretch/>
        </p:blipFill>
        <p:spPr>
          <a:xfrm>
            <a:off x="866275" y="5352003"/>
            <a:ext cx="9573579" cy="75310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1"/>
          <p:cNvSpPr txBox="1"/>
          <p:nvPr>
            <p:ph type="title"/>
          </p:nvPr>
        </p:nvSpPr>
        <p:spPr>
          <a:xfrm>
            <a:off x="736600" y="63498"/>
            <a:ext cx="10744494" cy="580582"/>
          </a:xfrm>
          <a:prstGeom prst="rect">
            <a:avLst/>
          </a:prstGeom>
          <a:noFill/>
          <a:ln>
            <a:noFill/>
          </a:ln>
        </p:spPr>
        <p:txBody>
          <a:bodyPr anchorCtr="0" anchor="b" bIns="68550" lIns="68550" spcFirstLastPara="1" rIns="68550" wrap="square" tIns="68550">
            <a:normAutofit/>
          </a:bodyPr>
          <a:lstStyle/>
          <a:p>
            <a:pPr indent="0" lvl="0" marL="0" rtl="0" algn="l">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CacheInterceptor(缓存拦截器)</a:t>
            </a:r>
            <a:endParaRPr/>
          </a:p>
        </p:txBody>
      </p:sp>
      <p:sp>
        <p:nvSpPr>
          <p:cNvPr id="245" name="Google Shape;245;p21"/>
          <p:cNvSpPr txBox="1"/>
          <p:nvPr/>
        </p:nvSpPr>
        <p:spPr>
          <a:xfrm>
            <a:off x="8326790" y="886174"/>
            <a:ext cx="3355337" cy="370841"/>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333333"/>
              </a:buClr>
              <a:buSzPts val="1600"/>
              <a:buFont typeface="Helvetica Neue"/>
              <a:buNone/>
            </a:pPr>
            <a:r>
              <a:rPr b="0" i="0" lang="en-US" sz="1600" u="none" cap="none" strike="noStrike">
                <a:solidFill>
                  <a:srgbClr val="333333"/>
                </a:solidFill>
                <a:latin typeface="Helvetica Neue"/>
                <a:ea typeface="Helvetica Neue"/>
                <a:cs typeface="Helvetica Neue"/>
                <a:sym typeface="Helvetica Neue"/>
              </a:rPr>
              <a:t>作用：负责读取缓存以及更新缓存的</a:t>
            </a:r>
            <a:endParaRPr/>
          </a:p>
        </p:txBody>
      </p:sp>
      <p:pic>
        <p:nvPicPr>
          <p:cNvPr descr="图像" id="246" name="Google Shape;246;p21"/>
          <p:cNvPicPr preferRelativeResize="0"/>
          <p:nvPr/>
        </p:nvPicPr>
        <p:blipFill rotWithShape="1">
          <a:blip r:embed="rId3">
            <a:alphaModFix/>
          </a:blip>
          <a:srcRect b="0" l="0" r="0" t="0"/>
          <a:stretch/>
        </p:blipFill>
        <p:spPr>
          <a:xfrm>
            <a:off x="725880" y="795643"/>
            <a:ext cx="7429526" cy="593740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2"/>
          <p:cNvSpPr txBox="1"/>
          <p:nvPr>
            <p:ph type="title"/>
          </p:nvPr>
        </p:nvSpPr>
        <p:spPr>
          <a:xfrm>
            <a:off x="736600" y="63498"/>
            <a:ext cx="10744494" cy="580582"/>
          </a:xfrm>
          <a:prstGeom prst="rect">
            <a:avLst/>
          </a:prstGeom>
          <a:noFill/>
          <a:ln>
            <a:noFill/>
          </a:ln>
        </p:spPr>
        <p:txBody>
          <a:bodyPr anchorCtr="0" anchor="b" bIns="68550" lIns="68550" spcFirstLastPara="1" rIns="68550" wrap="square" tIns="68550">
            <a:normAutofit/>
          </a:bodyPr>
          <a:lstStyle/>
          <a:p>
            <a:pPr indent="0" lvl="0" marL="0" rtl="0" algn="l">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CacheInterceptor</a:t>
            </a:r>
            <a:endParaRPr/>
          </a:p>
        </p:txBody>
      </p:sp>
      <p:pic>
        <p:nvPicPr>
          <p:cNvPr descr="图像" id="252" name="Google Shape;252;p22"/>
          <p:cNvPicPr preferRelativeResize="0"/>
          <p:nvPr/>
        </p:nvPicPr>
        <p:blipFill rotWithShape="1">
          <a:blip r:embed="rId3">
            <a:alphaModFix/>
          </a:blip>
          <a:srcRect b="0" l="0" r="0" t="0"/>
          <a:stretch/>
        </p:blipFill>
        <p:spPr>
          <a:xfrm>
            <a:off x="768041" y="688048"/>
            <a:ext cx="5796725" cy="614317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3"/>
          <p:cNvSpPr txBox="1"/>
          <p:nvPr>
            <p:ph type="title"/>
          </p:nvPr>
        </p:nvSpPr>
        <p:spPr>
          <a:xfrm>
            <a:off x="736600" y="63498"/>
            <a:ext cx="10744494" cy="580582"/>
          </a:xfrm>
          <a:prstGeom prst="rect">
            <a:avLst/>
          </a:prstGeom>
          <a:noFill/>
          <a:ln>
            <a:noFill/>
          </a:ln>
        </p:spPr>
        <p:txBody>
          <a:bodyPr anchorCtr="0" anchor="b" bIns="68550" lIns="68550" spcFirstLastPara="1" rIns="68550" wrap="square" tIns="68550">
            <a:normAutofit/>
          </a:bodyPr>
          <a:lstStyle/>
          <a:p>
            <a:pPr indent="0" lvl="0" marL="0" rtl="0" algn="l">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ConnectInterceptor(网络连接拦截器)</a:t>
            </a:r>
            <a:endParaRPr/>
          </a:p>
        </p:txBody>
      </p:sp>
      <p:pic>
        <p:nvPicPr>
          <p:cNvPr descr="图像" id="258" name="Google Shape;258;p23"/>
          <p:cNvPicPr preferRelativeResize="0"/>
          <p:nvPr/>
        </p:nvPicPr>
        <p:blipFill rotWithShape="1">
          <a:blip r:embed="rId3">
            <a:alphaModFix/>
          </a:blip>
          <a:srcRect b="0" l="0" r="0" t="0"/>
          <a:stretch/>
        </p:blipFill>
        <p:spPr>
          <a:xfrm>
            <a:off x="427162" y="757443"/>
            <a:ext cx="6558530" cy="2441559"/>
          </a:xfrm>
          <a:prstGeom prst="rect">
            <a:avLst/>
          </a:prstGeom>
          <a:noFill/>
          <a:ln>
            <a:noFill/>
          </a:ln>
        </p:spPr>
      </p:pic>
      <p:sp>
        <p:nvSpPr>
          <p:cNvPr id="259" name="Google Shape;259;p23"/>
          <p:cNvSpPr txBox="1"/>
          <p:nvPr/>
        </p:nvSpPr>
        <p:spPr>
          <a:xfrm>
            <a:off x="7378920" y="3748485"/>
            <a:ext cx="3924798" cy="599441"/>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创建RealConnection对象，生成实际的网络连接类，利用Socket建立连接</a:t>
            </a:r>
            <a:endParaRPr/>
          </a:p>
        </p:txBody>
      </p:sp>
      <p:sp>
        <p:nvSpPr>
          <p:cNvPr id="260" name="Google Shape;260;p23"/>
          <p:cNvSpPr txBox="1"/>
          <p:nvPr/>
        </p:nvSpPr>
        <p:spPr>
          <a:xfrm>
            <a:off x="7412142" y="852403"/>
            <a:ext cx="3858355" cy="1488441"/>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4D4D4D"/>
              </a:buClr>
              <a:buSzPts val="1600"/>
              <a:buFont typeface="Helvetica Neue"/>
              <a:buNone/>
            </a:pPr>
            <a:r>
              <a:rPr b="0" i="0" lang="en-US" sz="1600" u="none" cap="none" strike="noStrike">
                <a:solidFill>
                  <a:srgbClr val="4D4D4D"/>
                </a:solidFill>
                <a:latin typeface="Helvetica Neue"/>
                <a:ea typeface="Helvetica Neue"/>
                <a:cs typeface="Helvetica Neue"/>
                <a:sym typeface="Helvetica Neue"/>
              </a:rPr>
              <a:t>作用：通过在重试重定向拦截器初始化的StreamAllocation对象调用它的newStream方法，获得了一个HttpCodec对象，调用connection方法获得一个真正的连接。</a:t>
            </a:r>
            <a:endParaRPr/>
          </a:p>
        </p:txBody>
      </p:sp>
      <p:pic>
        <p:nvPicPr>
          <p:cNvPr descr="图像" id="261" name="Google Shape;261;p23"/>
          <p:cNvPicPr preferRelativeResize="0"/>
          <p:nvPr/>
        </p:nvPicPr>
        <p:blipFill rotWithShape="1">
          <a:blip r:embed="rId4">
            <a:alphaModFix/>
          </a:blip>
          <a:srcRect b="0" l="0" r="0" t="0"/>
          <a:stretch/>
        </p:blipFill>
        <p:spPr>
          <a:xfrm>
            <a:off x="322009" y="3732021"/>
            <a:ext cx="6768836" cy="175787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4"/>
          <p:cNvSpPr txBox="1"/>
          <p:nvPr>
            <p:ph type="title"/>
          </p:nvPr>
        </p:nvSpPr>
        <p:spPr>
          <a:xfrm>
            <a:off x="736600" y="63499"/>
            <a:ext cx="10744494" cy="580580"/>
          </a:xfrm>
          <a:prstGeom prst="rect">
            <a:avLst/>
          </a:prstGeom>
          <a:noFill/>
          <a:ln>
            <a:noFill/>
          </a:ln>
        </p:spPr>
        <p:txBody>
          <a:bodyPr anchorCtr="0" anchor="b" bIns="68550" lIns="68550" spcFirstLastPara="1" rIns="68550" wrap="square" tIns="68550">
            <a:normAutofit/>
          </a:bodyPr>
          <a:lstStyle/>
          <a:p>
            <a:pPr indent="0" lvl="0" marL="0" rtl="0" algn="l">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findConnection</a:t>
            </a:r>
            <a:endParaRPr/>
          </a:p>
        </p:txBody>
      </p:sp>
      <p:sp>
        <p:nvSpPr>
          <p:cNvPr id="267" name="Google Shape;267;p24"/>
          <p:cNvSpPr txBox="1"/>
          <p:nvPr/>
        </p:nvSpPr>
        <p:spPr>
          <a:xfrm>
            <a:off x="7591504" y="712506"/>
            <a:ext cx="3520881" cy="3224667"/>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findConnection：</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 StreamAllocation的connection如果可以复用则复用;</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 如果connection不能复用，则从连接池中获取RealConnection对象并返回。</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3. 调用RealConnection的connect()方法开启连接请求;</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4. 将新生的RealConnection对象存进连接池中，以便下次复用;</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返回RealConnection对象。</a:t>
            </a:r>
            <a:endParaRPr/>
          </a:p>
        </p:txBody>
      </p:sp>
      <p:pic>
        <p:nvPicPr>
          <p:cNvPr descr="图像" id="268" name="Google Shape;268;p24"/>
          <p:cNvPicPr preferRelativeResize="0"/>
          <p:nvPr/>
        </p:nvPicPr>
        <p:blipFill rotWithShape="1">
          <a:blip r:embed="rId3">
            <a:alphaModFix/>
          </a:blip>
          <a:srcRect b="0" l="0" r="0" t="0"/>
          <a:stretch/>
        </p:blipFill>
        <p:spPr>
          <a:xfrm>
            <a:off x="779239" y="835854"/>
            <a:ext cx="5028009" cy="1105746"/>
          </a:xfrm>
          <a:prstGeom prst="rect">
            <a:avLst/>
          </a:prstGeom>
          <a:noFill/>
          <a:ln>
            <a:noFill/>
          </a:ln>
        </p:spPr>
      </p:pic>
      <p:pic>
        <p:nvPicPr>
          <p:cNvPr descr="图像" id="269" name="Google Shape;269;p24"/>
          <p:cNvPicPr preferRelativeResize="0"/>
          <p:nvPr/>
        </p:nvPicPr>
        <p:blipFill rotWithShape="1">
          <a:blip r:embed="rId4">
            <a:alphaModFix/>
          </a:blip>
          <a:srcRect b="0" l="0" r="0" t="0"/>
          <a:stretch/>
        </p:blipFill>
        <p:spPr>
          <a:xfrm>
            <a:off x="753379" y="2100833"/>
            <a:ext cx="5079729" cy="1608830"/>
          </a:xfrm>
          <a:prstGeom prst="rect">
            <a:avLst/>
          </a:prstGeom>
          <a:noFill/>
          <a:ln>
            <a:noFill/>
          </a:ln>
        </p:spPr>
      </p:pic>
      <p:pic>
        <p:nvPicPr>
          <p:cNvPr descr="图像" id="270" name="Google Shape;270;p24"/>
          <p:cNvPicPr preferRelativeResize="0"/>
          <p:nvPr/>
        </p:nvPicPr>
        <p:blipFill rotWithShape="1">
          <a:blip r:embed="rId5">
            <a:alphaModFix/>
          </a:blip>
          <a:srcRect b="0" l="0" r="0" t="0"/>
          <a:stretch/>
        </p:blipFill>
        <p:spPr>
          <a:xfrm>
            <a:off x="708726" y="3868896"/>
            <a:ext cx="6345198" cy="214286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5"/>
          <p:cNvSpPr txBox="1"/>
          <p:nvPr>
            <p:ph type="title"/>
          </p:nvPr>
        </p:nvSpPr>
        <p:spPr>
          <a:xfrm>
            <a:off x="736600" y="63498"/>
            <a:ext cx="10744494" cy="580582"/>
          </a:xfrm>
          <a:prstGeom prst="rect">
            <a:avLst/>
          </a:prstGeom>
          <a:noFill/>
          <a:ln>
            <a:noFill/>
          </a:ln>
        </p:spPr>
        <p:txBody>
          <a:bodyPr anchorCtr="0" anchor="b" bIns="68550" lIns="68550" spcFirstLastPara="1" rIns="68550" wrap="square" tIns="68550">
            <a:normAutofit/>
          </a:bodyPr>
          <a:lstStyle/>
          <a:p>
            <a:pPr indent="0" lvl="0" marL="0" rtl="0" algn="l">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CallServerInterceptor(向服务器发送获取响应的拦截器)</a:t>
            </a:r>
            <a:endParaRPr/>
          </a:p>
        </p:txBody>
      </p:sp>
      <p:pic>
        <p:nvPicPr>
          <p:cNvPr descr="图像" id="276" name="Google Shape;276;p25"/>
          <p:cNvPicPr preferRelativeResize="0"/>
          <p:nvPr/>
        </p:nvPicPr>
        <p:blipFill rotWithShape="1">
          <a:blip r:embed="rId3">
            <a:alphaModFix/>
          </a:blip>
          <a:srcRect b="0" l="0" r="0" t="0"/>
          <a:stretch/>
        </p:blipFill>
        <p:spPr>
          <a:xfrm>
            <a:off x="779933" y="640576"/>
            <a:ext cx="4689003" cy="6217424"/>
          </a:xfrm>
          <a:prstGeom prst="rect">
            <a:avLst/>
          </a:prstGeom>
          <a:noFill/>
          <a:ln>
            <a:noFill/>
          </a:ln>
        </p:spPr>
      </p:pic>
      <p:pic>
        <p:nvPicPr>
          <p:cNvPr descr="图像" id="277" name="Google Shape;277;p25"/>
          <p:cNvPicPr preferRelativeResize="0"/>
          <p:nvPr/>
        </p:nvPicPr>
        <p:blipFill rotWithShape="1">
          <a:blip r:embed="rId4">
            <a:alphaModFix/>
          </a:blip>
          <a:srcRect b="0" l="0" r="0" t="0"/>
          <a:stretch/>
        </p:blipFill>
        <p:spPr>
          <a:xfrm>
            <a:off x="5852597" y="859243"/>
            <a:ext cx="5925892" cy="53068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nvSpPr>
        <p:spPr>
          <a:xfrm>
            <a:off x="4084320" y="6406783"/>
            <a:ext cx="4023360" cy="264252"/>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Private &amp; Confidential</a:t>
            </a:r>
            <a:endParaRPr/>
          </a:p>
        </p:txBody>
      </p:sp>
      <p:sp>
        <p:nvSpPr>
          <p:cNvPr id="91" name="Google Shape;91;p3"/>
          <p:cNvSpPr txBox="1"/>
          <p:nvPr>
            <p:ph type="title"/>
          </p:nvPr>
        </p:nvSpPr>
        <p:spPr>
          <a:xfrm>
            <a:off x="736600" y="76198"/>
            <a:ext cx="10744494" cy="580583"/>
          </a:xfrm>
          <a:prstGeom prst="rect">
            <a:avLst/>
          </a:prstGeom>
          <a:noFill/>
          <a:ln>
            <a:noFill/>
          </a:ln>
        </p:spPr>
        <p:txBody>
          <a:bodyPr anchorCtr="0" anchor="b" bIns="68550" lIns="68550" spcFirstLastPara="1" rIns="68550" wrap="square" tIns="68550">
            <a:normAutofit/>
          </a:bodyPr>
          <a:lstStyle/>
          <a:p>
            <a:pPr indent="0" lvl="0" marL="0" rtl="0" algn="l">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Okhttp介绍</a:t>
            </a:r>
            <a:endParaRPr/>
          </a:p>
        </p:txBody>
      </p:sp>
      <p:sp>
        <p:nvSpPr>
          <p:cNvPr id="92" name="Google Shape;92;p3"/>
          <p:cNvSpPr txBox="1"/>
          <p:nvPr>
            <p:ph idx="4294967295" type="sldNum"/>
          </p:nvPr>
        </p:nvSpPr>
        <p:spPr>
          <a:xfrm>
            <a:off x="11805973" y="6406784"/>
            <a:ext cx="188894" cy="264251"/>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88888"/>
              </a:buClr>
              <a:buSzPts val="1200"/>
              <a:buFont typeface="Arial"/>
              <a:buNone/>
            </a:pPr>
            <a:fld id="{00000000-1234-1234-1234-123412341234}" type="slidenum">
              <a:rPr lang="en-US" sz="1200">
                <a:solidFill>
                  <a:srgbClr val="888888"/>
                </a:solidFill>
                <a:latin typeface="Arial"/>
                <a:ea typeface="Arial"/>
                <a:cs typeface="Arial"/>
                <a:sym typeface="Arial"/>
              </a:rPr>
              <a:t>‹#›</a:t>
            </a:fld>
            <a:endParaRPr/>
          </a:p>
        </p:txBody>
      </p:sp>
      <p:sp>
        <p:nvSpPr>
          <p:cNvPr id="93" name="Google Shape;93;p3"/>
          <p:cNvSpPr txBox="1"/>
          <p:nvPr/>
        </p:nvSpPr>
        <p:spPr>
          <a:xfrm>
            <a:off x="1037589" y="1095414"/>
            <a:ext cx="10463826" cy="4906550"/>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000000"/>
              </a:buClr>
              <a:buSzPts val="1700"/>
              <a:buFont typeface="Helvetica Neue"/>
              <a:buNone/>
            </a:pPr>
            <a:r>
              <a:rPr b="0" i="0" lang="en-US" sz="1700" u="none" cap="none" strike="noStrike">
                <a:solidFill>
                  <a:srgbClr val="000000"/>
                </a:solidFill>
                <a:latin typeface="Helvetica Neue"/>
                <a:ea typeface="Helvetica Neue"/>
                <a:cs typeface="Helvetica Neue"/>
                <a:sym typeface="Helvetica Neue"/>
              </a:rPr>
              <a:t>网络请求通常会选用HttpURLConnection或者 HTTP Client，这两者均支持HTTPS、流的上传和下载、配置超时和连接池等特性，但随着业务场景的负责化以及对流量消耗的优化需求，Okhttp应运而生，OkHttp是一个非常优秀的网络请求框架。目前比较流行的Retrofit也是默认使用OkHttp的。</a:t>
            </a:r>
            <a:endParaRPr/>
          </a:p>
          <a:p>
            <a:pPr indent="0" lvl="0" marL="0" marR="0" rtl="0" algn="l">
              <a:lnSpc>
                <a:spcPct val="100000"/>
              </a:lnSpc>
              <a:spcBef>
                <a:spcPts val="1700"/>
              </a:spcBef>
              <a:spcAft>
                <a:spcPts val="0"/>
              </a:spcAft>
              <a:buClr>
                <a:srgbClr val="000000"/>
              </a:buClr>
              <a:buSzPts val="1700"/>
              <a:buFont typeface="Helvetica Neue"/>
              <a:buNone/>
            </a:pPr>
            <a:r>
              <a:rPr b="0" i="0" lang="en-US" sz="1700" u="none" cap="none" strike="noStrike">
                <a:solidFill>
                  <a:srgbClr val="000000"/>
                </a:solidFill>
                <a:latin typeface="Helvetica Neue"/>
                <a:ea typeface="Helvetica Neue"/>
                <a:cs typeface="Helvetica Neue"/>
                <a:sym typeface="Helvetica Neue"/>
              </a:rPr>
              <a:t>OkHttp 是一个默认高效的 HTTP 客户端：</a:t>
            </a:r>
            <a:endParaRPr/>
          </a:p>
          <a:p>
            <a:pPr indent="-317500" lvl="0" marL="457200" marR="0" rtl="0" algn="l">
              <a:lnSpc>
                <a:spcPct val="100000"/>
              </a:lnSpc>
              <a:spcBef>
                <a:spcPts val="800"/>
              </a:spcBef>
              <a:spcAft>
                <a:spcPts val="0"/>
              </a:spcAft>
              <a:buClr>
                <a:srgbClr val="000000"/>
              </a:buClr>
              <a:buSzPts val="1700"/>
              <a:buFont typeface="Helvetica Neue"/>
              <a:buChar char="•"/>
            </a:pPr>
            <a:r>
              <a:rPr b="0" i="0" lang="en-US" sz="1700" u="none" cap="none" strike="noStrike">
                <a:solidFill>
                  <a:srgbClr val="000000"/>
                </a:solidFill>
                <a:latin typeface="Helvetica Neue"/>
                <a:ea typeface="Helvetica Neue"/>
                <a:cs typeface="Helvetica Neue"/>
                <a:sym typeface="Helvetica Neue"/>
              </a:rPr>
              <a:t>HTTP/2 支持允许对同一主机的所有请求共享一个套接字。</a:t>
            </a:r>
            <a:endParaRPr/>
          </a:p>
          <a:p>
            <a:pPr indent="-317500" lvl="0" marL="457200" marR="0" rtl="0" algn="l">
              <a:lnSpc>
                <a:spcPct val="100000"/>
              </a:lnSpc>
              <a:spcBef>
                <a:spcPts val="800"/>
              </a:spcBef>
              <a:spcAft>
                <a:spcPts val="0"/>
              </a:spcAft>
              <a:buClr>
                <a:srgbClr val="000000"/>
              </a:buClr>
              <a:buSzPts val="1700"/>
              <a:buFont typeface="Helvetica Neue"/>
              <a:buChar char="•"/>
            </a:pPr>
            <a:r>
              <a:rPr b="0" i="0" lang="en-US" sz="1700" u="none" cap="none" strike="noStrike">
                <a:solidFill>
                  <a:srgbClr val="000000"/>
                </a:solidFill>
                <a:latin typeface="Helvetica Neue"/>
                <a:ea typeface="Helvetica Neue"/>
                <a:cs typeface="Helvetica Neue"/>
                <a:sym typeface="Helvetica Neue"/>
              </a:rPr>
              <a:t>连接池减少了请求延迟（如果 HTTP/2 不可用）。</a:t>
            </a:r>
            <a:endParaRPr/>
          </a:p>
          <a:p>
            <a:pPr indent="-317500" lvl="0" marL="457200" marR="0" rtl="0" algn="l">
              <a:lnSpc>
                <a:spcPct val="100000"/>
              </a:lnSpc>
              <a:spcBef>
                <a:spcPts val="800"/>
              </a:spcBef>
              <a:spcAft>
                <a:spcPts val="0"/>
              </a:spcAft>
              <a:buClr>
                <a:srgbClr val="000000"/>
              </a:buClr>
              <a:buSzPts val="1700"/>
              <a:buFont typeface="Helvetica Neue"/>
              <a:buChar char="•"/>
            </a:pPr>
            <a:r>
              <a:rPr b="0" i="0" lang="en-US" sz="1700" u="none" cap="none" strike="noStrike">
                <a:solidFill>
                  <a:srgbClr val="000000"/>
                </a:solidFill>
                <a:latin typeface="Helvetica Neue"/>
                <a:ea typeface="Helvetica Neue"/>
                <a:cs typeface="Helvetica Neue"/>
                <a:sym typeface="Helvetica Neue"/>
              </a:rPr>
              <a:t>透明 GZIP 可缩小下载大小。</a:t>
            </a:r>
            <a:endParaRPr/>
          </a:p>
          <a:p>
            <a:pPr indent="-317500" lvl="0" marL="457200" marR="0" rtl="0" algn="l">
              <a:lnSpc>
                <a:spcPct val="100000"/>
              </a:lnSpc>
              <a:spcBef>
                <a:spcPts val="0"/>
              </a:spcBef>
              <a:spcAft>
                <a:spcPts val="0"/>
              </a:spcAft>
              <a:buClr>
                <a:srgbClr val="000000"/>
              </a:buClr>
              <a:buSzPts val="1700"/>
              <a:buFont typeface="Helvetica Neue"/>
              <a:buChar char="•"/>
            </a:pPr>
            <a:r>
              <a:rPr b="0" i="0" lang="en-US" sz="1700" u="none" cap="none" strike="noStrike">
                <a:solidFill>
                  <a:srgbClr val="000000"/>
                </a:solidFill>
                <a:latin typeface="Helvetica Neue"/>
                <a:ea typeface="Helvetica Neue"/>
                <a:cs typeface="Helvetica Neue"/>
                <a:sym typeface="Helvetica Neue"/>
              </a:rPr>
              <a:t>响应缓存完全避免网络重复请求。</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4"/>
          <p:cNvSpPr txBox="1"/>
          <p:nvPr>
            <p:ph type="title"/>
          </p:nvPr>
        </p:nvSpPr>
        <p:spPr>
          <a:xfrm>
            <a:off x="723753" y="92519"/>
            <a:ext cx="10744494" cy="580582"/>
          </a:xfrm>
          <a:prstGeom prst="rect">
            <a:avLst/>
          </a:prstGeom>
          <a:noFill/>
          <a:ln>
            <a:noFill/>
          </a:ln>
        </p:spPr>
        <p:txBody>
          <a:bodyPr anchorCtr="0" anchor="b" bIns="68550" lIns="68550" spcFirstLastPara="1" rIns="68550" wrap="square" tIns="68550">
            <a:normAutofit/>
          </a:bodyPr>
          <a:lstStyle/>
          <a:p>
            <a:pPr indent="0" lvl="0" marL="0" rtl="0" algn="l">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Okhttp使用</a:t>
            </a:r>
            <a:endParaRPr/>
          </a:p>
        </p:txBody>
      </p:sp>
      <p:sp>
        <p:nvSpPr>
          <p:cNvPr id="99" name="Google Shape;99;p4"/>
          <p:cNvSpPr txBox="1"/>
          <p:nvPr>
            <p:ph idx="1" type="body"/>
          </p:nvPr>
        </p:nvSpPr>
        <p:spPr>
          <a:xfrm>
            <a:off x="742349" y="2639172"/>
            <a:ext cx="6983632" cy="3404809"/>
          </a:xfrm>
          <a:prstGeom prst="rect">
            <a:avLst/>
          </a:prstGeom>
          <a:noFill/>
          <a:ln cap="flat" cmpd="sng" w="9525">
            <a:solidFill>
              <a:srgbClr val="FFFFFF"/>
            </a:solidFill>
            <a:prstDash val="solid"/>
            <a:miter lim="800000"/>
            <a:headEnd len="sm" w="sm" type="none"/>
            <a:tailEnd len="sm" w="sm" type="none"/>
          </a:ln>
        </p:spPr>
        <p:txBody>
          <a:bodyPr anchorCtr="0" anchor="ctr" bIns="45700" lIns="45700" spcFirstLastPara="1" rIns="45700" wrap="square" tIns="45700">
            <a:normAutofit/>
          </a:bodyPr>
          <a:lstStyle/>
          <a:p>
            <a:pPr indent="0" lvl="0" marL="0" marR="0" rtl="0" algn="l">
              <a:lnSpc>
                <a:spcPct val="100000"/>
              </a:lnSpc>
              <a:spcBef>
                <a:spcPts val="0"/>
              </a:spcBef>
              <a:spcAft>
                <a:spcPts val="0"/>
              </a:spcAft>
              <a:buClr>
                <a:srgbClr val="FF6600"/>
              </a:buClr>
              <a:buSzPts val="700"/>
              <a:buFont typeface="Helvetica Neue"/>
              <a:buNone/>
            </a:pPr>
            <a:r>
              <a:rPr lang="en-US" sz="700">
                <a:solidFill>
                  <a:srgbClr val="FFFFFF"/>
                </a:solidFill>
                <a:latin typeface="Helvetica Neue"/>
                <a:ea typeface="Helvetica Neue"/>
                <a:cs typeface="Helvetica Neue"/>
                <a:sym typeface="Helvetica Neue"/>
              </a:rPr>
              <a:t> </a:t>
            </a:r>
            <a:endParaRPr/>
          </a:p>
        </p:txBody>
      </p:sp>
      <p:grpSp>
        <p:nvGrpSpPr>
          <p:cNvPr id="100" name="Google Shape;100;p4"/>
          <p:cNvGrpSpPr/>
          <p:nvPr/>
        </p:nvGrpSpPr>
        <p:grpSpPr>
          <a:xfrm>
            <a:off x="807458" y="872302"/>
            <a:ext cx="5536622" cy="1672235"/>
            <a:chOff x="0" y="0"/>
            <a:chExt cx="5536621" cy="1672233"/>
          </a:xfrm>
        </p:grpSpPr>
        <p:sp>
          <p:nvSpPr>
            <p:cNvPr id="101" name="Google Shape;101;p4"/>
            <p:cNvSpPr/>
            <p:nvPr/>
          </p:nvSpPr>
          <p:spPr>
            <a:xfrm>
              <a:off x="0" y="0"/>
              <a:ext cx="5536621" cy="1660768"/>
            </a:xfrm>
            <a:prstGeom prst="rect">
              <a:avLst/>
            </a:prstGeom>
            <a:noFill/>
            <a:ln cap="flat" cmpd="sng" w="25400">
              <a:solidFill>
                <a:schemeClr val="accent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102" name="Google Shape;102;p4"/>
            <p:cNvSpPr txBox="1"/>
            <p:nvPr/>
          </p:nvSpPr>
          <p:spPr>
            <a:xfrm>
              <a:off x="12700" y="12700"/>
              <a:ext cx="5511221" cy="165953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步骤：</a:t>
              </a:r>
              <a:endParaRPr/>
            </a:p>
            <a:p>
              <a:pPr indent="-200526" lvl="0" marL="200526" marR="0" rtl="0" algn="l">
                <a:lnSpc>
                  <a:spcPct val="100000"/>
                </a:lnSpc>
                <a:spcBef>
                  <a:spcPts val="0"/>
                </a:spcBef>
                <a:spcAft>
                  <a:spcPts val="0"/>
                </a:spcAft>
                <a:buClr>
                  <a:srgbClr val="000000"/>
                </a:buClr>
                <a:buSzPts val="1500"/>
                <a:buFont typeface="Arial"/>
                <a:buAutoNum type="arabicPeriod"/>
              </a:pPr>
              <a:r>
                <a:rPr b="0" i="0" lang="en-US" sz="1500" u="none" cap="none" strike="noStrike">
                  <a:solidFill>
                    <a:srgbClr val="000000"/>
                  </a:solidFill>
                  <a:latin typeface="Arial"/>
                  <a:ea typeface="Arial"/>
                  <a:cs typeface="Arial"/>
                  <a:sym typeface="Arial"/>
                </a:rPr>
                <a:t>创建一个okhttpClient对象</a:t>
              </a:r>
              <a:endParaRPr/>
            </a:p>
            <a:p>
              <a:pPr indent="-200526" lvl="0" marL="200526" marR="0" rtl="0" algn="l">
                <a:lnSpc>
                  <a:spcPct val="100000"/>
                </a:lnSpc>
                <a:spcBef>
                  <a:spcPts val="0"/>
                </a:spcBef>
                <a:spcAft>
                  <a:spcPts val="0"/>
                </a:spcAft>
                <a:buClr>
                  <a:srgbClr val="000000"/>
                </a:buClr>
                <a:buSzPts val="1500"/>
                <a:buFont typeface="Arial"/>
                <a:buAutoNum type="arabicPeriod"/>
              </a:pPr>
              <a:r>
                <a:rPr b="0" i="0" lang="en-US" sz="1500" u="none" cap="none" strike="noStrike">
                  <a:solidFill>
                    <a:srgbClr val="000000"/>
                  </a:solidFill>
                  <a:latin typeface="Arial"/>
                  <a:ea typeface="Arial"/>
                  <a:cs typeface="Arial"/>
                  <a:sym typeface="Arial"/>
                </a:rPr>
                <a:t>构造Request对象</a:t>
              </a:r>
              <a:endParaRPr/>
            </a:p>
            <a:p>
              <a:pPr indent="-200526" lvl="0" marL="200526" marR="0" rtl="0" algn="l">
                <a:lnSpc>
                  <a:spcPct val="100000"/>
                </a:lnSpc>
                <a:spcBef>
                  <a:spcPts val="0"/>
                </a:spcBef>
                <a:spcAft>
                  <a:spcPts val="0"/>
                </a:spcAft>
                <a:buClr>
                  <a:srgbClr val="000000"/>
                </a:buClr>
                <a:buSzPts val="1500"/>
                <a:buFont typeface="Arial"/>
                <a:buAutoNum type="arabicPeriod"/>
              </a:pPr>
              <a:r>
                <a:rPr b="0" i="0" lang="en-US" sz="1500" u="none" cap="none" strike="noStrike">
                  <a:solidFill>
                    <a:srgbClr val="000000"/>
                  </a:solidFill>
                  <a:latin typeface="Arial"/>
                  <a:ea typeface="Arial"/>
                  <a:cs typeface="Arial"/>
                  <a:sym typeface="Arial"/>
                </a:rPr>
                <a:t>通过okHttpClient的newCall方法获得一个Call对象</a:t>
              </a:r>
              <a:endParaRPr/>
            </a:p>
            <a:p>
              <a:pPr indent="-200526" lvl="0" marL="200526" marR="0" rtl="0" algn="l">
                <a:lnSpc>
                  <a:spcPct val="100000"/>
                </a:lnSpc>
                <a:spcBef>
                  <a:spcPts val="0"/>
                </a:spcBef>
                <a:spcAft>
                  <a:spcPts val="0"/>
                </a:spcAft>
                <a:buClr>
                  <a:srgbClr val="000000"/>
                </a:buClr>
                <a:buSzPts val="1500"/>
                <a:buFont typeface="Arial"/>
                <a:buAutoNum type="arabicPeriod"/>
              </a:pPr>
              <a:r>
                <a:rPr b="0" i="0" lang="en-US" sz="1500" u="none" cap="none" strike="noStrike">
                  <a:solidFill>
                    <a:srgbClr val="000000"/>
                  </a:solidFill>
                  <a:latin typeface="Arial"/>
                  <a:ea typeface="Arial"/>
                  <a:cs typeface="Arial"/>
                  <a:sym typeface="Arial"/>
                </a:rPr>
                <a:t>通过Call对象来提交请求（同步和异步）。</a:t>
              </a:r>
              <a:endParaRPr/>
            </a:p>
          </p:txBody>
        </p:sp>
      </p:grpSp>
      <p:pic>
        <p:nvPicPr>
          <p:cNvPr descr="图像" id="103" name="Google Shape;103;p4"/>
          <p:cNvPicPr preferRelativeResize="0"/>
          <p:nvPr/>
        </p:nvPicPr>
        <p:blipFill rotWithShape="1">
          <a:blip r:embed="rId3">
            <a:alphaModFix/>
          </a:blip>
          <a:srcRect b="0" l="0" r="0" t="0"/>
          <a:stretch/>
        </p:blipFill>
        <p:spPr>
          <a:xfrm>
            <a:off x="847627" y="2629880"/>
            <a:ext cx="6773076" cy="40085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nvSpPr>
        <p:spPr>
          <a:xfrm>
            <a:off x="4084320" y="6406783"/>
            <a:ext cx="4023360" cy="264252"/>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Private &amp; Confidential</a:t>
            </a:r>
            <a:endParaRPr/>
          </a:p>
        </p:txBody>
      </p:sp>
      <p:sp>
        <p:nvSpPr>
          <p:cNvPr id="109" name="Google Shape;109;p5"/>
          <p:cNvSpPr txBox="1"/>
          <p:nvPr>
            <p:ph type="title"/>
          </p:nvPr>
        </p:nvSpPr>
        <p:spPr>
          <a:xfrm>
            <a:off x="736600" y="63498"/>
            <a:ext cx="10744494" cy="580583"/>
          </a:xfrm>
          <a:prstGeom prst="rect">
            <a:avLst/>
          </a:prstGeom>
          <a:noFill/>
          <a:ln>
            <a:noFill/>
          </a:ln>
        </p:spPr>
        <p:txBody>
          <a:bodyPr anchorCtr="0" anchor="b" bIns="68550" lIns="68550" spcFirstLastPara="1" rIns="68550" wrap="square" tIns="68550">
            <a:normAutofit/>
          </a:bodyPr>
          <a:lstStyle/>
          <a:p>
            <a:pPr indent="0" lvl="0" marL="0" rtl="0" algn="l">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Android组件化开发与实践</a:t>
            </a:r>
            <a:endParaRPr/>
          </a:p>
        </p:txBody>
      </p:sp>
      <p:sp>
        <p:nvSpPr>
          <p:cNvPr id="110" name="Google Shape;110;p5"/>
          <p:cNvSpPr/>
          <p:nvPr/>
        </p:nvSpPr>
        <p:spPr>
          <a:xfrm>
            <a:off x="1674216" y="2144241"/>
            <a:ext cx="5874689" cy="488082"/>
          </a:xfrm>
          <a:prstGeom prst="rect">
            <a:avLst/>
          </a:prstGeom>
          <a:solidFill>
            <a:srgbClr val="EE4D2D"/>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11" name="Google Shape;111;p5"/>
          <p:cNvSpPr txBox="1"/>
          <p:nvPr/>
        </p:nvSpPr>
        <p:spPr>
          <a:xfrm>
            <a:off x="2121954" y="1687640"/>
            <a:ext cx="415130" cy="437066"/>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1</a:t>
            </a:r>
            <a:endParaRPr/>
          </a:p>
        </p:txBody>
      </p:sp>
      <p:sp>
        <p:nvSpPr>
          <p:cNvPr id="112" name="Google Shape;112;p5"/>
          <p:cNvSpPr txBox="1"/>
          <p:nvPr/>
        </p:nvSpPr>
        <p:spPr>
          <a:xfrm>
            <a:off x="2773353" y="1675476"/>
            <a:ext cx="3676415" cy="510537"/>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Okhttp介绍</a:t>
            </a:r>
            <a:endParaRPr/>
          </a:p>
        </p:txBody>
      </p:sp>
      <p:sp>
        <p:nvSpPr>
          <p:cNvPr id="113" name="Google Shape;113;p5"/>
          <p:cNvSpPr txBox="1"/>
          <p:nvPr/>
        </p:nvSpPr>
        <p:spPr>
          <a:xfrm>
            <a:off x="2121954" y="2179576"/>
            <a:ext cx="415130" cy="48620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2800"/>
              <a:buFont typeface="Arial"/>
              <a:buNone/>
            </a:pPr>
            <a:r>
              <a:rPr b="1" i="0" lang="en-US" sz="2800" u="none" cap="none" strike="noStrike">
                <a:solidFill>
                  <a:srgbClr val="FFFFFF"/>
                </a:solidFill>
                <a:latin typeface="Arial"/>
                <a:ea typeface="Arial"/>
                <a:cs typeface="Arial"/>
                <a:sym typeface="Arial"/>
              </a:rPr>
              <a:t>2</a:t>
            </a:r>
            <a:endParaRPr/>
          </a:p>
        </p:txBody>
      </p:sp>
      <p:sp>
        <p:nvSpPr>
          <p:cNvPr id="114" name="Google Shape;114;p5"/>
          <p:cNvSpPr txBox="1"/>
          <p:nvPr/>
        </p:nvSpPr>
        <p:spPr>
          <a:xfrm>
            <a:off x="2773353" y="2167408"/>
            <a:ext cx="3676415" cy="510537"/>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Okhttp请求与响应</a:t>
            </a:r>
            <a:endParaRPr/>
          </a:p>
        </p:txBody>
      </p:sp>
      <p:sp>
        <p:nvSpPr>
          <p:cNvPr id="115" name="Google Shape;115;p5"/>
          <p:cNvSpPr txBox="1"/>
          <p:nvPr/>
        </p:nvSpPr>
        <p:spPr>
          <a:xfrm>
            <a:off x="2121954" y="2659925"/>
            <a:ext cx="415130" cy="48620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00"/>
                </a:solidFill>
                <a:latin typeface="Arial"/>
                <a:ea typeface="Arial"/>
                <a:cs typeface="Arial"/>
                <a:sym typeface="Arial"/>
              </a:rPr>
              <a:t>3</a:t>
            </a:r>
            <a:endParaRPr/>
          </a:p>
        </p:txBody>
      </p:sp>
      <p:sp>
        <p:nvSpPr>
          <p:cNvPr id="116" name="Google Shape;116;p5"/>
          <p:cNvSpPr txBox="1"/>
          <p:nvPr>
            <p:ph idx="4294967295" type="sldNum"/>
          </p:nvPr>
        </p:nvSpPr>
        <p:spPr>
          <a:xfrm>
            <a:off x="11805973" y="6406784"/>
            <a:ext cx="188894" cy="264251"/>
          </a:xfrm>
          <a:prstGeom prst="rect">
            <a:avLst/>
          </a:prstGeom>
          <a:noFill/>
          <a:ln>
            <a:noFill/>
          </a:ln>
        </p:spPr>
        <p:txBody>
          <a:bodyPr anchorCtr="0" anchor="ctr" bIns="45700" lIns="45700" spcFirstLastPara="1" rIns="45700" wrap="square" tIns="45700">
            <a:spAutoFit/>
          </a:bodyPr>
          <a:lstStyle/>
          <a:p>
            <a:pPr indent="0" lvl="0" marL="0" rtl="0" algn="r">
              <a:lnSpc>
                <a:spcPct val="100000"/>
              </a:lnSpc>
              <a:spcBef>
                <a:spcPts val="0"/>
              </a:spcBef>
              <a:spcAft>
                <a:spcPts val="0"/>
              </a:spcAft>
              <a:buClr>
                <a:srgbClr val="888888"/>
              </a:buClr>
              <a:buSzPts val="1200"/>
              <a:buFont typeface="Arial"/>
              <a:buNone/>
            </a:pPr>
            <a:fld id="{00000000-1234-1234-1234-123412341234}" type="slidenum">
              <a:rPr lang="en-US" sz="1200">
                <a:solidFill>
                  <a:srgbClr val="888888"/>
                </a:solidFill>
                <a:latin typeface="Arial"/>
                <a:ea typeface="Arial"/>
                <a:cs typeface="Arial"/>
                <a:sym typeface="Arial"/>
              </a:rPr>
              <a:t>‹#›</a:t>
            </a:fld>
            <a:endParaRPr/>
          </a:p>
        </p:txBody>
      </p:sp>
      <p:sp>
        <p:nvSpPr>
          <p:cNvPr id="117" name="Google Shape;117;p5"/>
          <p:cNvSpPr txBox="1"/>
          <p:nvPr/>
        </p:nvSpPr>
        <p:spPr>
          <a:xfrm>
            <a:off x="2757033" y="2647756"/>
            <a:ext cx="4401533" cy="510537"/>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拦截器</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736600" y="76198"/>
            <a:ext cx="10744494" cy="580582"/>
          </a:xfrm>
          <a:prstGeom prst="rect">
            <a:avLst/>
          </a:prstGeom>
          <a:noFill/>
          <a:ln>
            <a:noFill/>
          </a:ln>
        </p:spPr>
        <p:txBody>
          <a:bodyPr anchorCtr="0" anchor="b" bIns="68550" lIns="68550" spcFirstLastPara="1" rIns="68550" wrap="square" tIns="68550">
            <a:normAutofit/>
          </a:bodyPr>
          <a:lstStyle/>
          <a:p>
            <a:pPr indent="0" lvl="0" marL="0" rtl="0" algn="l">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请求与响应流程图</a:t>
            </a:r>
            <a:endParaRPr/>
          </a:p>
        </p:txBody>
      </p:sp>
      <p:pic>
        <p:nvPicPr>
          <p:cNvPr descr="图像" id="123" name="Google Shape;123;p6"/>
          <p:cNvPicPr preferRelativeResize="0"/>
          <p:nvPr/>
        </p:nvPicPr>
        <p:blipFill rotWithShape="1">
          <a:blip r:embed="rId3">
            <a:alphaModFix/>
          </a:blip>
          <a:srcRect b="0" l="0" r="0" t="0"/>
          <a:stretch/>
        </p:blipFill>
        <p:spPr>
          <a:xfrm>
            <a:off x="1754015" y="724848"/>
            <a:ext cx="5249749" cy="6043900"/>
          </a:xfrm>
          <a:prstGeom prst="rect">
            <a:avLst/>
          </a:prstGeom>
          <a:noFill/>
          <a:ln>
            <a:noFill/>
          </a:ln>
        </p:spPr>
      </p:pic>
      <p:sp>
        <p:nvSpPr>
          <p:cNvPr id="124" name="Google Shape;124;p6"/>
          <p:cNvSpPr txBox="1"/>
          <p:nvPr/>
        </p:nvSpPr>
        <p:spPr>
          <a:xfrm>
            <a:off x="6860966" y="1015568"/>
            <a:ext cx="4536684" cy="1412237"/>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000000"/>
              </a:buClr>
              <a:buSzPts val="1600"/>
              <a:buFont typeface="Helvetica Neue"/>
              <a:buNone/>
            </a:pPr>
            <a:r>
              <a:rPr b="0" i="0" lang="en-US" sz="1600" u="none" cap="none" strike="noStrike">
                <a:solidFill>
                  <a:srgbClr val="000000"/>
                </a:solidFill>
                <a:latin typeface="Helvetica Neue"/>
                <a:ea typeface="Helvetica Neue"/>
                <a:cs typeface="Helvetica Neue"/>
                <a:sym typeface="Helvetica Neue"/>
              </a:rPr>
              <a:t>如何决定将请求放入ready还是running？</a:t>
            </a:r>
            <a:endParaRPr/>
          </a:p>
          <a:p>
            <a:pPr indent="0" lvl="0" marL="0" marR="0" rtl="0" algn="l">
              <a:lnSpc>
                <a:spcPct val="100000"/>
              </a:lnSpc>
              <a:spcBef>
                <a:spcPts val="0"/>
              </a:spcBef>
              <a:spcAft>
                <a:spcPts val="0"/>
              </a:spcAft>
              <a:buClr>
                <a:srgbClr val="000000"/>
              </a:buClr>
              <a:buSzPts val="1600"/>
              <a:buFont typeface="Helvetica Neue"/>
              <a:buNone/>
            </a:pPr>
            <a:r>
              <a:t/>
            </a:r>
            <a:endParaRPr b="0" i="0" sz="16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600"/>
              <a:buFont typeface="Helvetica Neue"/>
              <a:buNone/>
            </a:pPr>
            <a:r>
              <a:rPr b="0" i="0" lang="en-US" sz="1600" u="none" cap="none" strike="noStrike">
                <a:solidFill>
                  <a:srgbClr val="000000"/>
                </a:solidFill>
                <a:latin typeface="Helvetica Neue"/>
                <a:ea typeface="Helvetica Neue"/>
                <a:cs typeface="Helvetica Neue"/>
                <a:sym typeface="Helvetica Neue"/>
              </a:rPr>
              <a:t>从ready移动running 条件是什么？</a:t>
            </a:r>
            <a:endParaRPr/>
          </a:p>
          <a:p>
            <a:pPr indent="0" lvl="0" marL="0" marR="0" rtl="0" algn="l">
              <a:lnSpc>
                <a:spcPct val="100000"/>
              </a:lnSpc>
              <a:spcBef>
                <a:spcPts val="0"/>
              </a:spcBef>
              <a:spcAft>
                <a:spcPts val="0"/>
              </a:spcAft>
              <a:buClr>
                <a:srgbClr val="000000"/>
              </a:buClr>
              <a:buSzPts val="1600"/>
              <a:buFont typeface="Helvetica Neue"/>
              <a:buNone/>
            </a:pPr>
            <a:r>
              <a:t/>
            </a:r>
            <a:endParaRPr b="0" i="0" sz="16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600"/>
              <a:buFont typeface="Helvetica Neue"/>
              <a:buNone/>
            </a:pPr>
            <a:r>
              <a:rPr b="0" i="0" lang="en-US" sz="1600" u="none" cap="none" strike="noStrike">
                <a:solidFill>
                  <a:srgbClr val="000000"/>
                </a:solidFill>
                <a:latin typeface="Helvetica Neue"/>
                <a:ea typeface="Helvetica Neue"/>
                <a:cs typeface="Helvetica Neue"/>
                <a:sym typeface="Helvetica Neue"/>
              </a:rPr>
              <a:t>分发器线程池的工作行为？</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736600" y="76198"/>
            <a:ext cx="10744494" cy="580582"/>
          </a:xfrm>
          <a:prstGeom prst="rect">
            <a:avLst/>
          </a:prstGeom>
          <a:noFill/>
          <a:ln>
            <a:noFill/>
          </a:ln>
        </p:spPr>
        <p:txBody>
          <a:bodyPr anchorCtr="0" anchor="b" bIns="68550" lIns="68550" spcFirstLastPara="1" rIns="68550" wrap="square" tIns="68550">
            <a:normAutofit/>
          </a:bodyPr>
          <a:lstStyle/>
          <a:p>
            <a:pPr indent="0" lvl="0" marL="0" rtl="0" algn="l">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异步请求</a:t>
            </a:r>
            <a:endParaRPr/>
          </a:p>
        </p:txBody>
      </p:sp>
      <p:pic>
        <p:nvPicPr>
          <p:cNvPr descr="图像" id="130" name="Google Shape;130;p7"/>
          <p:cNvPicPr preferRelativeResize="0"/>
          <p:nvPr/>
        </p:nvPicPr>
        <p:blipFill rotWithShape="1">
          <a:blip r:embed="rId3">
            <a:alphaModFix/>
          </a:blip>
          <a:srcRect b="0" l="0" r="0" t="0"/>
          <a:stretch/>
        </p:blipFill>
        <p:spPr>
          <a:xfrm>
            <a:off x="722038" y="916090"/>
            <a:ext cx="6307788" cy="2318886"/>
          </a:xfrm>
          <a:prstGeom prst="rect">
            <a:avLst/>
          </a:prstGeom>
          <a:noFill/>
          <a:ln>
            <a:noFill/>
          </a:ln>
        </p:spPr>
      </p:pic>
      <p:pic>
        <p:nvPicPr>
          <p:cNvPr descr="图像" id="131" name="Google Shape;131;p7"/>
          <p:cNvPicPr preferRelativeResize="0"/>
          <p:nvPr/>
        </p:nvPicPr>
        <p:blipFill rotWithShape="1">
          <a:blip r:embed="rId4">
            <a:alphaModFix/>
          </a:blip>
          <a:srcRect b="0" l="0" r="0" t="0"/>
          <a:stretch/>
        </p:blipFill>
        <p:spPr>
          <a:xfrm>
            <a:off x="686961" y="4058718"/>
            <a:ext cx="10121903" cy="2489203"/>
          </a:xfrm>
          <a:prstGeom prst="rect">
            <a:avLst/>
          </a:prstGeom>
          <a:noFill/>
          <a:ln>
            <a:noFill/>
          </a:ln>
        </p:spPr>
      </p:pic>
      <p:sp>
        <p:nvSpPr>
          <p:cNvPr id="132" name="Google Shape;132;p7"/>
          <p:cNvSpPr txBox="1"/>
          <p:nvPr/>
        </p:nvSpPr>
        <p:spPr>
          <a:xfrm>
            <a:off x="664431" y="3302677"/>
            <a:ext cx="10863137" cy="650241"/>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4D4D4D"/>
              </a:buClr>
              <a:buSzPts val="1600"/>
              <a:buFont typeface="Helvetica Neue"/>
              <a:buNone/>
            </a:pPr>
            <a:r>
              <a:rPr b="0" i="0" lang="en-US" sz="1600" u="none" cap="none" strike="noStrike">
                <a:solidFill>
                  <a:srgbClr val="4D4D4D"/>
                </a:solidFill>
                <a:latin typeface="Helvetica Neue"/>
                <a:ea typeface="Helvetica Neue"/>
                <a:cs typeface="Helvetica Neue"/>
                <a:sym typeface="Helvetica Neue"/>
              </a:rPr>
              <a:t>判断正在运行的异步请求队列是否达到最大请求数和每个主机的最大请求数，达到了就把call加入到准备队列中，否则加入运行队列并且交给消费者线程池处理。</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736600" y="76198"/>
            <a:ext cx="10744494" cy="580582"/>
          </a:xfrm>
          <a:prstGeom prst="rect">
            <a:avLst/>
          </a:prstGeom>
          <a:noFill/>
          <a:ln>
            <a:noFill/>
          </a:ln>
        </p:spPr>
        <p:txBody>
          <a:bodyPr anchorCtr="0" anchor="b" bIns="68550" lIns="68550" spcFirstLastPara="1" rIns="68550" wrap="square" tIns="68550">
            <a:normAutofit/>
          </a:bodyPr>
          <a:lstStyle/>
          <a:p>
            <a:pPr indent="0" lvl="0" marL="0" rtl="0" algn="l">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AsyncCall</a:t>
            </a:r>
            <a:endParaRPr/>
          </a:p>
        </p:txBody>
      </p:sp>
      <p:pic>
        <p:nvPicPr>
          <p:cNvPr descr="图像" id="138" name="Google Shape;138;p8"/>
          <p:cNvPicPr preferRelativeResize="0"/>
          <p:nvPr/>
        </p:nvPicPr>
        <p:blipFill rotWithShape="1">
          <a:blip r:embed="rId3">
            <a:alphaModFix/>
          </a:blip>
          <a:srcRect b="0" l="0" r="0" t="0"/>
          <a:stretch/>
        </p:blipFill>
        <p:spPr>
          <a:xfrm>
            <a:off x="745543" y="779841"/>
            <a:ext cx="4322979" cy="1851121"/>
          </a:xfrm>
          <a:prstGeom prst="rect">
            <a:avLst/>
          </a:prstGeom>
          <a:noFill/>
          <a:ln>
            <a:noFill/>
          </a:ln>
        </p:spPr>
      </p:pic>
      <p:pic>
        <p:nvPicPr>
          <p:cNvPr descr="图像" id="139" name="Google Shape;139;p8"/>
          <p:cNvPicPr preferRelativeResize="0"/>
          <p:nvPr/>
        </p:nvPicPr>
        <p:blipFill rotWithShape="1">
          <a:blip r:embed="rId4">
            <a:alphaModFix/>
          </a:blip>
          <a:srcRect b="0" l="0" r="0" t="0"/>
          <a:stretch/>
        </p:blipFill>
        <p:spPr>
          <a:xfrm>
            <a:off x="700374" y="2754023"/>
            <a:ext cx="4413316" cy="3933207"/>
          </a:xfrm>
          <a:prstGeom prst="rect">
            <a:avLst/>
          </a:prstGeom>
          <a:noFill/>
          <a:ln>
            <a:noFill/>
          </a:ln>
        </p:spPr>
      </p:pic>
      <p:pic>
        <p:nvPicPr>
          <p:cNvPr descr="图像" id="140" name="Google Shape;140;p8"/>
          <p:cNvPicPr preferRelativeResize="0"/>
          <p:nvPr/>
        </p:nvPicPr>
        <p:blipFill rotWithShape="1">
          <a:blip r:embed="rId5">
            <a:alphaModFix/>
          </a:blip>
          <a:srcRect b="0" l="0" r="0" t="0"/>
          <a:stretch/>
        </p:blipFill>
        <p:spPr>
          <a:xfrm>
            <a:off x="5467813" y="2801791"/>
            <a:ext cx="6409391" cy="33557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736600" y="76198"/>
            <a:ext cx="10744494" cy="580582"/>
          </a:xfrm>
          <a:prstGeom prst="rect">
            <a:avLst/>
          </a:prstGeom>
          <a:noFill/>
          <a:ln>
            <a:noFill/>
          </a:ln>
        </p:spPr>
        <p:txBody>
          <a:bodyPr anchorCtr="0" anchor="b" bIns="68550" lIns="68550" spcFirstLastPara="1" rIns="68550" wrap="square" tIns="68550">
            <a:normAutofit/>
          </a:bodyPr>
          <a:lstStyle/>
          <a:p>
            <a:pPr indent="0" lvl="0" marL="0" rtl="0" algn="l">
              <a:lnSpc>
                <a:spcPct val="9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promoteCalls</a:t>
            </a:r>
            <a:endParaRPr/>
          </a:p>
        </p:txBody>
      </p:sp>
      <p:pic>
        <p:nvPicPr>
          <p:cNvPr descr="图像" id="146" name="Google Shape;146;p9"/>
          <p:cNvPicPr preferRelativeResize="0"/>
          <p:nvPr/>
        </p:nvPicPr>
        <p:blipFill rotWithShape="1">
          <a:blip r:embed="rId3">
            <a:alphaModFix/>
          </a:blip>
          <a:srcRect b="0" l="0" r="0" t="0"/>
          <a:stretch/>
        </p:blipFill>
        <p:spPr>
          <a:xfrm>
            <a:off x="853045" y="1818749"/>
            <a:ext cx="9004304" cy="4559303"/>
          </a:xfrm>
          <a:prstGeom prst="rect">
            <a:avLst/>
          </a:prstGeom>
          <a:noFill/>
          <a:ln>
            <a:noFill/>
          </a:ln>
        </p:spPr>
      </p:pic>
      <p:sp>
        <p:nvSpPr>
          <p:cNvPr id="147" name="Google Shape;147;p9"/>
          <p:cNvSpPr txBox="1"/>
          <p:nvPr/>
        </p:nvSpPr>
        <p:spPr>
          <a:xfrm>
            <a:off x="775623" y="912644"/>
            <a:ext cx="10666446" cy="650239"/>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4D4D4D"/>
              </a:buClr>
              <a:buSzPts val="1600"/>
              <a:buFont typeface="Helvetica Neue"/>
              <a:buNone/>
            </a:pPr>
            <a:r>
              <a:rPr b="0" i="0" lang="en-US" sz="1600" u="none" cap="none" strike="noStrike">
                <a:solidFill>
                  <a:srgbClr val="4D4D4D"/>
                </a:solidFill>
                <a:latin typeface="Helvetica Neue"/>
                <a:ea typeface="Helvetica Neue"/>
                <a:cs typeface="Helvetica Neue"/>
                <a:sym typeface="Helvetica Neue"/>
              </a:rPr>
              <a:t>promoteCalls方法里判断了异步准备队列无请求和异步运行队列请求满的情况，如果都不满足，就从准备队列中取出请求放入运行队列中交给线程池处理并从准备队列中移除。</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