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332480" y="2377440"/>
            <a:ext cx="537480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6"/>
                </a:solidFill>
              </a:rPr>
              <a:t>Sim</a:t>
            </a:r>
            <a:r>
              <a:rPr lang="en-US" altLang="ko-KR" sz="11500" b="1" dirty="0">
                <a:solidFill>
                  <a:schemeClr val="bg1"/>
                </a:solidFill>
              </a:rPr>
              <a:t>ple.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4393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3195867" cy="523220"/>
            <a:chOff x="856623" y="2936557"/>
            <a:chExt cx="319586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195867" cy="523220"/>
            <a:chOff x="856623" y="2936557"/>
            <a:chExt cx="319586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3195867" cy="523220"/>
            <a:chOff x="856623" y="2936557"/>
            <a:chExt cx="3195867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258B0F2-10DF-4ABC-BF2D-D4D9F564BE70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C84CD03-56FB-4F03-BD23-EECFA36C1419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1226</Words>
  <Application>Microsoft Office PowerPoint</Application>
  <PresentationFormat>와이드스크린</PresentationFormat>
  <Paragraphs>224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7</cp:revision>
  <dcterms:created xsi:type="dcterms:W3CDTF">2020-10-04T10:36:58Z</dcterms:created>
  <dcterms:modified xsi:type="dcterms:W3CDTF">2020-10-04T11:19:18Z</dcterms:modified>
</cp:coreProperties>
</file>