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SF Pro Display 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rk-IoT: HackPrinceton"/>
          <p:cNvSpPr txBox="1"/>
          <p:nvPr>
            <p:ph type="ctrTitle"/>
          </p:nvPr>
        </p:nvSpPr>
        <p:spPr>
          <a:xfrm>
            <a:off x="-31916" y="220824"/>
            <a:ext cx="13068632" cy="1130301"/>
          </a:xfrm>
          <a:prstGeom prst="rect">
            <a:avLst/>
          </a:prstGeom>
        </p:spPr>
        <p:txBody>
          <a:bodyPr/>
          <a:lstStyle>
            <a:lvl1pPr defTabSz="496570">
              <a:defRPr sz="6800">
                <a:solidFill>
                  <a:srgbClr val="212121"/>
                </a:solidFill>
              </a:defRPr>
            </a:lvl1pPr>
          </a:lstStyle>
          <a:p>
            <a:pPr/>
            <a:r>
              <a:t>Ark-IoT: HackPrinceton</a:t>
            </a:r>
          </a:p>
        </p:txBody>
      </p:sp>
      <p:pic>
        <p:nvPicPr>
          <p:cNvPr id="120" name="ama-iot.png" descr="ama-i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78994" y="1601875"/>
            <a:ext cx="14520355" cy="8159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ast"/>
          <p:cNvSpPr txBox="1"/>
          <p:nvPr>
            <p:ph type="title" idx="4294967295"/>
          </p:nvPr>
        </p:nvSpPr>
        <p:spPr>
          <a:xfrm>
            <a:off x="-7040" y="127000"/>
            <a:ext cx="13018880" cy="1296826"/>
          </a:xfrm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rgbClr val="212121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Fast</a:t>
            </a:r>
          </a:p>
        </p:txBody>
      </p:sp>
      <p:pic>
        <p:nvPicPr>
          <p:cNvPr id="145" name="fast.png" descr="fa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919" y="907531"/>
            <a:ext cx="9113352" cy="56206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Horizon.png" descr="Horiz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94464" y="4642765"/>
            <a:ext cx="8521701" cy="5321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calable"/>
          <p:cNvSpPr txBox="1"/>
          <p:nvPr>
            <p:ph type="title" idx="4294967295"/>
          </p:nvPr>
        </p:nvSpPr>
        <p:spPr>
          <a:xfrm>
            <a:off x="-7040" y="127000"/>
            <a:ext cx="13018880" cy="1296826"/>
          </a:xfrm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rgbClr val="212121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Scalable</a:t>
            </a:r>
          </a:p>
        </p:txBody>
      </p:sp>
      <p:pic>
        <p:nvPicPr>
          <p:cNvPr id="150" name="scalable.png" descr="scalab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60590" y="2758795"/>
            <a:ext cx="8744210" cy="4236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wizard-kid.png" descr="wizard-ki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4055" y="0"/>
            <a:ext cx="666669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elcome Aboard!"/>
          <p:cNvSpPr txBox="1"/>
          <p:nvPr>
            <p:ph type="title" idx="4294967295"/>
          </p:nvPr>
        </p:nvSpPr>
        <p:spPr>
          <a:xfrm>
            <a:off x="-7040" y="127000"/>
            <a:ext cx="13018880" cy="1296826"/>
          </a:xfrm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rgbClr val="212121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Welcome Aboard!</a:t>
            </a:r>
          </a:p>
        </p:txBody>
      </p:sp>
      <p:pic>
        <p:nvPicPr>
          <p:cNvPr id="155" name="ship.png" descr="shi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697" y="1489392"/>
            <a:ext cx="10849406" cy="67748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banner-team.png" descr="banner-te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2384" y="4978144"/>
            <a:ext cx="4432301" cy="466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pen source"/>
          <p:cNvSpPr txBox="1"/>
          <p:nvPr>
            <p:ph type="title"/>
          </p:nvPr>
        </p:nvSpPr>
        <p:spPr>
          <a:xfrm>
            <a:off x="952500" y="127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2121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open source</a:t>
            </a:r>
          </a:p>
        </p:txBody>
      </p:sp>
      <p:pic>
        <p:nvPicPr>
          <p:cNvPr id="125" name="opensource.png" descr="opensour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9635" y="3678147"/>
            <a:ext cx="10385530" cy="4124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ommunity"/>
          <p:cNvSpPr txBox="1"/>
          <p:nvPr>
            <p:ph type="title" idx="4294967295"/>
          </p:nvPr>
        </p:nvSpPr>
        <p:spPr>
          <a:xfrm>
            <a:off x="-7040" y="127000"/>
            <a:ext cx="13018880" cy="1296826"/>
          </a:xfrm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rgbClr val="212121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Community</a:t>
            </a:r>
          </a:p>
        </p:txBody>
      </p:sp>
      <p:pic>
        <p:nvPicPr>
          <p:cNvPr id="128" name="community.png" descr="commun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5179" y="1700130"/>
            <a:ext cx="10174442" cy="6353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blockchain.png" descr="blockcha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356" y="3380204"/>
            <a:ext cx="10110088" cy="612395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lockchain"/>
          <p:cNvSpPr txBox="1"/>
          <p:nvPr>
            <p:ph type="title" idx="4294967295"/>
          </p:nvPr>
        </p:nvSpPr>
        <p:spPr>
          <a:xfrm>
            <a:off x="-7040" y="127000"/>
            <a:ext cx="13018880" cy="1296826"/>
          </a:xfrm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rgbClr val="212121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Blockchain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documentation.png" descr="document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3661" y="4159072"/>
            <a:ext cx="6135308" cy="55338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Decentralized"/>
          <p:cNvSpPr txBox="1"/>
          <p:nvPr>
            <p:ph type="title" idx="4294967295"/>
          </p:nvPr>
        </p:nvSpPr>
        <p:spPr>
          <a:xfrm>
            <a:off x="-7040" y="127000"/>
            <a:ext cx="13018880" cy="1296826"/>
          </a:xfrm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rgbClr val="212121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Decentralized</a:t>
            </a:r>
          </a:p>
        </p:txBody>
      </p:sp>
      <p:pic>
        <p:nvPicPr>
          <p:cNvPr id="136" name="decentralized.png" descr="decentraliz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6737" y="2280710"/>
            <a:ext cx="11531326" cy="51921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banner-roadmap.png" descr="banner-road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655" y="6277656"/>
            <a:ext cx="4318001" cy="275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banner-developers.png" descr="banner-developer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4102" y="390415"/>
            <a:ext cx="2692919" cy="1807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afe"/>
          <p:cNvSpPr txBox="1"/>
          <p:nvPr>
            <p:ph type="title" idx="4294967295"/>
          </p:nvPr>
        </p:nvSpPr>
        <p:spPr>
          <a:xfrm>
            <a:off x="-7040" y="127000"/>
            <a:ext cx="13018880" cy="1296826"/>
          </a:xfrm>
          <a:prstGeom prst="rect">
            <a:avLst/>
          </a:prstGeom>
        </p:spPr>
        <p:txBody>
          <a:bodyPr/>
          <a:lstStyle>
            <a:lvl1pPr defTabSz="578358">
              <a:defRPr sz="7919">
                <a:solidFill>
                  <a:srgbClr val="212121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Safe</a:t>
            </a:r>
          </a:p>
        </p:txBody>
      </p:sp>
      <p:pic>
        <p:nvPicPr>
          <p:cNvPr id="142" name="Safe.png" descr="Saf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2703" y="4960208"/>
            <a:ext cx="6504300" cy="4061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F Pro Display Bold"/>
        <a:ea typeface="SF Pro Display Bold"/>
        <a:cs typeface="SF Pro Display Bold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SF Pro Display Bold"/>
        <a:ea typeface="SF Pro Display Bold"/>
        <a:cs typeface="SF Pro Display Bold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