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259" r:id="rId6"/>
    <p:sldId id="260" r:id="rId7"/>
    <p:sldId id="271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PT Sans Narrow" panose="020B0506020203020204" pitchFamily="3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ee8b08c2c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ee8b08c2c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ee8b08c2c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ee8b08c2c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ee8b08c2c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ee8b08c2c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ee8b08c2c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ee8b08c2c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ee8b08c2c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ee8b08c2c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ee8b08c2c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ee8b08c2c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ee8b08c2c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ee8b08c2c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ee8b08c2c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ee8b08c2c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ee8b08c2c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ee8b08c2c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ee8b08c2c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ee8b08c2c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ee8b08c2c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ee8b08c2c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ee8b08c2c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ee8b08c2c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ee8b08c2c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ee8b08c2c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2">
  <p:cSld name="Timeline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053e23792_0_192"/>
          <p:cNvSpPr/>
          <p:nvPr/>
        </p:nvSpPr>
        <p:spPr>
          <a:xfrm>
            <a:off x="-18048" y="0"/>
            <a:ext cx="9162000" cy="26003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8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6" name="Google Shape;86;g27053e23792_0_192"/>
          <p:cNvSpPr/>
          <p:nvPr/>
        </p:nvSpPr>
        <p:spPr>
          <a:xfrm>
            <a:off x="332510" y="315370"/>
            <a:ext cx="8478900" cy="4520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7" name="Google Shape;87;g27053e23792_0_192"/>
          <p:cNvSpPr txBox="1">
            <a:spLocks noGrp="1"/>
          </p:cNvSpPr>
          <p:nvPr>
            <p:ph type="title"/>
          </p:nvPr>
        </p:nvSpPr>
        <p:spPr>
          <a:xfrm>
            <a:off x="685800" y="792956"/>
            <a:ext cx="7883775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27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27053e23792_0_192"/>
          <p:cNvSpPr txBox="1">
            <a:spLocks noGrp="1"/>
          </p:cNvSpPr>
          <p:nvPr>
            <p:ph type="body" idx="1"/>
          </p:nvPr>
        </p:nvSpPr>
        <p:spPr>
          <a:xfrm>
            <a:off x="685800" y="1737050"/>
            <a:ext cx="7883775" cy="296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5717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  <a:defRPr sz="1350"/>
            </a:lvl1pPr>
            <a:lvl2pPr marL="685800" lvl="1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  <a:defRPr sz="1350"/>
            </a:lvl2pPr>
            <a:lvl3pPr marL="1028700" lvl="2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■"/>
              <a:defRPr sz="1350"/>
            </a:lvl3pPr>
            <a:lvl4pPr marL="1371600" lvl="3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  <a:defRPr sz="1350"/>
            </a:lvl4pPr>
            <a:lvl5pPr marL="1714500" lvl="4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  <a:defRPr sz="1350"/>
            </a:lvl5pPr>
            <a:lvl6pPr marL="2057400" lvl="5" indent="-25717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2400300" lvl="6" indent="-25717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2743200" lvl="7" indent="-25717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3086100" lvl="8" indent="-257175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g27053e23792_0_192"/>
          <p:cNvSpPr txBox="1">
            <a:spLocks noGrp="1"/>
          </p:cNvSpPr>
          <p:nvPr>
            <p:ph type="sldNum" idx="12"/>
          </p:nvPr>
        </p:nvSpPr>
        <p:spPr>
          <a:xfrm>
            <a:off x="7768828" y="342899"/>
            <a:ext cx="800775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2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72595" y="749815"/>
            <a:ext cx="8998810" cy="2158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 Informasi Praktik Dokter Hewan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(Studi Kasus drh. Digita)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460500" y="3314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202051132 Muhammad Iqbal Aghani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4897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Presentasi Skripsi UMK -TI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TABEL</a:t>
            </a:r>
            <a:endParaRPr dirty="0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206" y="63063"/>
            <a:ext cx="711316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2825"/>
            <a:ext cx="9144000" cy="329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599150"/>
            <a:ext cx="9144000" cy="3626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372675"/>
            <a:ext cx="9144000" cy="3626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 dan Pembahasan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Run program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4874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Kesimpulan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 dapat memberikan layanan Reservasi dimana Klien mengajukan data identitas dan waktu reservasi untuk di verifikasi atau disetujui oleh dokter hewan.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Sistem dapat mengolah data Rekam Medis serta pemilihan alat dan obat yang akan digunakan mempengaruhi data Inventori alat dan obat.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SARAN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Masih banyak kekurangan dari sistem dokter hewan tersebut baik dalam hal tampilan maupun layanan yang tersedia. seperti Reservasi visit(dokter datang ke tempat) dan list rencana barang masuk.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Alasan pemilihan judul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Saya berpendapat saya mampu membuat program tersebut berdasarkan dari kemampuan yang saat ini saya miliki.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Dengan judul Sistem Informasi saya memiliki kebebasan apa saja layanan yang akan saya masukkan kedalam program.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Merupakan pengembangan dari sistem yang saya buat saat PKL.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Setelah melakukan observasi di tempat Praktik drh. Digita ditemukan beberapa masalah: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Klien yang datang bersamaan menyebabkan antri, serta reservasi yang dilakukan melalui WA berkemungkinan terlupakan.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Pengembangan Pengelolaan Rekam Medis dengan dibuatkan Sub-sistem pengelolaan inventori.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C093-F447-BED9-5E08-8D2492A2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FF89E-B2CA-03FB-8B6B-0F1E337C6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latar</a:t>
            </a:r>
            <a:r>
              <a:rPr lang="en-ID" dirty="0"/>
              <a:t> </a:t>
            </a:r>
            <a:r>
              <a:rPr lang="en-ID" dirty="0" err="1"/>
              <a:t>belakang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diuraikan</a:t>
            </a:r>
            <a:r>
              <a:rPr lang="en-ID" dirty="0"/>
              <a:t>,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rumusan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diteliti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Reservasi</a:t>
            </a:r>
            <a:r>
              <a:rPr lang="en-ID" dirty="0"/>
              <a:t>?.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Rekam</a:t>
            </a:r>
            <a:r>
              <a:rPr lang="en-ID" dirty="0"/>
              <a:t> </a:t>
            </a:r>
            <a:r>
              <a:rPr lang="en-ID" dirty="0" err="1"/>
              <a:t>Medis</a:t>
            </a:r>
            <a:r>
              <a:rPr lang="en-ID" dirty="0"/>
              <a:t>?.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8811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Batasan Masalah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Berikut adalah batasan masalah dari fungsi utama dari sistem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Sistem Informasi akan membahas pelayanan Reservasi yang digunakan oleh klien.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Sistem Informasi akan membahas pengelolaan data Rekam Medis beserta pengelolaan Inventori alat dan obat.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Tujuan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	Untuk membantu pelayanan Reservasi klien.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	Untuk membantu dalam pengelolaan Rekam Medis.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3.	Untuk membantu dalam pengelolaan Inventori.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>
            <a:spLocks noGrp="1"/>
          </p:cNvSpPr>
          <p:nvPr>
            <p:ph type="title"/>
          </p:nvPr>
        </p:nvSpPr>
        <p:spPr>
          <a:xfrm>
            <a:off x="498764" y="485125"/>
            <a:ext cx="7883720" cy="75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0" rIns="68569" bIns="0" anchor="b" anchorCtr="0">
            <a:no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highlight>
                  <a:srgbClr val="C0C0C0"/>
                </a:highlight>
              </a:rPr>
              <a:t>PENELITIAN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TERKAIT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0" name="Google Shape;150;p7"/>
          <p:cNvGraphicFramePr/>
          <p:nvPr>
            <p:extLst>
              <p:ext uri="{D42A27DB-BD31-4B8C-83A1-F6EECF244321}">
                <p14:modId xmlns:p14="http://schemas.microsoft.com/office/powerpoint/2010/main" val="1054697542"/>
              </p:ext>
            </p:extLst>
          </p:nvPr>
        </p:nvGraphicFramePr>
        <p:xfrm>
          <a:off x="961059" y="1386939"/>
          <a:ext cx="6136894" cy="346014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35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Penulis</a:t>
                      </a:r>
                      <a:endParaRPr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Reservasi</a:t>
                      </a:r>
                      <a:endParaRPr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Rekam</a:t>
                      </a: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medis</a:t>
                      </a:r>
                      <a:endParaRPr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Inventory</a:t>
                      </a:r>
                      <a:endParaRPr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QRIS</a:t>
                      </a:r>
                      <a:endParaRPr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Hani </a:t>
                      </a:r>
                      <a:r>
                        <a:rPr lang="en-US" sz="14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Handayani</a:t>
                      </a: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dkk</a:t>
                      </a: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 (2023)</a:t>
                      </a:r>
                      <a:endParaRPr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</a:t>
                      </a:r>
                      <a:endParaRPr sz="11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</a:t>
                      </a:r>
                      <a:endParaRPr sz="11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</a:t>
                      </a:r>
                      <a:endParaRPr sz="11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</a:t>
                      </a:r>
                      <a:endParaRPr sz="11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5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Wahyu Fajri, dkk (2023)</a:t>
                      </a:r>
                      <a:endParaRPr sz="14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</a:t>
                      </a:r>
                      <a:endParaRPr sz="11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</a:t>
                      </a:r>
                      <a:endParaRPr sz="11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</a:t>
                      </a:r>
                      <a:endParaRPr sz="11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</a:t>
                      </a:r>
                      <a:endParaRPr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5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Maulana Ariq Rabbani, dkk (2023),</a:t>
                      </a:r>
                      <a:endParaRPr sz="14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</a:t>
                      </a:r>
                      <a:endParaRPr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</a:t>
                      </a:r>
                      <a:endParaRPr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</a:t>
                      </a:r>
                      <a:endParaRPr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</a:t>
                      </a:r>
                      <a:endParaRPr sz="11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5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Rangga Gelar Guntara, dkk (2023)</a:t>
                      </a:r>
                      <a:endParaRPr sz="14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</a:t>
                      </a:r>
                      <a:endParaRPr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</a:t>
                      </a:r>
                      <a:endParaRPr sz="11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</a:t>
                      </a:r>
                      <a:endParaRPr sz="11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</a:t>
                      </a:r>
                      <a:endParaRPr sz="11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5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Tata </a:t>
                      </a:r>
                      <a:r>
                        <a:rPr lang="en-US" sz="14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Ayunita</a:t>
                      </a: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 Pertiwi, </a:t>
                      </a:r>
                      <a:r>
                        <a:rPr lang="en-US" sz="14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dkk</a:t>
                      </a: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 (2023)</a:t>
                      </a: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</a:t>
                      </a:r>
                      <a:endParaRPr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</a:t>
                      </a:r>
                      <a:endParaRPr sz="11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</a:t>
                      </a:r>
                      <a:endParaRPr sz="11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5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Muhammad Iqbal </a:t>
                      </a:r>
                      <a:r>
                        <a:rPr lang="en-US" sz="14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Alghani</a:t>
                      </a: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 (2024)</a:t>
                      </a: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</a:t>
                      </a:r>
                      <a:endParaRPr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</a:t>
                      </a:r>
                      <a:endParaRPr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</a:t>
                      </a:r>
                      <a:endParaRPr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</a:t>
                      </a:r>
                      <a:endParaRPr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4041645323"/>
                  </a:ext>
                </a:extLst>
              </a:tr>
            </a:tbl>
          </a:graphicData>
        </a:graphic>
      </p:graphicFrame>
      <p:sp>
        <p:nvSpPr>
          <p:cNvPr id="151" name="Google Shape;151;p7"/>
          <p:cNvSpPr txBox="1">
            <a:spLocks noGrp="1"/>
          </p:cNvSpPr>
          <p:nvPr>
            <p:ph type="sldNum" idx="12"/>
          </p:nvPr>
        </p:nvSpPr>
        <p:spPr>
          <a:xfrm>
            <a:off x="7768828" y="342900"/>
            <a:ext cx="800692" cy="35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0" bIns="34275" anchor="ctr" anchorCtr="0">
            <a:normAutofit/>
          </a:bodyPr>
          <a:lstStyle/>
          <a:p>
            <a:fld id="{00000000-1234-1234-1234-123412341234}" type="slidenum">
              <a:rPr lang="en-US"/>
              <a:p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Flowchart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Struktur tabel dari database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Entity Relationship diagram(ERD) antar sub-sistem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FLOWCHART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00" y="0"/>
            <a:ext cx="5633600" cy="502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>
            <a:spLocks noGrp="1"/>
          </p:cNvSpPr>
          <p:nvPr>
            <p:ph type="subTitle" idx="4294967295"/>
          </p:nvPr>
        </p:nvSpPr>
        <p:spPr>
          <a:xfrm>
            <a:off x="438800" y="1500425"/>
            <a:ext cx="4897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Halaman 12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On-screen Show (16:9)</PresentationFormat>
  <Paragraphs>76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EB Garamond</vt:lpstr>
      <vt:lpstr>Arial</vt:lpstr>
      <vt:lpstr>Calibri</vt:lpstr>
      <vt:lpstr>Times New Roman</vt:lpstr>
      <vt:lpstr>PT Sans Narrow</vt:lpstr>
      <vt:lpstr>Open Sans</vt:lpstr>
      <vt:lpstr>Arial Black</vt:lpstr>
      <vt:lpstr>Tropic</vt:lpstr>
      <vt:lpstr>Sistem Informasi Praktik Dokter Hewan (Studi Kasus drh. Digita)</vt:lpstr>
      <vt:lpstr>Alasan pemilihan judul</vt:lpstr>
      <vt:lpstr>Latar belakang</vt:lpstr>
      <vt:lpstr>Rumusan masalah</vt:lpstr>
      <vt:lpstr>Batasan Masalah</vt:lpstr>
      <vt:lpstr>Tujuan</vt:lpstr>
      <vt:lpstr>PENELITIAN TERKAIT</vt:lpstr>
      <vt:lpstr>Metodologi</vt:lpstr>
      <vt:lpstr>FLOWCHART</vt:lpstr>
      <vt:lpstr>TABEL</vt:lpstr>
      <vt:lpstr>PowerPoint Presentation</vt:lpstr>
      <vt:lpstr>PowerPoint Presentation</vt:lpstr>
      <vt:lpstr>PowerPoint Presentation</vt:lpstr>
      <vt:lpstr>Hasil dan Pembahasan</vt:lpstr>
      <vt:lpstr>Kesimpulan</vt:lpstr>
      <vt:lpstr>SARAN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SN NBNRCX01063045A</cp:lastModifiedBy>
  <cp:revision>1</cp:revision>
  <dcterms:modified xsi:type="dcterms:W3CDTF">2024-08-16T03:44:48Z</dcterms:modified>
</cp:coreProperties>
</file>