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2023/10/16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2023/10/16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2023/10/16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2023/10/16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2023/10/16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2023/10/16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2023/10/16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2023/10/16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2023/10/16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2023/10/16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2023/10/16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2023/10/16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2023/10/16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2023/10/16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en-US" altLang="zh-CN" sz="2800" b="0" i="0" dirty="0">
                <a:solidFill>
                  <a:srgbClr val="2D3B45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第五讲：创意编程元素｜静态与动态图像（续）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作业：创意图像</a:t>
            </a:r>
            <a:br>
              <a:rPr lang="zh-CN" altLang="en-US" sz="2800" b="0" i="0" dirty="0">
                <a:solidFill>
                  <a:srgbClr val="2D3B45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681021" cy="1339683"/>
          </a:xfrm>
        </p:spPr>
        <p:txBody>
          <a:bodyPr rtlCol="0">
            <a:normAutofit/>
          </a:bodyPr>
          <a:lstStyle/>
          <a:p>
            <a:pPr rtl="0"/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zh-CN" altLang="en-US" sz="1100" b="0" i="0" u="none" strike="noStrike" kern="1200" cap="all" spc="2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anklin Gothic Book" panose="020F0502020204030204"/>
                <a:ea typeface="Microsoft YaHei UI" panose="020B0503020204020204" pitchFamily="34" charset="-122"/>
                <a:cs typeface="+mn-cs"/>
              </a:rPr>
              <a:t>视觉传达</a:t>
            </a:r>
            <a:r>
              <a:rPr kumimoji="0" lang="en-US" altLang="zh-CN" sz="1100" b="0" i="0" u="none" strike="noStrike" kern="1200" cap="all" spc="2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anklin Gothic Book" panose="020F0502020204030204"/>
                <a:ea typeface="Microsoft YaHei UI" panose="020B0503020204020204" pitchFamily="34" charset="-122"/>
                <a:cs typeface="+mn-cs"/>
              </a:rPr>
              <a:t>2332 </a:t>
            </a:r>
            <a:r>
              <a:rPr kumimoji="0" lang="zh-CN" altLang="en-US" sz="1100" b="0" i="0" u="none" strike="noStrike" kern="1200" cap="all" spc="2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anklin Gothic Book" panose="020F0502020204030204"/>
                <a:ea typeface="Microsoft YaHei UI" panose="020B0503020204020204" pitchFamily="34" charset="-122"/>
                <a:cs typeface="+mn-cs"/>
              </a:rPr>
              <a:t>李牧泽</a:t>
            </a:r>
            <a:endParaRPr kumimoji="0" lang="en-US" altLang="zh-CN" sz="1100" b="0" i="0" u="none" strike="noStrike" kern="1200" cap="all" spc="2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Franklin Gothic Book" panose="020F0502020204030204"/>
              <a:ea typeface="Microsoft YaHei U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zh-CN" altLang="en-US" sz="1100" b="0" i="0" u="none" strike="noStrike" kern="1200" cap="all" spc="2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anklin Gothic Book" panose="020F0502020204030204"/>
                <a:ea typeface="Microsoft YaHei UI" panose="020B0503020204020204" pitchFamily="34" charset="-122"/>
                <a:cs typeface="+mn-cs"/>
              </a:rPr>
              <a:t>学号：</a:t>
            </a:r>
            <a:r>
              <a:rPr kumimoji="0" lang="en-US" altLang="zh-CN" sz="1100" b="0" i="0" u="none" strike="noStrike" kern="1200" cap="all" spc="2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Franklin Gothic Book" panose="020F0502020204030204"/>
                <a:ea typeface="Microsoft YaHei UI" panose="020B0503020204020204" pitchFamily="34" charset="-122"/>
                <a:cs typeface="+mn-cs"/>
              </a:rPr>
              <a:t>523433910031</a:t>
            </a:r>
            <a:endParaRPr kumimoji="0" lang="zh-cn" altLang="en-US" sz="1100" b="0" i="0" u="none" strike="noStrike" kern="1200" cap="all" spc="2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Franklin Gothic Book" panose="020F0502020204030204"/>
              <a:ea typeface="Microsoft YaHei UI" panose="020B0503020204020204" pitchFamily="34" charset="-122"/>
              <a:cs typeface="+mn-cs"/>
            </a:endParaRPr>
          </a:p>
          <a:p>
            <a:pPr rtl="0"/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46F6A-8153-5FA1-4A70-B512690D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2023/10/16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5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8D122C-E332-BBD0-D0D7-B4BAB5C7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2023/10/16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1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sz="4800" i="1" dirty="0">
                <a:solidFill>
                  <a:srgbClr val="FFFFFF"/>
                </a:solidFill>
              </a:rPr>
              <a:t>能反映出你的方法的最佳引文：“这一步我的一小步,却是整个人类的一大步。”</a:t>
            </a: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dirty="0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{E6695C45-D04D-44D9-B521-BFB2FFF7A601}tf56160789_win32</Template>
  <TotalTime>5</TotalTime>
  <Words>67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Microsoft YaHei UI</vt:lpstr>
      <vt:lpstr>华文中宋</vt:lpstr>
      <vt:lpstr>新宋体</vt:lpstr>
      <vt:lpstr>Calibri</vt:lpstr>
      <vt:lpstr>Franklin Gothic Book</vt:lpstr>
      <vt:lpstr>自定义</vt:lpstr>
      <vt:lpstr>[第五讲：创意编程元素｜静态与动态图像（续）]作业：创意图像 </vt:lpstr>
      <vt:lpstr>PowerPoint 演示文稿</vt:lpstr>
      <vt:lpstr>PowerPoint 演示文稿</vt:lpstr>
      <vt:lpstr>能反映出你的方法的最佳引文：“这一步我的一小步,却是整个人类的一大步。”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[第五讲：创意编程元素｜静态与动态图像（续）]作业：创意图像 </dc:title>
  <dc:creator>牧泽 李</dc:creator>
  <cp:lastModifiedBy>牧泽 李</cp:lastModifiedBy>
  <cp:revision>1</cp:revision>
  <dcterms:created xsi:type="dcterms:W3CDTF">2023-10-15T16:31:59Z</dcterms:created>
  <dcterms:modified xsi:type="dcterms:W3CDTF">2023-10-15T16:37:02Z</dcterms:modified>
</cp:coreProperties>
</file>