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7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4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0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8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2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4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2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6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8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5F72CF8-83E2-42A6-86B2-C7C845FCD9C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AAB007B-50C2-445A-8E89-4B101228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B7255-613A-4AE7-9E38-7F0D81D9F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Clustering </a:t>
            </a:r>
            <a:br>
              <a:rPr lang="en-US" altLang="ko-KR" b="1" dirty="0"/>
            </a:br>
            <a:r>
              <a:rPr lang="en-US" altLang="ko-KR" b="1" dirty="0"/>
              <a:t>New York City hospitals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A97ED3-014F-4B08-8355-9BAA6C5E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b="1" dirty="0" err="1"/>
              <a:t>Seo</a:t>
            </a:r>
            <a:r>
              <a:rPr lang="en-US" altLang="ko-KR" b="1" dirty="0"/>
              <a:t> Young Choe</a:t>
            </a:r>
            <a:endParaRPr lang="ko-KR" altLang="ko-KR" dirty="0"/>
          </a:p>
          <a:p>
            <a:pPr algn="r"/>
            <a:r>
              <a:rPr lang="en-US" altLang="ko-KR" b="1" dirty="0"/>
              <a:t>April 9, 2020</a:t>
            </a:r>
            <a:endParaRPr lang="ko-KR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3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D343C6-F6DB-4B0C-B925-A65E59A4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</a:rPr>
              <a:t>Introduction</a:t>
            </a:r>
            <a:endParaRPr lang="ko-KR" altLang="en-US" sz="44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6A798-28F4-4037-98DF-9FE6C670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Patients often needs to transfer to other hospitals</a:t>
            </a:r>
          </a:p>
          <a:p>
            <a:r>
              <a:rPr lang="en-US" altLang="ko-KR" dirty="0"/>
              <a:t>One of the risk factors of intra-hospital transfer is distance</a:t>
            </a:r>
          </a:p>
          <a:p>
            <a:r>
              <a:rPr lang="en-US" altLang="ko-KR" dirty="0"/>
              <a:t>Increasing distance between hospitals = Increasing risk of mortality</a:t>
            </a:r>
          </a:p>
          <a:p>
            <a:r>
              <a:rPr lang="en-US" altLang="ko-KR" dirty="0"/>
              <a:t>hospitals need to be aware of other nearby medical institutions, share capacity information and cooperate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9310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2B972D-9DCC-4611-8260-025B6740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</a:rPr>
              <a:t>Data</a:t>
            </a:r>
            <a:endParaRPr lang="ko-KR" altLang="en-US" sz="44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4D4F-74A5-4A62-BBE8-42A2D5BD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Data acquisition</a:t>
            </a:r>
            <a:endParaRPr lang="ko-KR" altLang="ko-KR" dirty="0"/>
          </a:p>
          <a:p>
            <a:pPr>
              <a:buFontTx/>
              <a:buChar char="-"/>
            </a:pPr>
            <a:r>
              <a:rPr lang="en-US" altLang="ko-KR" dirty="0"/>
              <a:t>Foursquare.com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selection &amp; cleaning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- New York City area: 32km radius of its center</a:t>
            </a:r>
          </a:p>
          <a:p>
            <a:pPr marL="0" indent="0">
              <a:buNone/>
            </a:pPr>
            <a:r>
              <a:rPr lang="en-US" altLang="ko-KR" dirty="0"/>
              <a:t>- 50 medical centers: 2 excluded due to insufficient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0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18625C-7FB5-4266-AA16-BB024022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</a:rPr>
              <a:t>Method</a:t>
            </a:r>
            <a:endParaRPr lang="ko-KR" altLang="en-US" sz="44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CCD10-1C53-45DA-BEBB-81B702EE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Density-based Clustering (DBSCAN)</a:t>
            </a:r>
          </a:p>
          <a:p>
            <a:pPr marL="0" indent="0">
              <a:buNone/>
            </a:pPr>
            <a:r>
              <a:rPr lang="en-US" altLang="ko-KR" dirty="0"/>
              <a:t>: clustering method that locates regions of high density that are separated from one another by regions of low density. </a:t>
            </a:r>
          </a:p>
          <a:p>
            <a:r>
              <a:rPr lang="en-US" altLang="ko-KR" dirty="0"/>
              <a:t>Distance: calculated by latitude and longitude</a:t>
            </a:r>
          </a:p>
          <a:p>
            <a:r>
              <a:rPr lang="en-US" altLang="ko-KR" dirty="0"/>
              <a:t>Clusters: 3 or more hospitals within 30km radius</a:t>
            </a:r>
          </a:p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3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BDD62-304C-45AC-98FB-8DC622E2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altLang="ko-KR"/>
              <a:t>Results – Clusters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2CBB1CF-B4F6-4E42-A87C-58561D5843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80" y="1690688"/>
            <a:ext cx="4476855" cy="44344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1B6BA5-66D3-4A68-B5A0-4487AEB7EE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4476855" cy="43289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C75771-B04A-4E27-9A55-5F79220144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9" y="4694052"/>
            <a:ext cx="4476855" cy="17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2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5A381-C131-4153-BA69-FC25BBDD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888"/>
          </a:xfrm>
        </p:spPr>
        <p:txBody>
          <a:bodyPr/>
          <a:lstStyle/>
          <a:p>
            <a:r>
              <a:rPr lang="en-US" altLang="ko-KR"/>
              <a:t>Results – Visualization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3C30D-2789-4412-8B2D-5109AE50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0" y="1825625"/>
            <a:ext cx="1879600" cy="4351338"/>
          </a:xfrm>
        </p:spPr>
        <p:txBody>
          <a:bodyPr>
            <a:normAutofit/>
          </a:bodyPr>
          <a:lstStyle/>
          <a:p>
            <a:r>
              <a:rPr lang="en-US" altLang="ko-KR"/>
              <a:t>Red : Cluster 0</a:t>
            </a:r>
          </a:p>
          <a:p>
            <a:r>
              <a:rPr lang="en-US" altLang="ko-KR"/>
              <a:t>Blue : Cluster 1</a:t>
            </a:r>
          </a:p>
          <a:p>
            <a:r>
              <a:rPr lang="en-US" altLang="ko-KR"/>
              <a:t>Yellow : Cluster 2</a:t>
            </a:r>
          </a:p>
          <a:p>
            <a:r>
              <a:rPr lang="en-US" altLang="ko-KR"/>
              <a:t>Green : Cluster 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7ED83-43F9-4480-9E0D-AA5C4746A3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2014"/>
            <a:ext cx="9274933" cy="55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3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311D3-C008-4DF6-911B-D1F72D39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</a:rPr>
              <a:t>Discussion &amp; Conclusion</a:t>
            </a:r>
            <a:endParaRPr lang="ko-KR" altLang="en-US" sz="44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47AC3-4204-4C48-96A1-390A9691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ko-KR"/>
              <a:t>the results can be applied to other large cities with multiple hospitals. </a:t>
            </a:r>
            <a:endParaRPr lang="ko-KR" altLang="ko-KR"/>
          </a:p>
          <a:p>
            <a:r>
              <a:rPr lang="en-US" altLang="ko-KR"/>
              <a:t>poorly organized and hastily done patient transfer can significantly contribute to morbidity and mortality</a:t>
            </a:r>
          </a:p>
          <a:p>
            <a:r>
              <a:rPr lang="en-US" altLang="ko-KR"/>
              <a:t>It is important for hospitals to be aware of other nearby medical institutions, share capacity information and cooperate with each other in case of transfer</a:t>
            </a:r>
            <a:endParaRPr lang="ko-KR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91990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메트로폴리탄</vt:lpstr>
      <vt:lpstr>Clustering  New York City hospitals</vt:lpstr>
      <vt:lpstr>Introduction</vt:lpstr>
      <vt:lpstr>Data</vt:lpstr>
      <vt:lpstr>Method</vt:lpstr>
      <vt:lpstr>Results – Clusters </vt:lpstr>
      <vt:lpstr>Results – Visualization </vt:lpstr>
      <vt:lpstr>Discussion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 New York City hospitals</dc:title>
  <dc:creator>SY Choe</dc:creator>
  <cp:lastModifiedBy>SY Choe</cp:lastModifiedBy>
  <cp:revision>1</cp:revision>
  <dcterms:created xsi:type="dcterms:W3CDTF">2020-04-09T12:24:00Z</dcterms:created>
  <dcterms:modified xsi:type="dcterms:W3CDTF">2020-04-09T12:24:04Z</dcterms:modified>
</cp:coreProperties>
</file>