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1" r:id="rId7"/>
    <p:sldId id="260" r:id="rId8"/>
    <p:sldId id="262" r:id="rId9"/>
    <p:sldId id="263" r:id="rId10"/>
    <p:sldId id="265" r:id="rId11"/>
    <p:sldId id="264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17:05.8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6835 549 24575,'-25'1'0,"1"2"0,-1 0 0,1 2 0,-30 8 0,7 0 0,-458 117-1268,7 23-1,-518 235 0,799-288 1257,-210 133 1,303-155 3,4 6 0,-208 188 0,278-223 157,2 2-1,-46 62 0,78-90-92,1 0-1,0 1 1,2 0-1,0 1 1,2 1 0,1 0-1,-13 54 1,22-73-8,-1-1 1,2 1-1,-1 0 1,1 0-1,0 0 0,0-1 1,1 1-1,0 0 1,0 0-1,1-1 1,0 1-1,0-1 0,0 1 1,1-1-1,0 0 1,0 0-1,1 0 1,0 0-1,0-1 1,0 1-1,0-1 0,1 0 1,0-1-1,0 1 1,8 5-1,9 4 207,1 0-1,1-2 0,0-1 1,0-1-1,39 12 0,37 7-249,162 28 0,126-15-1216,37-29 389,112-47-1456,88-53 811,53-43-919,134-65 669,-9-36 0,838-363 0,-1237 412 1715,-120 34 685,-235 119-365,72-55-1,-116 80-192,1 0 1,-1 0-1,0-1 1,0 0-1,0 0 1,-1 0-1,1 0 1,-1-1-1,-1 0 1,1 0-1,3-9 1,-7 14-101,1 0 0,-1-1 0,0 1 1,0 0-1,0-1 0,0 1 0,0 0 0,-1-1 1,1 1-1,0 0 0,-1 0 0,1-1 0,0 1 1,-1 0-1,0 0 0,1 0 0,-1 0 0,0-1 0,1 1 1,-1 0-1,0 0 0,-2-1 0,-1-1 1,0 0 0,0 0-1,-1 1 1,1-1 0,-1 1 0,1 0-1,-1 0 1,-9-1 0,-31-6-26,0 3 0,-65-2 0,-283 1 107,-239 14 323,-225 37-627,-181 64-1020,127 32-399,-1522 440-1,1557-283 93,219-26 1395,236-53 1136,383-194-897,-45 37 0,74-53-105,0 0 1,0 0-1,1 1 0,0 0 0,-12 19 1,19-26-6,-1 1 0,1-1 0,0 0 0,0 1 0,0-1 0,0 0 0,0 1 0,1-1 0,-1 1 0,1-1 0,0 1 0,0 0 0,-1-1 0,2 1 0,-1-1 0,0 1 0,0-1 0,1 1 0,-1-1 0,2 4 0,0-3 0,0 0 0,1 0 0,-1 0 0,0 0 0,1 0 0,0-1 0,0 1 0,-1-1 0,2 0 0,-1 0 0,0 0 0,0 0 0,0-1 0,1 1 0,5 1 0,9 2 0,0 0 0,-1-1 0,1-1 0,23 1 0,136-4 0,393-71 0,278-97 0,241-74 0,191-57 0,500-129-303,1627-375-1085,-2584 623 1050,-324 71 676,-382 82 338,-93 21-306,-22 5-205,-5 2-24,-959 193 198,-131-2-339,-277 33 0,-1772 261 9,966-152-59,1472-221-112,330-45 122,312-52 40,62-16 0,1 0 0,-1 0 0,0 0 0,0 0 0,0 0 0,0 0 0,0 0 0,0 0 0,0 0 0,0 0 0,0 0 0,0 0 0,0 0 0,0 0 0,1 0 0,-1 0 0,0 1 0,0-1 0,0 0 0,0 0 0,0 0 0,0 0 0,0 0 0,0 0 0,0 0 0,0 0 0,0 0 0,0 0 0,0 0 0,0 0 0,0 1 0,0-1 0,0 0 0,0 0 0,0 0 0,0 0 0,0 0 0,0 0 0,0 0 0,0 0 0,0 0 0,0 0 0,0 1 0,0-1 0,0 0 0,0 0 0,23-1 0,299-39 0,370-60 0,351-48 0,277-36 0,2916-379 0,-3215 446 5,-351 46 17,-480 57-17,-176 13-5,-1 0 0,1 1 0,-1 1 1,22 3-1,-35-4 0,0 0 0,0 0 0,1 1 0,-1-1 0,0 0 0,0 0 0,1 0 0,-1 0 0,0 0 0,0 0 0,1 0 0,-1 0 0,0 0 0,0 1 0,0-1 0,1 0 0,-1 0 0,0 0 0,0 0 0,0 1 0,1-1 0,-1 0 0,0 0 0,0 0 0,0 1 0,0-1 0,0 0 0,0 0 0,0 1 0,1-1 0,-1 0 0,0 0 0,0 1 0,0-1 0,0 0 0,0 0 0,0 1 0,0-1 0,0 0 0,0 0 0,0 1 0,0-1 0,-1 0 0,1 0 0,0 1 0,0-1 0,0 0 0,0 0 0,0 1 0,-22 14 0,-103 32 0,-444 122 0,-374 86 0,-278 65 0,-3672 1012 0,4214-1138-117,251-65-349,205-48 780,216-78-142,-1 0 1,2 1-1,-1 0 0,-9 8 0,15-12-152,1 0 0,-1 0 0,1 1 0,-1-1 0,1 0 0,0 0 0,-1 1 0,1-1 0,0 0 1,-1 1-1,1-1 0,0 1 0,0-1 0,-1 0 0,1 1 0,0-1 0,0 1 0,0-1 0,-1 1 0,1-1 0,0 1 0,0-1 0,0 1 0,0-1 0,0 1 0,0-1 0,0 1 0,0-1 0,0 0 0,0 1 0,0-1 0,0 1 0,1-1 0,-1 1 0,0-1 0,0 1 0,0-1 0,1 1 0,-1-1 0,0 0 0,0 1 0,1 0 0,2 0 18,0 1 0,0-1-1,0 1 1,0-1 0,0 0-1,1 0 1,-1 0 0,0-1 0,6 1-1,68 3 17,221-20-54,256-39 0,347-29 0,358-12 0,258 5 0,81 3-279,-142 4-837,-303 16 709,-367 20-104,-386 35 384,-363 18 127,-37-5 0,1 0 0,-1 0 0,1 0 0,-1 0 0,0 0 0,1 0 0,-1 0 0,1 0 0,-1 0 0,0 0 0,1 1 0,-1-1 0,0 0 0,1 0 0,-1 1 0,0-1 0,1 0 0,-1 0 0,0 1 0,1-1 0,-1 0 0,0 1 0,0-1 0,1 0 0,-1 1 0,0-1 0,0 0 0,0 1 0,0-1 0,1 1 0,-1-1 0,0 0 0,0 1 0,0-1 0,0 1 0,-1 0 0,0 1 0,0-1 0,0 0 0,0 0 0,0 0 0,0 0 0,0 0 0,0 0 0,-1 0 0,1 0 0,0-1 0,0 1 0,-2 0 0,-43 19 0,-415 111 0,-414 76 0,-355 69 0,-240 57 0,-65 30 0,100 11 0,234-33 0,314-63 47,333-70 143,504-184-169,-53 32 0,94-51-21,1 1 1,-1 0 0,1 0 0,0 1-1,1 0 1,-1 0 0,-9 13 0,16-19-1,1 0 0,-1 1 0,0-1 0,0 1 0,0-1 0,1 1 0,-1-1 0,1 1 0,-1-1 0,1 1 0,0-1 0,-1 1 0,1 0 0,0-1 0,0 1 0,0-1 0,0 1 0,1 0 0,-1-1 0,0 1 0,1-1 0,-1 1 0,1-1 0,-1 1 0,1-1 0,0 1 0,-1-1 0,1 0 0,0 1 0,0-1 0,2 3 0,3 0 0,1 1 0,-1-1 0,1 0 0,0-1 0,-1 1 0,1-1 0,1-1 0,-1 1 0,13 1 0,25 6 0,71 5 0,130-4 0,525-34 0,397-79 0,413-89 0,356-74 0,2322-355 0,-2463 351-258,-456 63-774,-485 67 992,-612 92 478,-221 42-329,0 0 0,-1-1 1,30-13-1,-51 19-106,1 0 1,-1 0-1,1 0 0,-1-1 0,1 1 1,-1 0-1,0 0 0,1 0 0,-1-1 1,0 1-1,1 0 0,-1 0 0,0-1 1,1 1-1,-1 0 0,0-1 0,1 1 0,-1 0 1,0-1-1,0 1 0,1 0 0,-1-1 1,0 1-1,0-1 0,0 1 0,0 0 1,0-1-1,1 1 0,-1-1 0,0 1 1,0-1-1,0 1 0,0 0 0,0-1 1,0 1-1,0-1 0,-1 1 0,1-1 1,-1-1 1,-1 1 0,0 0 1,0 0-1,1 0 1,-1 0-1,0 1 0,0-1 1,0 0-1,0 1 1,0-1-1,-3 1 0,-35-5 9,-73 0 0,-600 42-14,-536 80 0,-516 70 0,-419 68 0,-2685 389 0,2658-309 0,421-24-219,507-57-656,503-60 899,567-119 461,201-70-416,-1 0 0,1 1 0,0 1 1,1 0-1,0 0 0,-20 18 0,30-24-64,0 0 0,0 0 0,0-1-1,0 1 1,1 0 0,-1 0-1,0 0 1,0 1 0,1-1-1,-1 0 1,1 0 0,-1 0 0,1 0-1,0 1 1,-1-1 0,1 0-1,0 0 1,0 0 0,0 1 0,0-1-1,0 0 1,0 1 0,0-1-1,0 0 1,0 0 0,1 0 0,-1 1-1,0-1 1,1 0 0,-1 0-1,1 0 1,-1 0 0,1 1 0,0-1-1,0 0 1,-1 0 0,1 0-1,0-1 1,0 1 0,0 0 0,0 0-1,0 0 1,0-1 0,2 2-1,8 4 0,1-1 0,0 0 0,1-1 0,-1 0-1,1-1 1,-1 0 0,19 1 0,200 15-4,117-19 0,695-59 0,432-81 0,355-77 0,157-54 0,-87-22 0,-318 22 0,-437 53-175,-476 70-523,-514 101 582,-123 32 184,-31 15-65,-1 0 0,0 0 0,0 0-1,0 0 1,1 0 0,-1-1 0,0 1 0,0 0 0,1 0 0,-1 0 0,0 0 0,0 0 0,0 0 0,0 0 0,1-1-1,-1 1 1,0 0 0,0 0 0,0 0 0,0 0 0,1-1 0,-1 1 0,0 0 0,0 0 0,0-1 0,0 1 0,0 0-1,0 0 1,0 0 0,0-1 0,0 1 0,0 0 0,0 0 0,0-1 0,0 1 0,0 0 0,0 0 0,0 0 0,0-1-1,0 1 1,0 0 0,0 0 0,0-1 0,0 1 0,0 0 0,0 0 0,-1 0 0,1-1 0,0 1 0,0 0 0,0 0-1,0 0 1,0 0 0,-1-1 0,1 1 0,0 0 0,-11-2 94,0 1 1,0 0-1,0 0 1,0 1-1,-21 3 1,-178 18 486,-574 83-291,-403 79-293,-260 86 0,-63 55 0,131 14 0,263-25 0,320-53 0,318-66 333,443-176 0,-56 38 0,86-53-272,-1 1-1,1 0 1,0 0-1,0 1 1,1-1 0,-1 1-1,1 0 1,0 0-1,1 1 1,-5 8 0,7-13-52,1 1 0,-1-1 1,1 1-1,0-1 1,-1 1-1,1 0 0,0-1 1,0 1-1,0-1 1,0 1-1,1 0 0,-1-1 1,0 1-1,1-1 1,-1 1-1,1-1 0,-1 1 1,1-1-1,0 1 1,0-1-1,-1 1 0,1-1 1,0 0-1,0 0 1,1 1-1,-1-1 0,0 0 1,0 0-1,0 0 1,2 1-1,6 3-4,0 0 0,0 0 1,1-1-1,-1 0 0,1-1 0,0 0 1,11 2-1,79 11-5,188 6 0,396-20-386,290-52-1157,239-60 1157,105-58 386,-63-38 0,-211 7 0,-287 33-137,-321 41-411,-422 120 535,-1 0 0,0-1 0,0 0-1,-1-1 1,14-11 0,-25 18 18,0 0 0,0-1 0,0 1 0,-1-1 1,1 1-1,0-1 0,-1 0 0,1 1 0,-1-1 0,1 0 0,-1 1 1,1-1-1,-1 0 0,1 1 0,-1-1 0,1 0 0,-1 0 0,0 0 1,0 0-1,1 1 0,-1-1 0,0 0 0,0 0 0,0 0 0,0 0 0,0 0 1,0 1-1,0-1 0,0 0 0,0 0 0,0 0 0,-1 0 0,1 0 1,0 1-1,-1-1 0,1 0 0,0 0 0,-1 0 0,1 1 0,-1-1 0,1 0 1,-1 1-1,0-1 0,1 0 0,-1 1 0,0-1 0,1 1 0,-1-1 1,0 1-1,0-1 0,0 1 0,-11-6 88,0 1 0,0 1-1,0 0 1,0 1 0,-1 0 0,-14-1-1,-174-16 558,-500 0-325,-344 34-325,-3509 342 137,3986-272 415,401-51-432,151-29-116,1 0 1,-1 1-1,-22 10 0,37-15-4,0 1 0,1-1 0,-1 0 0,1 1 0,-1-1 0,0 1 0,1-1 0,-1 1 0,1-1 0,-1 1 0,1-1 0,-1 1 0,1-1 0,-1 1 0,1 0 0,0-1 0,-1 1 0,1 0 0,0-1 0,-1 2 0,1-1 0,1-1 0,-1 1 0,0-1 0,0 1 0,1-1 0,-1 1 0,0-1 0,1 1 0,-1-1 0,0 1 0,1-1 0,-1 1 0,1-1 0,-1 1 0,1-1 0,-1 0 0,1 1 0,-1-1 0,1 0 0,0 0 0,-1 1 0,1-1 0,0 0 0,14 4 0,0 0 0,0-1 0,0-1 0,16 0 0,434 2 0,336-37-315,-754 30 268,1165-53-1404,291-17 1088,1786-83 363,-1891 90 0,-345 17-204,-365 17-613,-365 14 984,-301 15 169,-20 2-137,-7 0 8,-78 2 535,-414 29-371,-447 51-371,-406 59 0,-276 44 0,-104 31 0,94 6-99,263-18-297,356-35 208,386-38-165,459-77 333,164-51 64,0 1 0,0 0-1,0 1 1,0 0 0,1 1 0,-1-1-1,1 1 1,-9 8 0,16-12-28,-1-1 1,1 1 0,-1 0 0,1-1-1,-1 1 1,1 0 0,0-1-1,-1 1 1,1 0 0,0 0 0,-1-1-1,1 1 1,0 0 0,0 0 0,0-1-1,0 1 1,0 0 0,0 0 0,0-1-1,0 1 1,0 0 0,0 0 0,0-1-1,1 2 1,0 0 19,0-1 0,0 0 0,0 1 0,0-1 1,0 0-1,1 1 0,-1-1 0,0 0 0,1 0 0,-1 0 0,1 0 0,-1-1 0,3 2 0,14 5 149,0-2 0,0 0 0,0 0-1,25 1 1,506 31 277,451-20-462,450-12 0,370-8 0,4011-24-1868,-4455 18 1341,-489 8-87,-527 12 880,-353-9-90,-8 0 29,-27 3 255,-124 7 380,-523 23-420,-445 8-420,-328 15 0,-145 24 0,73 18 0,244 1-274,327-14-821,332-18 756,313-20 79,277-39 222,27-10 38,-1 0-1,1 0 1,0 0-1,-1 0 0,1 0 1,0 0-1,-1 1 1,1-1-1,0 0 0,-1 0 1,1 0-1,0 0 1,-1 1-1,1-1 0,0 0 1,0 0-1,0 1 1,-1-1-1,1 0 0,0 1 1,0-1-1,0 0 1,-1 1-1,1-1 0,0 0 1,0 1-1,0-1 1,0 0-1,0 1 0,0-1 1,0 1-1,3 1 0,1 0 1,-1-1-1,1 1 0,0-1 1,0 1-1,0-1 0,0 0 1,0-1-1,-1 1 0,1-1 1,7 0-1,388 17 1,439-11 0,446-11 0,415-31 0,4030-269 0,-4365 187-266,-450 18-797,-631 58 872,-230 32 323,57-18-1,-75 12 175,-34 16-297,-1 0 0,0-1 0,1 1 0,-1 0 0,0 0 0,1-1 0,-1 1 1,0 0-1,1-1 0,-1 1 0,0 0 0,0-1 0,1 1 0,-1 0 0,0-1 0,0 1 0,0 0 0,0-1 0,1 1 0,-1-1 0,0 1 0,0 0 0,0-1 0,0 1 0,0-1 0,0 1 0,0-1 0,0 1 0,0 0 0,0-1 0,0 1 0,0-1 0,-1 1 0,1 0 0,0-1 0,0 1 0,0-1 0,0 1 0,-1 0 0,1-1 0,-7-3 59,-1 0-1,1 1 1,0 0 0,-1 0-1,0 1 1,0 0 0,0 0-1,0 1 1,-11-1-1,-542-35 272,-507 18-339,-481 10 0,-399 8 0,-5907 17-190,6817-10-566,537 1 566,517-7 190,722-35 0,527-56 0,522-68 0,2472-323 0,-2356 234 0,-432 40 0,-496 48 25,-684 92 23,-270 62-39,0 0-1,0-1 0,-1-2 0,0 0 0,27-16 0,-45 24-7,-1 0 0,1 0 0,-1-1-1,1 1 1,-1 0 0,0-1 0,0 1-1,1-1 1,-1 1 0,0-1 0,0 0 0,0 1-1,-1-1 1,1 0 0,0 0 0,-1 1 0,1-3-1,-1 2 1,0 1-1,0-1 0,0 1 1,-1-1-1,1 1 0,-1-1 1,1 1-1,-1 0 0,1-1 1,-1 1-1,0 0 0,0-1 1,1 1-1,-1 0 0,0 0 1,0 0-1,0 0 0,-1 0 1,1 0-1,-2-2 1,-12-5-1,-1 0 0,0 0 1,0 2-1,-1 0 1,1 1-1,-32-6 1,-245-34-1,-146 6 0,-863-18 0,-486 23 0,-336 17 0,-138 16 0,93 26 0,333 21 0,467 8 17,505-1 53,502-12 380,362-41-434,-1 0 0,1 0 1,-1 1-1,0-1 0,1 0 1,-1 0-1,1 0 0,-1 0 1,0 0-1,1 1 0,-1-1 1,1 0-1,-1 0 0,1 1 1,-1-1-1,1 0 0,-1 1 1,1-1-1,-1 1 0,1-1 1,0 1-1,-1-1 0,0 2 1,20 3 456,119 0 392,555-27-432,546-72-433,480-96 0,2291-337 0,-2304 287-144,-474 54-429,-823 115 448,-154 14 107,-188 33 18,-65 24 0,0-1 0,0 0 0,0 0 0,0 0 0,0 0 0,0 0 0,-1-1 0,1 1 0,0 0 0,-1-1 0,1 1 0,-1-1 0,3-3 0,-4 4 0,0 0 0,0 1 0,0-1 0,0 0 0,0 1 0,0-1 0,-1 0 0,1 1 0,0-1 0,0 0 0,0 1 0,-1-1 0,1 0 0,0 1 0,-1-1 0,1 0 0,-1 1 0,1-1 0,-1 1 0,1-1 0,-1 1 0,1-1 0,-1 1 0,1 0 0,-1-1 0,0 1 0,1 0 0,-1-1 0,1 1 0,-1 0 0,0 0 0,-1-1 0,-7-3 0,0 1 0,0 0 0,-17-2 0,-196-18 0,-151 8 0,-797 2-385,-500 16-1156,-344 6 1156,-134 6 385,97 17 0,320 19 0,438 5 110,451-8 331,490-17-314,277-24-144,507-53 17,435-66 0,384-57 0,263-49 0,51-26 0,-183 14 184,-349 40 550,-432 50-550,-580 134-184,-1 0 0,1-2 0,-2 0 0,25-15 0,-43 23 0,0-1 0,0 0 0,0 0 1,0 1-1,0-1 0,0 0 0,0 0 0,0 0 0,0 0 0,-1 0 0,1 0 0,0 0 0,-1 0 0,1 0 0,0-1 0,-1 1 1,0 0-1,1 0 0,-1-2 0,0 2 0,0 0 0,0 0 0,-1 0 0,1 0 0,-1 0 1,1 0-1,-1 0 0,1 0 0,-1 0 0,1 1 0,-1-1 0,0 0 0,0 0 1,1 0-1,-1 1 0,0-1 0,0 1 0,0-1 0,0 0 0,0 1 0,0-1 1,-1 1-1,-17-7 2,0 1 0,0 1 0,0 0 0,-36-2 0,-204-14 8,-609-1-5,-362 18-5,-243 10 0,-52 8 0,146 18-184,287 15-554,358 6 571,511-27 201,189-22-17,-51 15 1,66-9-8,19-9-10,0-1 0,0 0 0,0 1 0,0-1 0,0 0 0,0 1 1,0-1-1,0 1 0,0-1 0,0 0 0,1 1 0,-1-1 0,0 0 1,0 1-1,0-1 0,1 0 0,-1 1 0,0-1 0,0 0 0,1 0 1,-1 1-1,0-1 0,0 0 0,1 0 0,-1 0 0,0 1 0,1-1 1,-1 0-1,0 0 0,1 0 0,-1 0 0,0 0 0,1 1 0,-1-1 0,1 0 1,0 0-1,17 4 0,0 0 1,0-2-1,28 2 1,477-8-1,372-64 0,249-83 0,91-63 0,-67-25 0,-192 12 52,-253 39 156,-257 47-84,-328 86 20,-124 49-108,-1-1-1,1 0 1,22-18 0,-35 24-33,0 0-1,1 1 0,-1-1 1,0 0-1,0 0 0,0 0 1,0-1-1,0 1 0,0 0 1,0 0-1,0 0 0,-1-1 1,1 1-1,0 0 0,-1-1 1,1 1-1,-1-1 0,1 1 1,-1-1-1,0 1 0,0-1 0,1 1 1,-1-1-1,0 1 0,0-1 1,-1-1-1,0 1-1,-1 0-1,0-1 1,1 1-1,-1 0 1,0 1-1,0-1 1,0 0-1,-1 0 1,1 1-1,0-1 1,-1 1-1,1 0 1,-1 0 0,1 0-1,-1 0 1,-4-1-1,-42-9 0,-1 2 0,0 2 0,-61-1 0,-392-6 68,-218 12 202,-2265 29 84,2621-15 793,194 1-798,160-10-293,14 0 12,49 1 56,266-13-62,355-44-151,422-61-267,404-49 267,307-48 89,135-33-339,-125 7-1020,-346 38 681,-440 52-674,-486 55 1352,-492 79 306,-34 4 64,-19 8-351,1 1-1,-1-1 1,0 1-1,0-1 1,1 1-1,-1 0 1,0-1-1,0 1 1,1 0-1,-1 0 1,0-1-1,0 1 1,0 0-1,0 0 1,0 0-1,1 0 1,-1 0-1,0 0 1,-1 1-1,-50-1 288,-494 50 33,-496 79-339,-403 60 0,-299 45 0,733-99-30,-1837 250 92,32 32-433,1940-272-981,356-46 1333,383-65 657,130-32-546,-1 1-1,1-1 0,-1 1 0,1 0 0,0 0 1,-9 7-1,16-10-86,0 0 0,-1 1 0,1-1 0,0 0 0,0 0 0,0 0 0,-1 1 0,1-1 0,0 0 0,0 0 0,0 1 0,0-1 0,-1 0 0,1 0 0,0 1 0,0-1 0,0 0 0,0 0-1,0 1 1,0-1 0,0 0 0,0 1 0,0-1 0,0 0 0,0 1 0,0-1 0,0 0 0,0 0 0,0 1 0,0-1 0,0 0 0,0 0 0,0 1 0,1-1 0,-1 0 0,0 1 0,17 7 90,6-4-82,0 0 1,25 0-1,392-5-13,354-46 0,333-52 0,262-73 0,1526-310 80,-20-88-479,-2004 385-878,-353 61 1286,-497 112 258,53-21 0,-65 16 8,-29 17-267,0 0 0,1-1 0,-1 1 0,0 0-1,1-1 1,-1 1 0,0 0 0,1-1 0,-1 1 0,0 0 0,1-1-1,-1 1 1,0-1 0,0 1 0,0-1 0,0 1 0,1 0 0,-1-1-1,0 1 1,0-1 0,0 1 0,0-1 0,0 1 0,0-1 0,0 1-1,0-1 1,0 1 0,0-1 0,0 1 0,0 0 0,-1-1 0,1 0-1,-4-1 25,1-1 0,-1 1-1,0 0 1,0 1-1,0-1 1,-1 1 0,1 0-1,0 0 1,0 0-1,-1 0 1,1 1 0,-9-1-1,-140-3 134,-496 41-165,-417 66 0,-355 64 0,-209 47 0,-53 33 0,133 11 0,282-16-329,351-43-986,358-49 1281,408-93 623,144-54-524,-1 0 1,1 0-1,0 1 0,0 0 1,1 1-1,0-1 1,-1 1-1,-7 9 0,14-14-57,-1 1-1,1 0 1,-1-1-1,1 1 0,0 0 1,-1 0-1,1-1 1,0 1-1,-1 0 0,1 0 1,0-1-1,0 1 1,0 0-1,0 0 0,0 0 1,0-1-1,0 1 1,0 0-1,0 0 0,0 0 1,0-1-1,1 2 1,0 0-2,-1-1 0,1 0 0,0 0 0,0 1 1,0-1-1,0 0 0,1 0 0,-1 0 1,0 0-1,0 0 0,1-1 0,-1 1 1,3 1-1,12 4 1,-1-1 1,1-1-1,0 0 0,28 2 1,489 23-8,461-20 0,460-12 0,387-6 0,204-1 0,-102 2 0,-352 3 0,-480 10-182,-755 7-180,-288-8 180,82 16 1,-140-18 155,0 1-1,-1 0 1,19 7 0,-27-9 23,0 0 1,1-1-1,-1 1 0,0 0 1,1 0-1,-1-1 0,0 1 0,0 0 1,0 0-1,0 0 0,0 1 1,0-1-1,0 0 0,0 0 1,-1 0-1,1 1 0,0-1 1,-1 1-1,2 1 0,-2-1 2,0-1 0,-1 1 0,1-1 0,0 1 0,0-1 0,-1 1 0,1-1 0,-1 0 0,0 1 0,1-1 0,-1 0 0,0 1 0,0-1 0,1 0 0,-1 0 0,0 0 0,0 0 0,0 0 0,-3 2 0,-3 3 1,-1 0-1,-1 0 0,-17 9 1,-31 11 0,-93 28 0,-192 43 0,-710 133 0,-383 38 0,307-69 0,-1395 253 0,23 43 0,1598-293 2,333-55 8,398-93 42,148-46 63,1 1 0,-33 19 1,53-27-85,0 0 1,1-1 0,-1 1-1,0 0 1,1 0-1,-1 1 1,0-1 0,1 0-1,0 0 1,-1 1 0,1-1-1,0 1 1,0-1 0,0 1-1,-1-1 1,2 1-1,-1 0 1,0 0 0,0-1-1,1 1 1,-1 0 0,0 0-1,1 0 1,0 2-1,1-2 9,0 0-1,1 0 1,-1 0 0,1 0-1,0 0 1,-1 0-1,1 0 1,0-1-1,0 1 1,0 0-1,0-1 1,1 0-1,-1 0 1,0 1-1,1-1 1,-1-1-1,1 1 1,-1 0 0,5 0-1,23 7 76,0-1 1,34 3-1,148 8-66,508 5-49,395-22 0,359-49 0,259-53 0,75-46-172,-172-7-519,-347 23 380,-432 33-246,-607 63 435,-226 31 116,0-1 1,47-14-1,-71 19 6,0 0 0,1 0 0,-1 0 0,0-1 0,1 1 0,-1 0 0,0 0 0,0 0 0,1 0 0,-1 0 0,0 0 0,1 0 0,-1 0 0,0-1 0,0 1 0,1 0 0,-1 0 0,0 0 0,0-1 0,1 1 0,-1 0 0,0 0 0,0 0 0,0-1 0,1 1 0,-1 0 0,0-1 0,0 1 0,0 0 0,0 0 0,0-1 0,0 1 0,0 0 0,0-1 0,0 1 0,0 0 0,0-1 0,0 1 0,0 0 0,0 0 0,0-1 0,0 1 0,0 0 0,0-1 0,0 1 0,0 0 0,0-1 0,0 1 0,0 0 0,-1-1 0,-28-9 0,-137-5 0,-581-1 0,-511 12 0,-435 8 0,-339 3 0,-144 8 0,112 22 0,340 19 0,458 0 14,479-8 44,624-34-80,61-6 226,77-7-23,20-3 50,232-53 1172,525-108-1006,486-118-397,365-104 0,986-283 77,-35-73-462,-1352 346-847,-383 86 777,-544 184 162,-212 93 146,64-45 1,-113 68 136,-1 0 0,-1 0 0,0-2 0,0 1 1,-1-2-1,0 0 0,16-22 0,-25 30 27,-1 1-1,1 0 1,0 0 0,-1 0-1,0-1 1,1 1 0,-2-1-1,1 1 1,0-1-1,-1 1 1,1-1 0,-1 0-1,0 1 1,0-1 0,0 1-1,-1-1 1,1 0 0,-1 1-1,0-1 1,0 1-1,0-1 1,-1 1 0,-1-4-1,-2 0 37,0 1-1,0-1 0,-1 1 0,0 0 1,0 1-1,-1-1 0,1 1 0,-1 0 0,0 1 1,-1 0-1,-8-4 0,-18-7 150,0 1-1,-52-14 1,-93-11-32,-285-27 0,-571-5-170,-362 31 0,-288 33 0,-1579 153-586,33 297-415,2345-243-106,344-33 1109,387-97 556,143-64-478,1 0 0,1 1 0,-1 0 0,1 1-1,0 0 1,-9 10 0,18-17-72,0 0 1,0 1-1,-1-1 1,1 1-1,0-1 0,0 1 1,0-1-1,0 1 1,1 0-1,-1-1 1,0 1-1,1 0 0,-1 0 1,1-1-1,0 1 1,-1 0-1,1 0 1,0 0-1,0-1 0,0 1 1,0 0-1,1 0 1,-1 0-1,0 0 0,1-1 1,-1 1-1,1 0 1,1 2-1,1 0-5,1 0 0,0 0-1,0-1 1,0 1 0,0-1-1,0 0 1,1 0 0,0-1-1,-1 1 1,1-1 0,0 0-1,10 3 1,20 5-3,0-1 0,43 5 0,161 12 0,545 6 0,411-23 0,351-40 0,241-63 0,107-63 0,-56-39 0,-243 3-279,-364 31-838,-406 43 1032,-405 46 864,-365 60-609,-111 19-146,-405 64-24,-444 71 0,-345 59 0,-1376 256 0,9 67 0,1870-354 109,306-47 328,413-113-395,1 2 1,-28 15-1,30-8 201,25-17-229,-1-1 0,1 1 0,-1-1 0,1 1-1,0-1 1,-1 1 0,1 0 0,0-1 0,-1 1 0,1 0 0,0-1 0,0 1 0,-1-1 0,1 1-1,0 0 1,0 0 0,0-1 0,0 1 0,0 0 0,0-1 0,0 1 0,0 0 0,1 0-1,1 1 38,0 1-1,0-1 0,1 0 0,-1 0 0,0-1 1,1 1-1,0 0 0,-1-1 0,1 0 0,0 1 1,0-1-1,0 0 0,0-1 0,0 1 0,0 0 0,5-1 1,32 7 428,47 2 0,444-10 3,354-64-482,280-56 0,3667-467-2259,-4832 588 2258,628-79-528,-332 53 218,-277 29 266,-19-3 45,0 0-1,0 1 1,0-1-1,0 0 1,0 0-1,0 1 1,0-1-1,0 0 1,0 0-1,0 1 1,0-1-1,0 0 1,0 0-1,0 1 1,0-1-1,0 0 1,0 0-1,0 0 1,0 1-1,0-1 1,0 0-1,0 0 1,-1 1-1,1-1 0,0 0 1,0 0-1,0 0 1,0 1-1,-1-1 1,1 0-1,0 0 1,0 0-1,0 0 1,-1 0-1,1 0 1,0 1-1,0-1 1,-1 0-1,1 0 1,0 0-1,0 0 1,0 0-1,-1 0 1,1 0-1,-21 10-2,0-2 0,-24 7 0,-452 124 3,-418 69 0,-388 33 0,-286 15 0,-119 0 0,77-24 0,251-33 0,344-45-14,368-41-38,578-97 45,-130 42 0,195-45 7,25-13 0,0 0 0,0 1 0,-1-1 0,1 0 0,0 0 0,0 0 0,-1 1 0,1-1 0,0 0 0,0 0 0,-1 1 0,1-1 0,0 0 0,0 1 0,0-1 0,0 0 0,0 0 0,-1 1 0,1-1 0,0 0 0,0 1 0,0-1 0,0 0 0,0 1 0,0-1 0,0 0 0,0 1 0,0-1 0,0 0 0,0 1 0,0-1 0,0 0 0,1 1 0,-1-1 0,0 0 0,0 1 0,4 1 0,0 0 0,1 0 0,-1 0 0,0-1 0,1 1 0,-1-1 0,1 0 0,-1 0 0,1-1 0,-1 1 0,7-1 0,380-5 0,398-51 0,422-53 0,419-31 0,313-6 0,136 9 0,-104 23 0,-328 32-134,-450 30-402,-506 31 402,-548 25 161,-142-4-25,0 0 1,0 0 0,0 0 0,0 0 0,0 1 0,0-1 0,-1 0 0,1 0 0,0 0 0,0 1 0,0-1 0,0 0 0,-1 1 0,1-1 0,0 1 0,0-1 0,-1 1 0,1-1 0,0 1 0,1 1-1,-3-1 5,0 0 0,0-1 0,1 1-1,-1 0 1,0 0 0,0 0-1,0-1 1,0 1 0,0-1 0,0 1-1,0 0 1,0-1 0,0 0-1,0 1 1,0-1 0,0 0-1,-2 1 1,-45 12 202,-53 8 0,-199 26 208,-744 67-208,-532 18-209,-405 6 0,319-34 3,-1003 66-143,802-35-407,426-19 391,465-27 78,470-26 59,453-52 19,48-11 0,0 0 0,0 1 0,0-1 0,0 0 0,0 0 0,0 1 0,0-1 0,0 1 0,1-1 0,-1 1 0,0-1 0,0 1 0,0 0 0,1-1 0,-1 1 0,0 0 0,-1 1 0,3-2 0,-1 1 0,1 0 0,-1-1 0,1 1 0,0-1 0,-1 1 0,1-1 0,0 1 0,-1-1 0,1 0 0,0 1 0,-1-1 0,1 0 0,0 1 0,0-1 0,-1 0 0,1 0 0,0 0 0,0 0 0,0 0 0,1 0 0,49 6 0,513-18 0,587-70 0,509-78 0,394-84 0,3712-547 6,-3118 416-173,-1393 202-476,-471 66 724,-459 68 889,-317 40-890,-8 2-20,-24 7 12,-122 26-42,-551 105-30,-534 81 0,-476 60 0,-367 42 0,1113-179 0,-2624 413 0,1516-193 0,375-30-242,455-62-728,436-73 728,366-67 580,413-124-155,2 0 0,-36 21 0,37-12 100,21-17-273,0-1 0,-1 1 0,1-1 0,0 1-1,0-1 1,-1 1 0,1-1 0,0 1 0,0 0 0,0-1 0,0 1 0,0-1 0,-1 1-1,1-1 1,0 1 0,0-1 0,1 1 0,-1 0 0,0-1 0,0 1 0,0-1-1,0 1 1,0-1 0,1 1 0,-1-1 0,0 1 0,3 2 20,0-1 0,0 0 0,0 0 1,1 0-1,-1 0 0,0-1 0,1 0 0,-1 1 1,1-1-1,-1 0 0,1-1 0,0 1 0,6 0 1,109 8 138,404-27-169,404-68 0,426-76 0,327-66 0,1519-236 19,315-45-118,-2609 384-218,-463 67 237,-407 54 80,-30 4 0,-7 0 0,-88 14 0,-480 69 0,-489 69 0,-399 54 0,-1654 257 0,5 81 0,2221-360-121,345-49-366,391-82 431,142-50 99,0 0 0,0 1-1,0 1 1,0-1-1,1 1 1,-1 0-1,-8 9 1,15-13-26,1-1 1,-1 1 0,1 0-1,-1 0 1,1-1 0,-1 1-1,1 0 1,-1 0 0,1 0-1,0-1 1,-1 1-1,1 0 1,0 0 0,0 0-1,-1 0 1,1 0 0,0 0-1,0-1 1,0 1 0,0 0-1,0 0 1,1 0 0,-1 0-1,0 0 1,0 0 0,0 0-1,1-1 1,-1 1 0,0 0-1,1 0 1,-1 0 0,1-1-1,-1 1 1,1 0 0,0 0-1,-1-1 1,1 1 0,0-1-1,-1 1 1,1 0-1,0-1 1,-1 1 0,1-1-1,0 0 1,1 1 0,9 4 98,1 0 0,-1-1 0,1 0 0,-1-1 0,1 0 0,13 1 0,448 30 290,389-18-406,370-14 0,316-5 0,3472-17-1025,-3834 18 698,-425 11-159,-570 0 380,-177-9 173,1 1 0,-1 1 0,0 0 0,24 8 0,-38-10-62,1 0 0,-1 0 0,0 0 0,0 0 1,1 0-1,-1 1 0,0-1 0,0 0 0,0 0 0,1 0 0,-1 0 1,0 0-1,0 1 0,0-1 0,1 0 0,-1 0 0,0 0 1,0 1-1,0-1 0,0 0 0,0 0 0,1 0 0,-1 1 0,0-1 1,0 0-1,0 0 0,0 1 0,0-1 0,0 0 0,0 0 1,0 1-1,0-1 0,0 0 0,0 1 0,0-1 0,0 0 0,0 0 1,0 0-1,0 1 0,0-1 0,-1 0 0,1 0 0,0 1 0,0-1 1,0 0-1,0 0 0,0 1 0,-1-1 0,1 0 0,0 0 1,0 0-1,0 0 0,-1 1 0,1-1 0,0 0 0,0 0 0,0 0 1,-1 0-1,-35 15 374,-164 26 560,-586 71-544,-499 42-395,-369 44 0,-1982 287 0,2085-238-312,370-28-934,423-42 872,688-156 313,-70 32-1,131-50 50,1 0 1,0 1 0,-1 0 0,2 1-1,-1 0 1,0 0 0,1 1 0,0 0-1,0 0 1,-8 10 0,14-15 9,0 0 1,1 0-1,-1 1 1,1-1-1,0 0 1,-1 0-1,1 0 0,0 0 1,-1 0-1,1 1 1,0-1-1,0 0 1,0 0-1,0 0 1,0 1-1,0-1 0,1 0 1,-1 0-1,0 0 1,1 1-1,-1-1 1,1 1-1,1 1 1,0-1-1,-1 0 1,1 0-1,0 0 0,0 0 1,0 0-1,1 0 1,-1 0-1,0-1 1,1 1-1,3 1 1,16 6-1,0-1 1,0-1-1,0-1 1,42 5-1,156 12 2,240-5 0,673-44 0,341-74 0,1255-165 0,0-51 0,-2012 230 0,162-19-77,-398 37-230,-463 66 297,0-2 0,33-11 1,-51 15 10,0 0 1,0 0-1,1 0 1,-1 0 0,0 0-1,0 0 1,1 0 0,-1 0-1,0 0 1,0 0-1,0 0 1,1-1 0,-1 1-1,0 0 1,0 0 0,0 0-1,1 0 1,-1 0-1,0-1 1,0 1 0,0 0-1,0 0 1,0 0 0,1 0-1,-1-1 1,0 1-1,0 0 1,0 0 0,0 0-1,0-1 1,0 1 0,0 0-1,0 0 1,0-1 0,0 1-1,0 0 1,0 0-1,0-1 1,0 1 0,0 0-1,0 0 1,0 0 0,0-1-1,0 1 1,0 0-1,0 0 1,0-1 0,0 1-1,0 0 1,-21-7 172,-322-8 1036,-416 15-907,-346 17-303,-1287 130 25,7 182-153,1746-196-283,530-107 412,-134 51 0,236-74 22,0 0 1,1-1-1,0 2 0,-1-1 1,1 1-1,0 0 0,1 0 1,-10 9-1,14-12-18,1 0-1,-1-1 1,1 1-1,0-1 1,-1 1 0,1 0-1,0-1 1,0 1-1,-1 0 1,1-1-1,0 1 1,0 0 0,0-1-1,0 1 1,0 0-1,0-1 1,0 1 0,0 0-1,0 0 1,0-1-1,0 1 1,0 0 0,1-1-1,-1 2 1,1-1 2,0 1 0,0-1 1,0 0-1,1 0 0,-1 1 1,0-1-1,1 0 0,-1 0 1,0 0-1,1 0 0,-1 0 0,3 0 1,12 5 10,1-1 1,-1 0-1,1-1 0,25 2 1,165 10-6,544-22-13,483-75 0,457-84 0,330-71 0,124-39-128,-116 12-382,-346 49 155,-490 60-556,-576 56 683,-561 82 228,-55 15 0,-1 1 0,1 0 0,0 0 0,-1 0 0,1 0 0,0-1 0,0 1 0,-1 0 0,1-1 0,-1 1 0,1 0 0,0-1 0,-1 1 0,1-1 0,-1 1 0,1-1 0,-1 1 0,1-1 0,-1 1 0,1-1 0,-1 0 0,0 1 0,1-1 0,-1 0 0,0 1 0,1-1 0,-1 0 0,0-1 0,-1 1 0,0 0 0,0 0 0,0 0 0,-1 0 0,1 0 0,0 0 0,-1 1 0,1-1 0,-1 0 0,1 1 0,0-1 0,-1 1 0,0-1 0,1 1 0,-3-1 0,-61-8 0,-589-7 0,-610 44 0,-497 35 0,-4207 354 0,4473-251 0,434-22-7,431-28-24,465-71 74,159-43-9,-1 0-1,0 1 1,1-1 0,-1 1 0,1 1 0,0-1 0,0 1 0,0 0 0,-6 7 0,11-11-23,1 0 1,0 1-1,-1-1 1,1 1-1,0-1 0,-1 1 1,1-1-1,0 1 0,0-1 1,0 1-1,0-1 1,0 1-1,-1-1 0,1 1 1,0-1-1,0 1 0,0-1 1,0 1-1,0-1 1,1 1-1,-1-1 0,0 1 1,0-1-1,0 1 0,0-1 1,1 1-1,-1-1 1,0 1-1,0-1 0,1 1 1,1 1 26,-1-1 1,1 1 0,-1-1-1,1 0 1,0 0 0,0 0 0,0 0-1,0 0 1,0 0 0,3 1-1,18 4 157,0-2-1,0 0 1,30 1-1,502-5 196,364-61-390,263-57 0,97-27 0,-88 0 0,-236 19 219,-320 31 661,-479 65-704,-139 26-168,0 0 0,-1-1 0,21-9 0,-37 14-8,0 0 0,1 0-1,-1 0 1,0 0 0,0 0-1,1-1 1,-1 1 0,0 0-1,0 0 1,1 0 0,-1 0-1,0 0 1,0 0 0,1-1-1,-1 1 1,0 0 0,0 0-1,0 0 1,1-1-1,-1 1 1,0 0 0,0 0-1,0-1 1,0 1 0,1 0-1,-1 0 1,0-1 0,0 1-1,0 0 1,0-1 0,0 1-1,0 0 1,0 0 0,0-1-1,0 1 1,0 0 0,0-1-1,0 1 1,0 0 0,0 0-1,0-1 1,0 1 0,0 0-1,0 0 1,-1-1 0,1 1-1,-26-8-25,-139 6-20,-454 42 25,-354 60 21,-2476 534 0,2618-403-206,261-29-620,382-112 648,160-74 174,1 1 1,-42 33-1,62-45 7,1 1 0,0-1 0,1 1 0,-1 0 0,1 1 1,0-1-1,1 1 0,0 0 0,0 0 0,-3 8 0,6-11-1,0-1-1,0 0 1,1 0-1,-1 1 1,1-1-1,0 0 1,0 1-1,0-1 1,0 0-1,1 1 1,-1-1 0,1 0-1,0 0 1,0 0-1,0 1 1,0-1-1,1 0 1,-1 0-1,1-1 1,0 1-1,2 3 1,3 2 0,1 0-1,0-1 1,0 0 0,0 0-1,1 0 1,0-1 0,1-1-1,17 9 1,13 3-1,2-1-1,60 14 1,105 13-1,241 18 0,547 12 0,255-28 0,90-22 0,-95-14-164,-226-10-493,-283-2 465,-305 6 82,-324 5 181,-90-2 194,-17-6-257,0 0 0,0 0 0,1 0 0,-1 1 0,0-1 0,0 0 0,0 0 0,0 0 0,0 0 0,0 1 0,0-1 0,0 0 0,0 0 0,0 0 0,0 1 0,0-1 0,0 0 0,0 0 0,0 0 0,0 1 0,0-1 0,-1 0 0,1 0 0,0 0 0,0 0 0,0 1 0,0-1 0,0 0 0,0 0 0,0 0 0,-1 0 0,1 0 0,0 1 0,0-1 0,0 0 0,0 0 0,0 0 0,-1 0 0,1 0 0,0 0 0,0 0 0,0 0 0,-1 0 0,1 0 0,0 1 0,-36 10 568,1-2 0,-49 7 0,-327 59-84,-181 41-342,-475 126 391,25 84 2320,976-301-2566,-87 48 1,145-69-280,0 1 1,0 0-1,1 1 0,-1 0 0,-9 10 1,16-15-13,0 0 0,0 0 0,0 1 0,0-1 0,0 0 0,1 0 0,-1 1 0,0-1 0,1 0 0,-1 1 0,1-1 0,-1 1 0,1-1 0,-1 1 1,1-1-1,0 1 0,0-1 0,0 1 0,0-1 0,0 1 0,0-1 0,0 1 0,1 2 0,1-2 1,-1 1 0,1-1 0,0 0 0,-1 0 0,1 0 0,0 0 0,0 0 0,0 0 0,1 0 0,-1-1 0,0 1 0,1-1 0,-1 1 0,5 1 0,9 3 5,-1 0 0,32 6 0,63 7-10,137 5 0,399 4-546,249-13-1830,1121-8 195,-1179-13 1866,-219-6-404,-222-7 526,-365 18 182,0-2 1,-1-1-1,0-2 0,33-9 0,-63 15 11,1 0-1,-1 0 1,1 0 0,-1 0 0,1-1-1,-1 1 1,1 0 0,-1 0 0,1 0-1,-1 0 1,1-1 0,-1 1 0,1 0 0,-1-1-1,0 1 1,1 0 0,-1-1 0,1 1-1,-1 0 1,0-1 0,1 1 0,-1-1-1,0 1 1,0 0 0,1-1 0,-1 1-1,0-1 1,0 1 0,0-1 0,0 1-1,1-1 1,-1 1 0,0-1 0,0 1 0,0-1-1,0 1 1,0-1 0,0 0 0,0 1-1,0-1 1,-1 1 0,1-1 0,0 1-1,0-1 1,0 1 0,0 0 0,-1-1-1,1 1 1,-1-1 0,-3-2 0,0 0 0,0 0-1,0 1 1,-1 0 0,1 0 0,-1 0 0,1 0-1,-8-1 1,-63-13 0,-125-11 0,-352-12 12,-278 8 33,-197 0-34,-49 5-11,101 10-106,197 12-321,234 14 248,235 10-111,295-19 288,0 2 0,-25 6 0,29-2 129,10-7-118,0 1-1,0-1 1,0 0-1,0 1 1,0-1-1,0 0 1,0 1-1,0-1 1,0 0-1,1 1 1,-1-1-1,0 0 0,0 0 1,0 1-1,0-1 1,1 0-1,-1 0 1,0 1-1,0-1 1,0 0-1,1 0 1,-1 0-1,0 1 1,1-1-1,-1 0 1,0 0-1,0 0 1,1 0-1,-1 0 0,1 0 1,8 4 173,1-1 1,0 0-1,1-1 1,12 1-1,117 11 731,396 5-457,332-34-456,251-60 0,103-66-62,-89-40-184,-224-6-75,-280 12-716,-427 91 813,-182 74 220,-1 0 0,0-2 1,0 0-1,28-27 0,-43 36 6,1-1 0,-2 0 0,1-1 0,0 1 0,-1-1 0,0 1 0,0-1 0,-1 0 0,1 0 0,-1 0 0,0 0 0,0-1 0,-1 1 0,1 0 0,0-8 0,-2 7 0,-1 1 0,1 0 0,-1 0 0,0 0 0,-1 0 0,1 0 0,-1 0 0,0 1-1,0-1 1,0 0 0,-1 1 0,1 0 0,-1-1 0,-1 1 0,1 0 0,-7-6 0,-4-4 0,-2 1 0,0 1 1,0 0-1,-1 1 0,-29-14 1,-16-4-2,-96-31 0,-579-119-1,-371 2 0,-290 23 0,-184 18 0,-77-1-123,62-9-366,206 4 28,306 13-891,357 8 1225,500 58 548,204 55-337,-1-2 1,2 0-1,-1-2 0,-21-14 1,39 22-69,1 1 1,0-1-1,0 0 0,1 0 1,-1-1-1,1 1 1,0-1-1,0 0 0,0 0 1,1 0-1,0-1 1,0 1-1,-3-9 1,5 10 3,0-1 0,0 1 0,1 0 1,0-1-1,-1 1 0,2-1 0,-1 1 1,0-1-1,1 1 0,0-1 0,0 1 1,0 0-1,1 0 0,-1-1 0,1 1 1,3-5-1,2-3 84,0 1 0,1 0-1,1 1 1,0 0 0,0 0 0,16-13 0,9-3 259,69-43 1,355-155-1,209-53-363,-332 142 0,682-280 0,-24-25 0,-410 145 311,-172 50 935,-360 211-1112,-1-2 0,-1-2 0,45-47-1,-83 73-44,-1 0 0,0-1 0,-1 0 0,9-16-1,-14 23-48,-1-1 0,-1 1 1,1-1-1,-1 0 0,0 0 0,-1 0 0,1 0 0,-1 0 0,0-7 0,-2 8-17,1 0 1,-1 0-1,0 0 0,0 1 1,0-1-1,-1 0 1,0 0-1,0 1 1,-1-1-1,-5-8 0,2 4-20,-1 1-1,-1 0 0,1 0 0,-2 0 1,1 1-1,-12-8 0,-15-8-2,-1 1 0,-1 2 0,-1 2 0,-63-24 0,-289-75-246,-121 11-738,-973-92 1502,-2 112-376,1152 80-154,294 6 12,-73-3 0,108 1 0,14-2 0,57-14 0,267-65 0,258-66-276,186-49-829,71-21 695,-50 8-124,-132 30 401,-176 38 264,-183 40 392,-221 67-408,-79 33-112,-1 1 0,0 0-1,0-1 1,0 0 0,7-8-1,-12 11-2,0 1 0,-1-1 0,1 1 0,-1-1 0,1 1 0,-1-1 0,1 0 0,-1 1 0,0-1 0,1 0 0,-1 1 0,0-1 0,1 0 0,-1 1 0,0-1 0,0 0 0,0 0 0,0 1 0,0-1 0,0 0 0,0 0 0,0 1 0,0-1 0,0 0 0,0 0 0,0 1 0,0-1 0,-1 0 0,1 0 0,0 1 0,0-1 0,-2-1 0,0 0 0,0-1 0,-1 1 0,0 0 0,0 0 0,1 1 0,-1-1 0,0 1 0,0-1 0,-1 1 0,-2-1 0,-38-11 0,0 2 0,-47-5 0,-216-20 382,-109 6 1145,-1119-9 914,1111 44-2460,98 10-58,107 10 58,202-23 19,1 1 0,0 1 0,0 1 0,-30 12 0,45-16 2,0-1 0,0 1 0,0-1 0,0 1 0,0 0 0,0-1 0,0 1 0,1 0 1,-1-1-1,0 1 0,0 0 0,1 0 0,-1 0 0,1 0 0,-1 0 0,0 0 0,1 0 1,0 0-1,-1 1 0,1-1 10,0-1 0,0 1-1,1 0 1,-1 0 0,0-1 0,1 1 0,-1 0 0,0 0 0,1-1-1,-1 1 1,1 0 0,-1-1 0,1 1 0,-1-1 0,1 1-1,0 0 1,-1-1 0,1 0 0,0 1 0,-1-1 0,1 1 0,0-1-1,0 0 1,0 1 0,15 5 214,0-2 0,0 1-1,1-2 1,-1 0 0,19 0 0,196 8 112,110-14-140,92-18 384,640-114 0,-977 117-144,172-57-1,-254 70-437,-1 0 0,0-1 0,22-13 0,-34 18 0,0 0 0,0 1 0,0-1 0,0 0 0,0 0 0,0 0 0,0 0 0,0 0 0,-1 0 0,1 0 0,0 0 0,-1 0 0,1 0 0,-1 0 0,1 0 0,-1 0 0,1-1 0,0-1 0,-2 2 0,1 0 0,0 0 0,0 0 0,0 0 0,-1 0 0,1 0 0,0 0 0,-1 0 0,1 1 0,-1-1 0,1 0 0,-1 0 0,0 0 0,1 1 0,-1-1 0,0 0 0,1 1 0,-1-1 0,-1 0 0,-5-3 0,0 0 0,0 0 0,0 1 0,-1 0 0,-8-2 0,-20-5 0,-67-8 0,-146-4 0,-140 7-143,-133 6-430,-1485 9-2643,1784 6 2935,165-3 219,48-1 52,10-1 8,91 4 6,179-3-4,192-15-176,167-25-526,1358-163-432,-1580 147 1146,-210 17 35,-185 32-40,-11 5-7,-1 0 0,0 0 0,0 0 1,0 0-1,0 0 0,0-1 0,0 1 0,0 0 0,0 0 0,0 0 0,0 0 0,0 0 0,0 0 0,0 0 0,0 0 0,0 0 0,0-1 0,0 1 0,0 0 0,0 0 1,0 0-1,0 0 0,0 0 0,0 0 0,0 0 0,0 0 0,0-1 0,0 1 0,0 0 0,0 0 0,0 0 0,0 0 0,0 0 0,0 0 0,0 0 0,0 0 0,0 0 0,-1 0 1,1 0-1,0-1 0,0 1 0,0 0 0,0 0 0,0 0 0,0 0 0,0 0 0,0 0 0,0 0 0,-1 0 0,1 0 0,0 0 0,0 0 0,0 0 0,0 0 0,0 0 1,0 0-1,0 0 0,0 0 0,-1 0 0,1 0 0,-48-4 1,-216 8-1,-192 11-371,-491 29-1488,2 39 2307,752-53 1324,155-18-1317,38-12-447,0 0 0,1 0-1,-1 0 1,0 0 0,0 0-1,0 0 1,1 0-1,-1 1 1,0-1 0,0 0-1,0 0 1,1 0-1,-1 0 1,0 0 0,0 0-1,0 0 1,0 0 0,1 1-1,-1-1 1,0 0-1,0 0 1,0 0 0,0 0-1,0 1 1,1-1-1,-1 0 1,0 0 0,0 0-1,0 1 1,0-1 0,0 0-1,0 0 1,0 0-1,0 1 1,0-1 0,0 0-1,0 0 1,0 0-1,0 1 1,0-1 0,0 0-1,0 0 1,0 0 0,0 1-1,0-1 1,0 0-1,0 0 1,0 0 0,-1 1-1,1-1 1,0 0 0,0 0-1,0 0 1,0 0-1,0 1 1,-1-1 0,1 0-1,0 0 1,0 0-1,0 0 1,0 0 0,-1 0-1,1 1 1,0-1 0,0 0-1,0 0 1,-1 0-1,1 0 1,0 0 0,20 4 582,1-1 1,-1-1-1,34-1 1,210-2 665,131-15-1455,912-102-1135,-1019 76 3548,-108 3-1546,-169 36-656,-1 0-1,1 0 1,-1-1-1,0 0 1,-1-1 0,11-6-1,-20 11-7,1-1 0,-1 1-1,0 0 1,1-1 0,-1 1-1,1 0 1,-1-1 0,0 1-1,1-1 1,-1 1-1,0-1 1,0 1 0,1 0-1,-1-1 1,0 1 0,0-1-1,0 1 1,1-1 0,-1 0-1,0 1 1,0-1 0,0 1-1,0-1 1,0 1 0,0-1-1,0 1 1,0-1 0,-1 0 2,0 0 0,1 0 1,-1 0-1,0 0 0,1 1 1,-1-1-1,0 0 1,0 1-1,1-1 0,-1 0 1,0 1-1,0-1 1,0 1-1,0 0 0,-1-1 1,-20-6 1,0 2-1,-1 1 1,1 0 0,-1 2 0,-41 0 0,29 1-4,-537-3-35,333 8 2816,230-4-2604,-17 1 294,42-2-487,12-1 35,1052-121-1190,-898 94 1167,226-66 0,-397 92 0,0-1 0,0 0 0,13-7 0,-24 10 0,1 1 0,-1 0 0,1 0 0,-1 0 0,0 0 0,1-1 0,-1 1 0,0 0 0,1 0 0,-1-1 0,0 1 0,1 0 0,-1-1 0,0 1 0,0 0 0,1-1 0,-1 1 0,0 0 0,0-1 0,0 1 0,0 0 0,1-1 0,-1 1 0,0-1 0,0 1 0,0-1 0,0 1 0,0 0 0,0-1 0,0 1 0,0-1 0,0 1 0,0 0 0,0-1 0,-1 0 0,0 0 0,0 0 0,-1 0 0,0 0 0,1 0 0,-1 0 0,0 0 0,1 0 0,-1 1 0,0-1 0,0 1 0,0-1 0,0 1 0,-2-1 0,-45-6 0,-2 3 0,-67 1 0,73 2 0,-191 2 0,-279 35 0,451-27-585,-82 22-1,85-12-5267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17:09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9970 1029 24575,'5'-6'0,"-14"3"0,-23 2 0,-100 11 12,-239 48-1,-127 65-682,409-99 579,-412 117 54,387-100 38,106-38 0,0 1 0,1 0 0,-14 9 0,21-12 0,-1-1 0,0 1 0,1-1 0,-1 1 0,1-1 0,-1 1 0,1-1 0,-1 1 0,1-1 0,0 1 0,-1 0 0,1-1 0,0 1 0,-1 0 0,1-1 0,0 1 0,0 0 0,0 0 0,0-1 0,-1 2 0,2-1 0,-1 0 0,1 0 0,-1-1 0,1 1 0,-1 0 0,1 0 0,-1-1 0,1 1 0,-1 0 0,1-1 0,0 1 0,0-1 0,-1 1 0,1-1 0,0 1 0,0-1 0,-1 1 0,1-1 0,0 0 0,0 0 0,1 1 0,20 4 0,0-1 0,0 0 0,1-2 0,42-1 0,-37 0 0,129-3 130,-1-7 0,0-7-1,-1-6 1,196-55 0,-266 52-66,155-64 1,-232 85-65,1 0 0,-1-1 0,0 1 0,10-10 0,-17 14 0,0-1 0,0 0 0,0 1 0,0-1 0,0 0 0,0 0 0,-1 0 0,1 0 0,0 1 0,-1-1 0,1 0 0,-1 0 0,1 0 0,-1-1 0,1 1 0,-1 0 0,1 0 0,-1 0 0,0 0 0,0 0 0,0 0 0,0 0 0,0-1 0,0 1 0,0 0 0,0 0 0,0 0 0,0 0 0,0 0 0,-1-1 0,1 1 0,-1 0 0,1 0 0,-1 0 0,1 0 0,-1 0 0,1 0 0,-1 0 0,0 0 0,0 1 0,1-1 0,-1 0 0,-2-1 0,-4-3 0,0 0 0,0 0 0,-1 1 0,1 0 0,-1 0 0,0 1 0,0 0 0,-1 0 0,1 1 0,-1 0 0,-10-1 0,-15-1 0,-52 2 0,54 2 0,-12 0 0,58 0 0,86 2 0,1630 0-1379,-1035-3-1455,1491-55-1429,-2110 53 4163,-21 1 501,102-16 0,-148 14-199,-26 0 190,-215-4 1725,158 8-2119,-810-1 1675,-574-11-4817,901-6 2590,-486-9 632,900 31 144,121-1 221,34 0 0,252 10-236,-176-11-192,234 3-5,727-1 192,569 11-2197,-1419-9 2019,1353 44-658,-1531-48 1315,-39-1-160,-78 0 376,-203-1-528,-208 0-632,-187-1-789,-55-1 177,-1578 12-1939,1797 4 1559,153 4 887,137 1 150,203-15 434,-56 15 0,90-19-76,-1 1-1,1 0 1,0 0 0,-1 0 0,1 1 0,0-1-1,0 1 1,0 0 0,0 0 0,0 0-1,-5 4 1,8-5-116,0-1 0,0 0 0,0 1 1,-1-1-1,1 1 0,0-1 0,0 1 0,0-1 0,0 0 1,0 1-1,0-1 0,0 1 0,0-1 0,0 1 0,0-1 0,0 0 1,0 1-1,0-1 0,1 1 0,-1-1 0,0 0 0,0 1 1,0-1-1,1 1 0,-1-1 0,0 0 0,0 1 0,1-1 0,0 1 1,22 13 552,9-1 423,0-2 0,1-2 0,49 9 1,118 7-404,770 7 2316,-933-32-3042,399-8-201,763-113 0,-1053 94 330,-141 26 0,-1 0 0,1 0 0,0-1 0,-1 0 0,1 1 0,8-6 0,-13 7 0,0-1 0,1 1 0,-1 0 0,0 0 0,0-1 0,0 1 0,0 0 0,0 0 0,1-1 0,-1 1 0,0 0 0,0-1 0,0 1 0,0 0 0,0-1 0,0 1 0,0 0 0,0 0 0,0-1 0,0 1 0,0 0 0,0-1 0,0 1 0,0 0 0,0-1 0,-1 1 0,1 0 0,0 0 0,0-1 0,0 1 0,0 0 0,0-1 0,-1 1 0,1 0 0,0 0 0,0 0 0,-1-1 0,1 1 0,0 0 0,0 0 0,-1 0 0,1-1 0,0 1 0,0 0 0,-1 0 0,1 0 0,0 0 0,-1 0 0,1 0 0,0 0 0,-1 0 0,1 0 0,0 0 0,0 0 0,-1 0 0,-19-6 0,0 2 0,-39-5 0,-254-14 0,-269-2-547,-254 2-1989,-197 5 37,-3327-7-4213,3608 26 5524,189 0 1121,173 0 982,7 0 1689,337 0-2067,39-1 145,27 0 1469,255 1-783,10-2-873,99 1 1485,404 1-1936,778-2-1630,-1902 1 1586,-48 0-88,-38 0-231,-405 0 2340,1195 0-1591,137 0-932,-340 0-168,1231-5-1266,-6-36 2035,-1116 23-99,-243 16 148,38-8 0,-65 7 134,-11 0 96,-50-2 682,-143-1-656,-386 4-1604,-46 0 3982,618 1-1814,35-3-409,534-56-314,96 16-792,253 3-2118,219-3-353,171 3 351,109 10 1609,2655-12-2854,-33 43 3311,-3301 1 787,-274-3 200,-239-2 974,-357-4 1628,-146-5-2459,-118-19-202,-121-23 978,-128-22-1077,-156-16-626,-142-2-247,-114 13-1574,-2096-42-951,1 110 2255,2481 18 1044,147 4 421,136 2-80,126 5 863,117 5-454,118-9 465,41-11-1326,0 0-1,0 0 1,-1 0 0,1 0 0,0 0-1,0 0 1,-1 0 0,1 0 0,0 0-1,0 0 1,-1 0 0,1 0 0,0 0-1,0 0 1,-1 0 0,1 1 0,0-1-1,0 0 1,0 0 0,-1 0 0,1 0-1,0 1 1,0-1 0,0 0 0,0 0-1,-1 0 1,1 1 0,0-1 0,0 0-1,0 0 1,0 1 0,0-1 0,0 0-1,0 0 1,0 1 0,0-1 0,0 0-1,0 0 1,0 1 0,0-1 0,0 0-1,0 0 1,0 1 0,0-1 0,0 0-1,0 0 1,0 1 0,0-1 0,0 0-1,0 0 1,0 1 0,0-1 0,1 0-1,6 3 63,1 0-1,0-1 0,0 0 0,0 0 0,0-1 0,14 0 0,193 10-54,193-4 216,233-3 721,243-2-1051,219-2-1228,199-1 515,153 0-1088,-208-1 1120,2959 21-1720,-3381 3 2679,-303 3 946,-471-23-1040,0 2 0,60 14-1,-111-18-94,1 0 0,-1 0 0,0 0 0,0 0 0,0 0 0,0 0 0,0 0 0,1 0 0,-1 0 0,0 0 0,0 0 0,0 0 0,0 0 0,0 0 0,1 0 0,-1 0 0,0 1 0,0-1 0,0 0 0,0 0 0,0 0 0,0 0 0,0 0 0,1 0 0,-1 0 0,0 0 0,0 0 0,0 1 0,0-1 0,0 0 0,0 0 0,0 0 0,0 0 0,0 0 0,0 1 0,0-1 0,0 0 0,0 0 0,0 0 0,0 0 0,0 0 0,0 1 0,0-1 0,0 0 0,0 0 0,0 0 0,0 0 0,0 0 0,0 0 0,0 1 0,0-1 0,0 0 0,0 0 0,0 0 0,0 0 0,0 0 0,0 0 0,0 1 0,-1-1 0,1 0 0,-18 5 0,-86 5 0,-389 6 0,-398-6 0,-389-4 0,-338-4 0,-279-1 0,-168-2 0,-1044-1-93,-3612 2-1517,5302 9 1610,315 16 0,329 9 299,298 3 899,411-30-1049,-101 23 1,164-29-145,-1 0 1,1 0 0,0 0-1,-1 1 1,1-1-1,0 1 1,0-1-1,-1 1 1,1 0-1,-2 3 1,4-5 4,1 1 0,0-1 0,0 1 0,0-1 0,-1 1 1,1 0-1,0-1 0,0 1 0,0-1 0,0 1 0,0-1 0,0 1 0,0-1 1,0 1-1,0-1 0,0 1 0,0 0 0,0-1 0,0 1 0,0-1 1,1 1-1,-1-1 0,0 1 0,0-1 0,1 1 0,-1-1 0,0 1 0,1-1 1,-1 0-1,0 1 0,1-1 0,-1 1 0,1-1 0,-1 0 0,1 0 1,-1 1-1,0-1 0,1 0 0,-1 1 0,1-1 0,0 0 0,20 9 380,-1-1-1,1-2 0,0 0 0,39 6 0,242 32 98,145-3-246,132-9 723,103-10-616,1448 4 129,12-31-3056,-909 1 2075,2643 0-1355,-3426 4 2115,-76 0 767,-91 0-221,-50 1 2592,-454-1-197,-1986 0-1618,1912 0-5441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17:18.5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3860 1066 24575,'-409'12'-992,"1"17"0,-606 124 0,-757 309-752,1614-411 1639,142-45 105,-1 0 0,2 0 0,-27 17 0,39-22 2,1 0 0,0-1 0,0 1 0,0 0 0,0 0 0,0 0 0,0 0 0,0 0 0,1 0 0,-1 1 0,0-1 0,1 0 0,-1 0 0,0 2 0,1-2 6,0 0 0,0-1 0,0 1 0,0 0 0,0-1-1,0 1 1,0 0 0,1-1 0,-1 1 0,0 0 0,0-1 0,1 1-1,-1-1 1,0 1 0,1 0 0,-1-1 0,1 1 0,-1-1-1,0 1 1,1-1 0,-1 0 0,1 1 0,0-1 0,-1 1-1,1-1 1,0 1 0,10 3 130,-1 0 1,2 0-1,-1-1 0,0 0 1,1-1-1,20 1 0,197 12 104,138-7-400,123-5-474,856-31-1981,-3-72 356,-1023 60 1904,7-14 476,-458 88 1847,-112 24-1970,-1421 410 2176,1491-407-573,161-57-1522,0 1 0,1 0 1,-1 1-1,1 1 0,-15 10 1,25-16-76,1-1 1,-1 1 0,1-1 0,-1 1 0,1-1 0,-1 1 0,1 0 0,0-1 0,-1 1 0,1 0 0,0-1 0,-1 1 0,1 0 0,0-1 0,0 1 0,-1 0 0,1-1 0,0 1 0,0 0 0,0 0 0,0-1 0,0 1 0,0 0 0,0 0 0,1 0 4,0 1 1,-1-1 0,1 0-1,0 0 1,0 0-1,0 0 1,0 0 0,0 0-1,0 0 1,0-1 0,0 1-1,0 0 1,0 0-1,2 0 1,12 5 5,0 0 1,0-1-1,0-1 1,19 3-1,264 30-95,8-25-605,-229-10 425,729 5-49,-405-6 2422,-331 2-1713,-71-2-402,1-1 0,0 0 0,0 0 0,0 0 0,0 0 0,0 0 0,0 0 0,0 0 0,0 0 0,0 0 0,0 0 0,-1 1 0,1-1 0,0 0 0,0 0 0,0 0 0,0 0 0,0 0 0,0 0 0,0 0 0,0 1 0,0-1 0,0 0 0,0 0 0,0 0 0,0 0 0,0 0 0,0 0 0,0 1 0,0-1 0,0 0 0,0 0 0,0 0 0,0 0 0,0 0 0,0 0 0,0 0 0,1 1 0,-1-1 0,0 0 0,0 0 0,0 0 0,0 0 0,0 0 0,0 0 0,0 0 0,0 0 0,0 0 0,1 0 0,-1 1 0,0-1 0,0 0 0,0 0 0,0 0 0,0 0 0,0 0 0,0 0 0,1 0 0,-1 0 0,0 0 0,0 0 0,0 0 0,0 0 0,0 0 0,0 0 0,1 0 0,-1 0 0,0 0 0,-21 8 0,-248 53 0,170-43 0,-274 51-546,-131 10-1689,-426 55-10,-413 64 571,977-136 686,132-11 741,223-48 247,0 0 0,0 1 0,0 0 0,1 1 0,0 0 0,-14 9 0,23-14 0,1 1 0,-1-1 0,1 1 0,-1-1 0,1 0 0,-1 1 0,1-1 0,0 1 0,-1-1 0,1 1 0,-1 0 0,1-1 0,0 1 0,0-1 0,-1 1 0,1 0 0,0-1 0,0 1 0,0 0 0,0-1 0,-1 1 0,1 0 0,0-1 0,0 1 0,0-1 0,1 1 0,-1 0 0,0-1 0,0 1 0,0 0 0,0-1 0,1 1 0,-1 0 0,0-1 0,0 1 0,1-1 0,0 1 0,2 2 0,0 0 0,0-1 0,1 0 0,-1 0 0,1 0 0,0 0 0,-1-1 0,1 1 0,0-1 0,7 1 0,39 9 0,87 5 0,182 1 98,1457-7 390,-322-81 3458,-1400 65-4056,-54 6 118,0 0 1,0 0-1,0 0 1,-1-1-1,1 1 1,0 0-1,0 0 1,0 0-1,0 0 1,0 0-1,0 0 1,0 0-1,-39 2 435,-124 17 1327,-112 19-1327,81-10-498,-911 147-615,947-140 971,117-19-226,40-16-74,0 0-1,0 1 1,0-1 0,1 1 0,-1-1 0,0 1-1,1-1 1,-1 1 0,0-1 0,1 1 0,-1 0 0,1-1-1,-1 1 1,1 0 0,-1-1 0,1 1 0,-1 0-1,1 0 1,0-1 0,-1 1 0,1 0 0,0 1 0,0-1-2,0 0 1,1-1-1,-1 1 1,0 0-1,1 0 1,-1 0 0,1-1-1,-1 1 1,1 0-1,0-1 1,-1 1-1,1 0 1,0-1 0,-1 1-1,1-1 1,0 1-1,0-1 1,-1 0-1,1 1 1,0-1 0,1 1-1,40 12-8,122 8 9,471 8-803,10-27 190,-520-3 749,125-1 1717,-405 13-1816,-722 99-579,869-109 704,-1 1 0,1 0 0,0 0-1,-1 1 1,-13 7 0,22-7 46,8 0-43,40-3-15,141-22-150,137-35-515,126-26-1546,902-157-1539,-261 47 3743,-1030 180-143,-58 11 0,-8 1 0,-35 2 0,-116 14 0,-102 16 0,-1166 198 1070,1178-175 1212,207-45-1813,-71 28 1,105-36-463,1 0 0,-1 0 0,0 0 0,1 1 0,-1-1 0,1 1 0,0 0 0,-1 0 0,1 0 0,0 0 0,0 0 0,0 0 0,-2 3 0,4-4-7,0 0 1,0 0 0,0-1 0,0 1-1,0 0 1,0 0 0,0-1 0,0 1-1,0 0 1,0-1 0,0 1 0,0 0-1,1 0 1,-1-1 0,0 1 0,1 0-1,-1-1 1,0 1 0,1-1 0,-1 1-1,1 0 1,-1-1 0,1 1 0,-1-1-1,1 1 1,-1-1 0,1 1-1,-1-1 1,1 0 0,0 1 0,-1-1-1,2 1 1,9 4-5,1-1 0,0 0 0,0 0 0,0-1 0,19 2 0,221 17 4,184-9-546,161-6-1784,1288-5-1081,-1505 4 3390,-187 7-64,-162-5 66,-31-7 19,0-1 0,0 0 0,0 0 0,1 1 0,-1-1 0,0 0 0,0 1 0,0-1 0,0 0 0,0 0-1,0 1 1,0-1 0,0 0 0,0 1 0,0-1 0,0 0 0,0 1 0,0-1 0,0 0 0,0 0 0,-1 1 0,1-1 0,0 0 0,0 1 0,0-1 0,0 0 0,0 0 0,-1 1 0,1-1-1,0 0 1,0 0 0,0 0 0,-1 1 0,1-1 0,0 0 0,0 0 0,-1 0 0,1 0 0,0 1 0,0-1 0,-1 0 0,1 0 0,0 0 0,-1 0 0,1 0 0,0 0 0,-1 0 0,1 0 0,0 0-1,0 0 1,-1 0 0,-24 9 0,-1-2 0,-29 5 0,-244 40-51,57-11 648,123-12 1619,115-28-2124,0 0 0,0 1 1,1-1-1,-1 1 0,0 0 0,1 0 0,-4 3 1,6-5-76,1 0 1,0 1 0,0-1 0,0 0 0,-1 0-1,1 1 1,0-1 0,0 0 0,0 0 0,0 1 0,-1-1-1,1 0 1,0 0 0,0 1 0,0-1 0,0 0-1,0 1 1,0-1 0,0 0 0,0 0 0,0 1-1,0-1 1,0 0 0,0 1 0,0-1 0,0 0 0,0 1-1,0-1 1,0 0 0,0 0 0,1 1 0,-1-1-1,0 0 1,0 0 0,0 1 0,0-1 0,1 0-1,-1 0 1,0 1 0,0-1 0,0 0 0,1 0 0,-1 0-1,0 1 1,0-1 0,1 0 0,-1 0 0,1 0-1,7 4 343,1-1 0,0-1 0,1 0 0,-1 0 0,15 1 0,161 10 1538,110-6-1924,86-3-1429,81-4 545,88-7-1324,124-19 941,76-26-970,-668 46 2042,915-65-1856,152 5-320,2444-83 149,-2717 121 1702,-266 0 645,-271 3 845,-267 14-681,-59 6-101,-13 5-157,0 0 0,0 0 0,0 0-1,0 0 1,0 0 0,0-1 0,0 1 0,0 0 0,0 0 0,0 0 0,0 0 0,0 0 0,0 0 0,1-1 0,-1 1 0,0 0 0,0 0 0,0 0 0,-1 0 0,1 0 0,0 0 0,0 0 0,0-1-1,0 1 1,0 0 0,0 0 0,0 0 0,0 0 0,0 0 0,0 0 0,0 0 0,0-1 0,0 1 0,0 0 0,0 0 0,-1 0 0,1 0 0,0 0 0,0 0 0,0 0 0,0 0 0,0 0 0,0 0 0,0 0-1,0 0 1,-1 0 0,1 0 0,0 0 0,0-1 0,0 1 0,0 0 0,0 0 0,-1 0 0,-33-6 603,-1 1 0,-59 0 1,-324-8-153,-241 4-451,-2234 0 1264,2518 9-855,193 2 413,726-1-827,7-1-474,1286 1-2316,-625-2 7523,-1496 1-1998,-153 0-3273,-141 0-1610,-68 2 1607,-775-5 1091,1231-6 1759,151-1-1582,38 10-720,1 0-1,0 0 1,-1 0-1,1 0 1,0 0 0,-1-1-1,1 1 1,0 0-1,0 0 1,-1 0 0,1-1-1,0 1 1,-1 0 0,1 0-1,0-1 1,0 1-1,0 0 1,-1 0 0,1-1-1,0 1 1,0 0 0,0-1-1,0 1 1,0 0-1,-1-1 1,1 1 0,0 0-1,0-1 1,0 1-1,0 0 1,0-1 0,0 1-1,0-1 1,0 1 0,0 0-1,0-1 1,0 1-1,1 0 1,-1-1 0,0 1-1,0 0 1,0-1-1,0 1 1,1 0 0,-1 0-1,0-1 1,1 1 0,7-7 8,2 2 1,-1-1-1,1 1 1,-1 1 0,1 0-1,1 0 1,12-3-1,186-50-15,109-22-374,92-23-1123,-148 38 1260,783-205 963,-767 180-698,-248 78 1,0-1-1,-1-1 0,31-19 1,-59 31-28,1 0 1,0 0 0,0-1 0,-1 1-1,1-1 1,0 1 0,-1-1 0,1 1 0,-1-1-1,0 0 1,0 0 0,0 0 0,2-3-1,-3 4 0,0 0-1,0 1 0,0-1 0,0 0 0,0 0 0,0 0 0,0 0 0,-1 1 0,1-1 1,0 0-1,0 0 0,-1 1 0,1-1 0,0 0 0,-1 0 0,1 1 0,-1-1 1,1 0-1,-1 1 0,1-1 0,-1 1 0,0-1 0,1 1 0,-1-1 0,0 1 1,1-1-1,-1 1 0,-1-1 0,-12-4 0,0 0 0,0 1 0,-1 0 0,0 1 0,1 1 0,-22-1 0,-211-10 0,-109 10 11,-813 13 547,913-12 1448,213 0-1755,-65-10-1,104 12-250,0-1 0,-1 0 0,1 0 0,1 0 0,-1 0 0,0-1 0,0 1 0,0-1 0,1 0 0,-1 0 0,1 0 0,-1-1 0,-3-3 0,6 5 0,1 0 0,-1 1 0,1-1 0,0 0 0,-1 0 0,1 0 0,0 0 0,0 1 0,-1-1 0,1 0 0,0 0 0,0 0 0,0 0 0,0 0 0,0 0 0,0 1 0,0-1 0,1 0 0,-1 0 0,0 0 0,1-1 0,0-1 0,1 1 0,-1-1 0,1 0 0,0 1 0,0-1 0,0 1 0,0 0 0,4-3 0,18-12 37,0 1-1,1 1 0,1 1 0,0 1 1,29-9-1,-33 13 218,116-44 1534,-66 26-1501,82-41-1,-130 50-286,-24 18 0,0 0 0,0-1 0,0 1 0,0 0 0,0 0 0,0-1 0,1 1 0,-1 0 0,0 0 0,0-1 0,0 1 0,0 0 0,0-1 0,0 1 0,0 0 0,0 0 0,0-1 0,0 1 0,0 0 0,-1 0 0,1-1 0,0 1 0,0 0 0,0 0 0,0-1 0,0 1 0,0 0 0,-1 0 0,1-1 0,0 1 0,0 0 0,0 0 0,-1 0 0,1 0 0,0-1 0,0 1 0,0 0 0,-1 0 0,1 0 0,0 0 0,-1 0 0,1 0 0,0-1 0,-7 0 0,0-1 0,1 1 0,-1 0 0,0 1 0,-9 0 0,-48 2 0,0 4 0,1 2 0,0 3 0,0 2 0,-111 41 0,106-24 0,49-16 0,19-14 0,-1 0 0,1 0 0,0 1 0,0-1 0,0 0 0,0 0 0,0 0 0,-1 0 0,1 1 0,0-1 0,0 0 0,0 0 0,0 0 0,0 1 0,0-1 0,0 0 0,0 0 0,0 0 0,0 1 0,0-1 0,0 0 0,0 0 0,0 1 0,0-1 0,0 0 0,0 0 0,0 0 0,0 1 0,0-1 0,0 0 0,0 0 0,0 0 0,0 1 0,0-1 0,0 0 0,0 0 0,1 0 0,-1 1 0,0-1 0,0 0 0,1 0 0,2 2 0,1-1 0,0-1 0,0 1 0,0 0 0,0-1 0,0 0 0,0 0 0,8-1 0,244-32 0,-196 23 0,569-82-1437,193-32 898,-701 97 539,-102 18 0,-19 8 0,0 1 0,0 0 0,0-1 0,-1 1 0,1 0 0,0-1 0,0 1 0,0 0 0,-1-1 0,1 1 0,0 0 0,0-1 0,-1 1 0,1 0 0,0-1 0,0 1 0,-1 0 0,1 0 0,0 0 0,-1-1 0,1 1 0,-1 0 0,1 0 0,0 0 0,-1 0 0,1 0 0,0-1 0,-1 1 0,1 0 0,-1 0 0,1 0 0,0 0 0,-1 0 0,0 0 0,-28-4 0,-50-1 0,-141 1 0,-936 5-2024,386 6 3625,1058-27-1305,14-12-706,642-86-1757,-3-31 2592,-780 117 790,-101 14-836,-60 18-379,0 0-1,1 0 1,-1 0-1,0 0 0,0 0 1,0 0-1,0 0 1,1 0-1,-1 0 1,0 0-1,0 0 0,0 0 1,0 0-1,1 0 1,-1 0-1,0 0 1,0 0-1,0-1 1,0 1-1,0 0 0,1 0 1,-1 0-1,0 0 1,0 0-1,0 0 1,0-1-1,0 1 0,0 0 1,0 0-1,0 0 1,0 0-1,0-1 1,1 1-1,-1 0 0,0 0 1,0 0-1,0 0 1,0-1-1,0 1 1,0 0-1,0 0 0,0 0 1,0 0-1,0-1 1,-1 1-1,1 0 1,0 0-1,0 0 1,0 0-1,0-1 0,0 1 1,0 0-1,0 0 1,0 0-1,0 0 1,0 0-1,-1-1 0,1 1 1,0 0-1,0 0 1,0 0-1,0 0 1,0 0-1,-1 0 0,1 0 1,0-1-1,-35-4-37,-248 0 38,204 5 0,-1559 11 269,1633-11-16,8-1-95,18-4-56,57-8-204,153-22 102,104-11-383,1149-184-1232,-1281 187 2815,-169 35-1049,37-14-1,-54 11-150,-17 11 0,0 0 0,0 0 0,0-1 0,0 1 0,0 0 0,0-1 0,0 1 0,0 0 0,0 0 0,0-1 0,-1 1 0,1 0 0,0-1 0,0 1 0,0 0 0,0 0 0,0-1 0,-1 1 0,1 0 0,0 0 0,0 0 0,-1-1 0,1 1 0,0 0 0,0 0 0,-1 0 0,1 0 0,0 0 0,0-1 0,-1 1 0,1 0 0,0 0 0,0 0 0,-1 0 0,1 0 0,0 0 0,-1 0 0,1 0 0,0 0 0,-1 0 0,-19-3 0,-1 1 0,-30 1 0,-144 5 0,-108 14-380,-1469 171-1144,1651-170 3011,101-13-1137,32-3-295,50-6-88,859-127-911,-846 118 610,-38 6 320,569-122 1753,-589 123-1607,1-1 0,22-10 0,-29 6-132,-11 10 0,-1-1 0,1 1 0,0-1 0,0 1 0,0 0 0,0 0 0,0-1 0,-1 1 0,1 0 0,0-1 0,0 1 0,-1 0 0,1 0 0,0-1 0,0 1 0,-1 0 0,1 0 0,0-1 0,-1 1 0,1 0 0,0 0 0,-1 0 0,1 0 0,0 0 0,-1-1 0,1 1 0,0 0 0,-1 0 0,1 0 0,0 0 0,-1 0 0,-15-2 0,-1 1 0,-31 2 0,-1105 86 559,995-67-559,95-7 0,63-13 0,0 0 0,0 0 0,0 0 0,0 1 0,0-1 0,0 0 0,0 0 0,1 0 0,-1 0 0,0 0 0,0 0 0,0 0 0,0 1 0,0-1 0,0 0 0,0 0 0,0 0 0,0 0 0,0 0 0,0 0 0,0 1 0,0-1 0,0 0 0,0 0 0,0 0 0,0 0 0,0 0 0,0 1 0,0-1 0,0 0 0,-1 0 0,1 0 0,0 0 0,0 0 0,0 0 0,0 0 0,0 0 0,0 1 0,0-1 0,0 0 0,0 0 0,0 0 0,-1 0 0,1 0 0,0 0 0,0 0 0,0 0 0,0 0 0,0 0 0,-1 0 0,40 3 0,117-7 0,106-9 0,1091-119-2160,-1179 106 2805,-129 14-483,-45 12-162,0 0 1,0 0 0,0 0-1,0 0 1,0 0-1,-1 0 1,1-1 0,0 1-1,0 0 1,0 0 0,0 0-1,0 0 1,0 0 0,-1-1-1,1 1 1,0 0-1,0 0 1,0 0 0,0 0-1,0 0 1,0-1 0,0 1-1,0 0 1,0 0 0,0 0-1,0-1 1,0 1 0,0 0-1,0 0 1,0 0-1,0 0 1,0-1 0,0 1-1,0 0 1,0 0 0,0 0-1,0 0 1,0-1 0,0 1-1,1 0 1,-1 0-1,0 0 1,0 0 0,0 0-1,0-1 1,0 1 0,0 0-1,1 0 1,-1 0 0,0 0-1,0 0 1,0 0 0,0 0-1,0 0 1,1-1-1,-1 1 1,0 0 0,0 0-1,0 0 1,0 0 0,1 0-1,-1 0 1,-16-3-15,0 1 1,-30-1 0,-168-2 13,-134 3-482,-1472 7-1928,1538-11 2753,256 6 0,-1-3 0,1 0 0,-41-10 0,66 12-328,-1 1 1,1 0 0,0-1 0,0 1 0,-1-1 0,1 1 0,0-1 0,0 0-1,0 1 1,0-1 0,0 0 0,0 0 0,0 0 0,0 0 0,0 0 0,0 0 0,0 0-1,-1-2 1,2 2-14,1 0 1,-1 1-1,0-1 0,0 0 0,0 0 0,0 0 0,1 0 0,-1 1 0,0-1 0,1 0 0,-1 0 1,1 0-1,-1 1 0,1-1 0,-1 0 0,1 1 0,0-1 0,-1 0 0,1 1 0,0-1 1,-1 1-1,1-1 0,0 1 0,-1-1 0,2 1 0,18-11 12,1 2-1,-1 1 1,40-11-1,591-138-691,-80 22 668,-535 125 514,-4 2 9,-1-1 1,0-1 0,46-22 0,-65 21-514,-12 11 0,0 0 0,0-1 0,0 1 0,0 0 0,0-1 0,0 1 0,0 0 0,0 0 0,0-1 0,0 1 0,0 0 0,0-1 0,0 1 0,0 0 0,0 0 0,-1-1 0,1 1 0,0 0 0,0 0 0,0-1 0,0 1 0,-1 0 0,1 0 0,0 0 0,0-1 0,0 1 0,-1 0 0,1 0 0,0 0 0,0 0 0,-1 0 0,1-1 0,0 1 0,0 0 0,-1 0 0,0 0 0,-9-3 0,-1 1 0,-1 0 0,1 0 0,-16 1 0,-302-5 0,250 7 0,-283 0-337,-130 1-1011,-132 0 465,-1777 3-4857,2318-4 5503,-280 7 159,395-5 697,59-2 531,213-7-797,184-2-266,165 0 258,2907-9-4253,-3386 18 4403,-658 0 1981,-40-1-2426,-199 0 149,-3297 0-4358,3949-1 4159,59 1 0,15-1 0,106-5 0,-73 4 0,398-15 0,320-3-87,287 2-258,3424-114-970,-3814 103 1070,-266 9 245,-347 18 442,54-8 1,-120 6 378,-65 1 1,-263 1-316,-188 2-335,-1880 6 1235,2071-9 1073,143-7-752,196 9-1668,1 0 0,-1-1 0,0-1 0,-20-7 0,22 1-59,16-1 0,3 5 99,0 1-1,0 0 0,0 0 1,1 0-1,0 1 1,-1 1-1,1-1 0,0 1 1,9-1-1,-7 1 248,0-1 0,0 0-1,1 0 1,-2-1 0,18-9-1,-27 13-308,0 0-1,1-1 1,-1 1-1,0 0 1,0-1-1,0 1 1,0 0 0,0 0-1,0-1 1,0 1-1,0 0 1,0-1-1,0 1 1,0 0-1,0-1 1,0 1-1,-1 0 1,1 0-1,0-1 1,0 1-1,0 0 1,0 0-1,0-1 1,-1 1-1,1 0 1,0 0 0,0-1-1,0 1 1,-1 0-1,1 0 1,0 0-1,0-1 1,-1 1-1,1 0 1,0 0-1,0 0 1,-1 0-1,1 0 1,0 0-1,0-1 1,-1 1-1,-17-10 560,13 7-542,0-1-66,0 0-1,0 0 1,1-1-1,0 0 1,0 0-1,0 0 1,1 0-1,-1 0 1,1-1 0,-4-9-1,-2-4-1215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815AA-B199-4A3A-BD29-8A5401239AA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56BB9-FA98-4A16-BC3E-72953F1CC9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12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56BB9-FA98-4A16-BC3E-72953F1CC9B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800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01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422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254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03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66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3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996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31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26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05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73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71AB795-F256-4BB3-8781-E24D2F82361C}" type="datetimeFigureOut">
              <a:rPr lang="en-ID" smtClean="0"/>
              <a:t>13/06/2025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3712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339E3-15A7-BB66-BB41-EA8D102310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colorTemperature colorTemp="6300"/>
                    </a14:imgEffect>
                    <a14:imgEffect>
                      <a14:saturation sat="4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33" y="-101659"/>
            <a:ext cx="12132733" cy="7061318"/>
          </a:xfrm>
          <a:prstGeom prst="rect">
            <a:avLst/>
          </a:prstGeom>
          <a:solidFill>
            <a:schemeClr val="dk1"/>
          </a:solidFill>
        </p:spPr>
      </p:pic>
      <p:pic>
        <p:nvPicPr>
          <p:cNvPr id="7" name="Picture 6" descr="A gold coin with a crown and swords&#10;&#10;AI-generated content may be incorrect.">
            <a:extLst>
              <a:ext uri="{FF2B5EF4-FFF2-40B4-BE49-F238E27FC236}">
                <a16:creationId xmlns:a16="http://schemas.microsoft.com/office/drawing/2014/main" id="{724BC0D5-2C8E-9F5C-DE13-F0DF4D355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10" y="457188"/>
            <a:ext cx="3810378" cy="3810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1DDF0-4A15-2563-1891-A889770E32DC}"/>
              </a:ext>
            </a:extLst>
          </p:cNvPr>
          <p:cNvSpPr txBox="1"/>
          <p:nvPr/>
        </p:nvSpPr>
        <p:spPr>
          <a:xfrm>
            <a:off x="3175818" y="4241638"/>
            <a:ext cx="584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tura MT Script Capitals" panose="03020802060602070202" pitchFamily="66" charset="0"/>
              </a:rPr>
              <a:t>by Wesley Frederick Oh</a:t>
            </a:r>
          </a:p>
        </p:txBody>
      </p:sp>
    </p:spTree>
    <p:extLst>
      <p:ext uri="{BB962C8B-B14F-4D97-AF65-F5344CB8AC3E}">
        <p14:creationId xmlns:p14="http://schemas.microsoft.com/office/powerpoint/2010/main" val="12143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AF461-649B-E645-4FBB-E6DED0AA2B60}"/>
              </a:ext>
            </a:extLst>
          </p:cNvPr>
          <p:cNvSpPr txBox="1"/>
          <p:nvPr/>
        </p:nvSpPr>
        <p:spPr>
          <a:xfrm>
            <a:off x="1055998" y="2451510"/>
            <a:ext cx="10080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Additional Documents</a:t>
            </a:r>
            <a:endParaRPr lang="en-ID" sz="7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1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D6D31CD-E9F4-A57B-0EC4-6C98A7A8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3" y="1272117"/>
            <a:ext cx="5160147" cy="51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CA7B2-ABDA-8D89-6760-4AC0CE1D0039}"/>
              </a:ext>
            </a:extLst>
          </p:cNvPr>
          <p:cNvSpPr txBox="1"/>
          <p:nvPr/>
        </p:nvSpPr>
        <p:spPr>
          <a:xfrm>
            <a:off x="323099" y="250176"/>
            <a:ext cx="7642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UML (Use Case Diagram)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8196" name="Picture 4" descr="Draw.io Logo PNG Vector (SVG) Free Download">
            <a:extLst>
              <a:ext uri="{FF2B5EF4-FFF2-40B4-BE49-F238E27FC236}">
                <a16:creationId xmlns:a16="http://schemas.microsoft.com/office/drawing/2014/main" id="{4B0DC31A-147C-74E6-8D9D-245AE241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38" y="460905"/>
            <a:ext cx="1850495" cy="18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2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03BF6-ADA5-6C17-9DC0-155F09A9E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2489C-3FE8-BDEA-5676-FDB2374FE658}"/>
              </a:ext>
            </a:extLst>
          </p:cNvPr>
          <p:cNvSpPr txBox="1"/>
          <p:nvPr/>
        </p:nvSpPr>
        <p:spPr>
          <a:xfrm>
            <a:off x="323099" y="250176"/>
            <a:ext cx="10323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Entity Relationship Diagram (ERD)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9218" name="Picture 2" descr="picture 8">
            <a:extLst>
              <a:ext uri="{FF2B5EF4-FFF2-40B4-BE49-F238E27FC236}">
                <a16:creationId xmlns:a16="http://schemas.microsoft.com/office/drawing/2014/main" id="{10FB618D-8492-9BBD-CFDB-4E4107FD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96" y="1226417"/>
            <a:ext cx="7424737" cy="510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08BC0A1-DAA1-F579-79DA-B24B4941E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433" y="1402821"/>
            <a:ext cx="2614653" cy="103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11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2EE27-6C05-1D76-75BF-CAD783A80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3FB9B5-3192-CB46-F28A-6F703A65B5AD}"/>
              </a:ext>
            </a:extLst>
          </p:cNvPr>
          <p:cNvSpPr txBox="1"/>
          <p:nvPr/>
        </p:nvSpPr>
        <p:spPr>
          <a:xfrm>
            <a:off x="323099" y="250176"/>
            <a:ext cx="3161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Flowchart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4" descr="Draw.io Logo PNG Vector (SVG) Free Download">
            <a:extLst>
              <a:ext uri="{FF2B5EF4-FFF2-40B4-BE49-F238E27FC236}">
                <a16:creationId xmlns:a16="http://schemas.microsoft.com/office/drawing/2014/main" id="{0B5F96A0-BB3B-9BB8-C4AF-9FFE213E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38" y="460905"/>
            <a:ext cx="1850495" cy="18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F4F0BD94-168C-880C-DDB7-F3C9A37C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20" y="308097"/>
            <a:ext cx="4877505" cy="62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6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8D148-62DD-D71F-397F-E0C53187D2EF}"/>
              </a:ext>
            </a:extLst>
          </p:cNvPr>
          <p:cNvSpPr txBox="1"/>
          <p:nvPr/>
        </p:nvSpPr>
        <p:spPr>
          <a:xfrm>
            <a:off x="323099" y="250176"/>
            <a:ext cx="4079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Deployments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C5375-9496-E599-6771-E0E746DE98C0}"/>
              </a:ext>
            </a:extLst>
          </p:cNvPr>
          <p:cNvSpPr txBox="1"/>
          <p:nvPr/>
        </p:nvSpPr>
        <p:spPr>
          <a:xfrm>
            <a:off x="-68347" y="42264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https://wf-835.itch.io/coinmaster-beta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FDFCE8-D59A-7D16-8AD3-5FB3A518E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818872"/>
            <a:ext cx="4079707" cy="10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D26B5E-25C7-8204-C9B7-DAA36963EFBC}"/>
              </a:ext>
            </a:extLst>
          </p:cNvPr>
          <p:cNvSpPr txBox="1"/>
          <p:nvPr/>
        </p:nvSpPr>
        <p:spPr>
          <a:xfrm>
            <a:off x="2401346" y="220133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Frontend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C7F3F-09D5-139A-CABC-A5D044AA6614}"/>
              </a:ext>
            </a:extLst>
          </p:cNvPr>
          <p:cNvSpPr txBox="1"/>
          <p:nvPr/>
        </p:nvSpPr>
        <p:spPr>
          <a:xfrm>
            <a:off x="8269098" y="2188062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Backend</a:t>
            </a:r>
            <a:endParaRPr lang="en-ID" dirty="0"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4D9180-8602-D578-CF6A-DE79AAC9EBC0}"/>
              </a:ext>
            </a:extLst>
          </p:cNvPr>
          <p:cNvGrpSpPr/>
          <p:nvPr/>
        </p:nvGrpSpPr>
        <p:grpSpPr>
          <a:xfrm>
            <a:off x="6888691" y="2673865"/>
            <a:ext cx="4036484" cy="1066800"/>
            <a:chOff x="6800850" y="2895600"/>
            <a:chExt cx="4036484" cy="1066800"/>
          </a:xfrm>
        </p:grpSpPr>
        <p:pic>
          <p:nvPicPr>
            <p:cNvPr id="11268" name="Picture 4" descr="Homepage - OUTSCALE | Elevate Your Experiences">
              <a:extLst>
                <a:ext uri="{FF2B5EF4-FFF2-40B4-BE49-F238E27FC236}">
                  <a16:creationId xmlns:a16="http://schemas.microsoft.com/office/drawing/2014/main" id="{2D0678AD-F185-66CF-C840-5675AA950F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032"/>
            <a:stretch>
              <a:fillRect/>
            </a:stretch>
          </p:blipFill>
          <p:spPr bwMode="auto">
            <a:xfrm>
              <a:off x="6800850" y="2895600"/>
              <a:ext cx="759883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omepage - OUTSCALE | Elevate Your Experiences">
              <a:extLst>
                <a:ext uri="{FF2B5EF4-FFF2-40B4-BE49-F238E27FC236}">
                  <a16:creationId xmlns:a16="http://schemas.microsoft.com/office/drawing/2014/main" id="{BA0C32DC-75A9-BB56-6A0C-0FCF581139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1" r="-2550"/>
            <a:stretch>
              <a:fillRect/>
            </a:stretch>
          </p:blipFill>
          <p:spPr bwMode="auto">
            <a:xfrm>
              <a:off x="7486650" y="2895600"/>
              <a:ext cx="3350684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AD9934-7FD6-C4C0-9924-6B66295A2C6B}"/>
              </a:ext>
            </a:extLst>
          </p:cNvPr>
          <p:cNvSpPr txBox="1"/>
          <p:nvPr/>
        </p:nvSpPr>
        <p:spPr>
          <a:xfrm>
            <a:off x="5842000" y="4226468"/>
            <a:ext cx="6129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https://coinmaster.osc-fr1.scalingo.io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331DA6D-8609-E02A-A079-C17B2ED7A18D}"/>
              </a:ext>
            </a:extLst>
          </p:cNvPr>
          <p:cNvSpPr/>
          <p:nvPr/>
        </p:nvSpPr>
        <p:spPr>
          <a:xfrm rot="599492">
            <a:off x="4009297" y="3646668"/>
            <a:ext cx="3666067" cy="1918111"/>
          </a:xfrm>
          <a:prstGeom prst="arc">
            <a:avLst>
              <a:gd name="adj1" fmla="val 81813"/>
              <a:gd name="adj2" fmla="val 9172114"/>
            </a:avLst>
          </a:prstGeom>
          <a:ln w="69850">
            <a:solidFill>
              <a:schemeClr val="tx1"/>
            </a:solidFill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024EF-BB5C-8CFB-BEB6-25AB6A5AB249}"/>
              </a:ext>
            </a:extLst>
          </p:cNvPr>
          <p:cNvSpPr txBox="1"/>
          <p:nvPr/>
        </p:nvSpPr>
        <p:spPr>
          <a:xfrm>
            <a:off x="4834917" y="5861367"/>
            <a:ext cx="255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 HTTPS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9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7CBFC-C3D3-27BA-B8D9-99258794DB06}"/>
              </a:ext>
            </a:extLst>
          </p:cNvPr>
          <p:cNvSpPr txBox="1"/>
          <p:nvPr/>
        </p:nvSpPr>
        <p:spPr>
          <a:xfrm>
            <a:off x="3351370" y="3531620"/>
            <a:ext cx="5489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THANK YOU !!!</a:t>
            </a:r>
            <a:endParaRPr lang="en-ID" sz="6600" dirty="0"/>
          </a:p>
        </p:txBody>
      </p:sp>
      <p:pic>
        <p:nvPicPr>
          <p:cNvPr id="5" name="Picture 4" descr="A gold coin with a crown and swords&#10;&#10;AI-generated content may be incorrect.">
            <a:extLst>
              <a:ext uri="{FF2B5EF4-FFF2-40B4-BE49-F238E27FC236}">
                <a16:creationId xmlns:a16="http://schemas.microsoft.com/office/drawing/2014/main" id="{9A67DC03-CC76-9CF8-B35A-205BFF8A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94" y="1107622"/>
            <a:ext cx="2423998" cy="24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98283-AF83-8D1A-0EA6-5D51A4A7A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old coin with a crown and swords&#10;&#10;AI-generated content may be incorrect.">
            <a:extLst>
              <a:ext uri="{FF2B5EF4-FFF2-40B4-BE49-F238E27FC236}">
                <a16:creationId xmlns:a16="http://schemas.microsoft.com/office/drawing/2014/main" id="{CA06056B-52FF-EF04-4820-E3E1DA80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42" y="290130"/>
            <a:ext cx="2512154" cy="2512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9CD9D-8AB4-ADF5-A11C-0CD5D231B94E}"/>
              </a:ext>
            </a:extLst>
          </p:cNvPr>
          <p:cNvSpPr txBox="1"/>
          <p:nvPr/>
        </p:nvSpPr>
        <p:spPr>
          <a:xfrm>
            <a:off x="924232" y="1130709"/>
            <a:ext cx="3383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So, what is</a:t>
            </a:r>
            <a:endParaRPr lang="en-ID" sz="480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C5EA5-BA3E-D296-B017-20B250B8C99D}"/>
              </a:ext>
            </a:extLst>
          </p:cNvPr>
          <p:cNvSpPr txBox="1"/>
          <p:nvPr/>
        </p:nvSpPr>
        <p:spPr>
          <a:xfrm>
            <a:off x="6572865" y="1130709"/>
            <a:ext cx="537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?</a:t>
            </a:r>
            <a:endParaRPr lang="en-ID" sz="48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CC91B-29F3-BB18-5F22-9107C19F8DC9}"/>
              </a:ext>
            </a:extLst>
          </p:cNvPr>
          <p:cNvSpPr txBox="1"/>
          <p:nvPr/>
        </p:nvSpPr>
        <p:spPr>
          <a:xfrm>
            <a:off x="924232" y="3695966"/>
            <a:ext cx="9881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ID" sz="2400" b="0" i="0" dirty="0">
                <a:effectLst/>
                <a:latin typeface="Arial Narrow" panose="020B0606020202030204" pitchFamily="34" charset="0"/>
              </a:rPr>
              <a:t>Coin Master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adalah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tipe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game clicker yang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mengedepankan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interaksi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antara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game dan backend. Tujuan game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ini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adalah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untuk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menjadi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sekaya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mungkin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antara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dengan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memperkuat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diri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sendiri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ataupun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menjatuhkan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player lain.</a:t>
            </a:r>
            <a:endParaRPr lang="en-ID" sz="2400" dirty="0">
              <a:effectLst/>
              <a:latin typeface="Arial Narrow" panose="020B0606020202030204" pitchFamily="34" charset="0"/>
            </a:endParaRPr>
          </a:p>
        </p:txBody>
      </p:sp>
      <p:pic>
        <p:nvPicPr>
          <p:cNvPr id="1028" name="Picture 4" descr="Presentations: The Good, the Bad, and the Ugly | The Universities at Shady  Grove (USG)">
            <a:extLst>
              <a:ext uri="{FF2B5EF4-FFF2-40B4-BE49-F238E27FC236}">
                <a16:creationId xmlns:a16="http://schemas.microsoft.com/office/drawing/2014/main" id="{7D7D512C-2BE6-1816-E717-E5613C86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018" y="390525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4278D-06D6-2A96-FAEB-984354890004}"/>
              </a:ext>
            </a:extLst>
          </p:cNvPr>
          <p:cNvSpPr txBox="1"/>
          <p:nvPr/>
        </p:nvSpPr>
        <p:spPr>
          <a:xfrm>
            <a:off x="323099" y="250176"/>
            <a:ext cx="5658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Game Mechanics?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25A772-8648-BE33-91F6-05B0586ADB7C}"/>
              </a:ext>
            </a:extLst>
          </p:cNvPr>
          <p:cNvSpPr/>
          <p:nvPr/>
        </p:nvSpPr>
        <p:spPr>
          <a:xfrm>
            <a:off x="626532" y="1744134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Upgrade System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386E54-4A65-A4F6-09C3-24FB6350CBF4}"/>
              </a:ext>
            </a:extLst>
          </p:cNvPr>
          <p:cNvSpPr/>
          <p:nvPr/>
        </p:nvSpPr>
        <p:spPr>
          <a:xfrm>
            <a:off x="4309532" y="1744134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Buy Weapons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E0B11-41FD-96F7-6504-02F0856FF6C1}"/>
              </a:ext>
            </a:extLst>
          </p:cNvPr>
          <p:cNvSpPr/>
          <p:nvPr/>
        </p:nvSpPr>
        <p:spPr>
          <a:xfrm>
            <a:off x="8305798" y="1744134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 Clicks to get rich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22F802-D73C-E967-FEBB-77039B8AA29D}"/>
              </a:ext>
            </a:extLst>
          </p:cNvPr>
          <p:cNvSpPr/>
          <p:nvPr/>
        </p:nvSpPr>
        <p:spPr>
          <a:xfrm>
            <a:off x="626531" y="4097866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Passive Income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95CA7-680E-CAED-8E14-EC7865E3F0AC}"/>
              </a:ext>
            </a:extLst>
          </p:cNvPr>
          <p:cNvSpPr/>
          <p:nvPr/>
        </p:nvSpPr>
        <p:spPr>
          <a:xfrm>
            <a:off x="4309532" y="4097866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Level-based buy cost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50944C-6EF6-1AD6-84E2-578963687E90}"/>
              </a:ext>
            </a:extLst>
          </p:cNvPr>
          <p:cNvSpPr/>
          <p:nvPr/>
        </p:nvSpPr>
        <p:spPr>
          <a:xfrm>
            <a:off x="8305798" y="4097866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Player to Player Interaction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F5C7D-40BF-5313-008E-9EA1545B4964}"/>
              </a:ext>
            </a:extLst>
          </p:cNvPr>
          <p:cNvSpPr txBox="1"/>
          <p:nvPr/>
        </p:nvSpPr>
        <p:spPr>
          <a:xfrm>
            <a:off x="626530" y="2521003"/>
            <a:ext cx="3005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membeli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Upgrade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EDC89-1781-42A3-DD1C-F730BA042CB1}"/>
              </a:ext>
            </a:extLst>
          </p:cNvPr>
          <p:cNvSpPr txBox="1"/>
          <p:nvPr/>
        </p:nvSpPr>
        <p:spPr>
          <a:xfrm>
            <a:off x="4309531" y="2597203"/>
            <a:ext cx="30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Beli Weapons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menyerang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Player lain.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C3DA4-41D5-D983-F749-21B8DEDC5A13}"/>
              </a:ext>
            </a:extLst>
          </p:cNvPr>
          <p:cNvSpPr txBox="1"/>
          <p:nvPr/>
        </p:nvSpPr>
        <p:spPr>
          <a:xfrm>
            <a:off x="8305797" y="2606245"/>
            <a:ext cx="300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very essential of Clicker Game.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9155F-C3B3-D3C4-1FAB-E2C07B4A521B}"/>
              </a:ext>
            </a:extLst>
          </p:cNvPr>
          <p:cNvSpPr txBox="1"/>
          <p:nvPr/>
        </p:nvSpPr>
        <p:spPr>
          <a:xfrm>
            <a:off x="626529" y="4936065"/>
            <a:ext cx="3005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diatur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BE67C-6669-1BBD-B158-73A4E92783A6}"/>
              </a:ext>
            </a:extLst>
          </p:cNvPr>
          <p:cNvSpPr txBox="1"/>
          <p:nvPr/>
        </p:nvSpPr>
        <p:spPr>
          <a:xfrm>
            <a:off x="4309531" y="4936065"/>
            <a:ext cx="30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Harga upgrade dan weapon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level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15AB1-5E77-DB37-FFA7-FB0389C37F3F}"/>
              </a:ext>
            </a:extLst>
          </p:cNvPr>
          <p:cNvSpPr txBox="1"/>
          <p:nvPr/>
        </p:nvSpPr>
        <p:spPr>
          <a:xfrm>
            <a:off x="8305796" y="4936065"/>
            <a:ext cx="30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Walaupun game single player,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player lain.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91B55-ACE9-48E5-8500-3E9C5F79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F9BC22-7476-9C36-8E57-4B98AD1D1DAD}"/>
              </a:ext>
            </a:extLst>
          </p:cNvPr>
          <p:cNvSpPr txBox="1"/>
          <p:nvPr/>
        </p:nvSpPr>
        <p:spPr>
          <a:xfrm>
            <a:off x="2941226" y="284042"/>
            <a:ext cx="63095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Arial Rounded MT Bold" panose="020F0704030504030204" pitchFamily="34" charset="0"/>
              </a:rPr>
              <a:t>Game Controls</a:t>
            </a:r>
            <a:endParaRPr lang="en-ID" sz="6600" b="1" dirty="0">
              <a:latin typeface="Arial Rounded MT Bold" panose="020F0704030504030204" pitchFamily="34" charset="0"/>
            </a:endParaRPr>
          </a:p>
        </p:txBody>
      </p:sp>
      <p:pic>
        <p:nvPicPr>
          <p:cNvPr id="3074" name="Picture 2" descr="White Click Icon PNGs for Free Download">
            <a:extLst>
              <a:ext uri="{FF2B5EF4-FFF2-40B4-BE49-F238E27FC236}">
                <a16:creationId xmlns:a16="http://schemas.microsoft.com/office/drawing/2014/main" id="{A42C6211-503B-8FC5-B0E7-5112B807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68" y="1392038"/>
            <a:ext cx="4068233" cy="40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ite mouse 3 icon - Free white computer hardware icons">
            <a:extLst>
              <a:ext uri="{FF2B5EF4-FFF2-40B4-BE49-F238E27FC236}">
                <a16:creationId xmlns:a16="http://schemas.microsoft.com/office/drawing/2014/main" id="{82042B12-863A-F42F-D82B-01EEEC81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04" y="1832504"/>
            <a:ext cx="3797829" cy="37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25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8B126-37DA-0384-43B6-E5C2BF86C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B38DE-0AE4-AA4B-90AD-99F48D6D38B4}"/>
              </a:ext>
            </a:extLst>
          </p:cNvPr>
          <p:cNvSpPr txBox="1"/>
          <p:nvPr/>
        </p:nvSpPr>
        <p:spPr>
          <a:xfrm>
            <a:off x="1984265" y="284042"/>
            <a:ext cx="8601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Arial Rounded MT Bold" panose="020F0704030504030204" pitchFamily="34" charset="0"/>
              </a:rPr>
              <a:t>Device Compatibility</a:t>
            </a:r>
            <a:endParaRPr lang="en-ID" sz="6600" b="1" dirty="0">
              <a:latin typeface="Arial Rounded MT Bold" panose="020F07040305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45652-CCED-1793-AB64-CF62CE95F08A}"/>
              </a:ext>
            </a:extLst>
          </p:cNvPr>
          <p:cNvGrpSpPr/>
          <p:nvPr/>
        </p:nvGrpSpPr>
        <p:grpSpPr>
          <a:xfrm>
            <a:off x="1332387" y="2422188"/>
            <a:ext cx="3725997" cy="1780162"/>
            <a:chOff x="1215654" y="1741251"/>
            <a:chExt cx="6878062" cy="3239311"/>
          </a:xfrm>
        </p:grpSpPr>
        <p:pic>
          <p:nvPicPr>
            <p:cNvPr id="12290" name="Picture 2" descr="Pc xnimrodx Lineal icon | Freepik">
              <a:extLst>
                <a:ext uri="{FF2B5EF4-FFF2-40B4-BE49-F238E27FC236}">
                  <a16:creationId xmlns:a16="http://schemas.microsoft.com/office/drawing/2014/main" id="{CE0382A0-9300-5B99-A7C6-C81240E7A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654" y="1741251"/>
              <a:ext cx="2761673" cy="2761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6">
              <a:extLst>
                <a:ext uri="{FF2B5EF4-FFF2-40B4-BE49-F238E27FC236}">
                  <a16:creationId xmlns:a16="http://schemas.microsoft.com/office/drawing/2014/main" id="{0752E583-6BDA-BF3D-AFCF-4649FDEE1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406" y="2121368"/>
              <a:ext cx="3178310" cy="238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1BF9C55-F5CC-9428-DC0B-18BDB2E05CC8}"/>
                </a:ext>
              </a:extLst>
            </p:cNvPr>
            <p:cNvCxnSpPr/>
            <p:nvPr/>
          </p:nvCxnSpPr>
          <p:spPr>
            <a:xfrm flipH="1">
              <a:off x="4212077" y="1741251"/>
              <a:ext cx="1118680" cy="3239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D4744F7-179D-06D4-BFB2-73DBDD5F3BD6}"/>
              </a:ext>
            </a:extLst>
          </p:cNvPr>
          <p:cNvSpPr txBox="1"/>
          <p:nvPr/>
        </p:nvSpPr>
        <p:spPr>
          <a:xfrm>
            <a:off x="1841448" y="51585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5119F-3BE8-77B6-67F0-8D090EF00406}"/>
              </a:ext>
            </a:extLst>
          </p:cNvPr>
          <p:cNvSpPr txBox="1"/>
          <p:nvPr/>
        </p:nvSpPr>
        <p:spPr>
          <a:xfrm>
            <a:off x="1887167" y="4474049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Compatible</a:t>
            </a:r>
            <a:endParaRPr lang="en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453E16-7AE9-78FB-62ED-09645D9B3DFE}"/>
              </a:ext>
            </a:extLst>
          </p:cNvPr>
          <p:cNvGrpSpPr/>
          <p:nvPr/>
        </p:nvGrpSpPr>
        <p:grpSpPr>
          <a:xfrm>
            <a:off x="6905945" y="2144951"/>
            <a:ext cx="4030305" cy="2775663"/>
            <a:chOff x="6750302" y="1950397"/>
            <a:chExt cx="4030305" cy="2775663"/>
          </a:xfrm>
        </p:grpSpPr>
        <p:pic>
          <p:nvPicPr>
            <p:cNvPr id="12296" name="Picture 8" descr="Smartphone - Free technology icons">
              <a:extLst>
                <a:ext uri="{FF2B5EF4-FFF2-40B4-BE49-F238E27FC236}">
                  <a16:creationId xmlns:a16="http://schemas.microsoft.com/office/drawing/2014/main" id="{1270BB2A-62D3-FE36-6101-A677DFD26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4250">
              <a:off x="6750302" y="2525996"/>
              <a:ext cx="1147359" cy="114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8" name="Picture 10">
              <a:extLst>
                <a:ext uri="{FF2B5EF4-FFF2-40B4-BE49-F238E27FC236}">
                  <a16:creationId xmlns:a16="http://schemas.microsoft.com/office/drawing/2014/main" id="{8BD5C84A-709F-DA9E-5A88-9B20E4833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944" y="1950397"/>
              <a:ext cx="2775663" cy="277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E09D7A-DA5E-D513-C8A0-C86BCA442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5417" y="1984443"/>
              <a:ext cx="781784" cy="21398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B043CC-65BF-6082-3CC8-924789FB91CF}"/>
              </a:ext>
            </a:extLst>
          </p:cNvPr>
          <p:cNvSpPr txBox="1"/>
          <p:nvPr/>
        </p:nvSpPr>
        <p:spPr>
          <a:xfrm>
            <a:off x="6221670" y="4667507"/>
            <a:ext cx="459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Technically playable, but not fully optimized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1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EF7D-9852-F899-FB01-BF0AAD0F6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4A84A9-55A0-6D20-677F-CB49271C3799}"/>
              </a:ext>
            </a:extLst>
          </p:cNvPr>
          <p:cNvSpPr txBox="1"/>
          <p:nvPr/>
        </p:nvSpPr>
        <p:spPr>
          <a:xfrm>
            <a:off x="2575499" y="279080"/>
            <a:ext cx="6736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Game Objective</a:t>
            </a:r>
            <a:endParaRPr lang="en-ID" sz="6600" b="1" dirty="0">
              <a:latin typeface="Arial Rounded MT Bold" panose="020F0704030504030204" pitchFamily="34" charset="0"/>
            </a:endParaRPr>
          </a:p>
        </p:txBody>
      </p:sp>
      <p:pic>
        <p:nvPicPr>
          <p:cNvPr id="5122" name="Picture 2" descr="PR] LINE Let's Get Rich menduduki posisi no. 1 untuk kategori Games di  Google Play dan iOS App Store • Jagat Review">
            <a:extLst>
              <a:ext uri="{FF2B5EF4-FFF2-40B4-BE49-F238E27FC236}">
                <a16:creationId xmlns:a16="http://schemas.microsoft.com/office/drawing/2014/main" id="{8A76C03B-7747-61B6-28CC-B6B8CF127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572364"/>
            <a:ext cx="6019799" cy="451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B68A03-0D01-1F53-1A05-8A50CAFAFDB5}"/>
                  </a:ext>
                </a:extLst>
              </p14:cNvPr>
              <p14:cNvContentPartPr/>
              <p14:nvPr/>
            </p14:nvContentPartPr>
            <p14:xfrm>
              <a:off x="2729747" y="3019760"/>
              <a:ext cx="7554600" cy="325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B68A03-0D01-1F53-1A05-8A50CAFAFD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3747" y="2983760"/>
                <a:ext cx="7626240" cy="33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F6F18E-DEC9-E74C-2530-55FFF7CC6736}"/>
                  </a:ext>
                </a:extLst>
              </p14:cNvPr>
              <p14:cNvContentPartPr/>
              <p14:nvPr/>
            </p14:nvContentPartPr>
            <p14:xfrm>
              <a:off x="1541387" y="1703960"/>
              <a:ext cx="8089920" cy="53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F6F18E-DEC9-E74C-2530-55FFF7CC67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5747" y="1668320"/>
                <a:ext cx="81615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878B4-3366-934A-C3DB-0BF767AE47A9}"/>
                  </a:ext>
                </a:extLst>
              </p14:cNvPr>
              <p14:cNvContentPartPr/>
              <p14:nvPr/>
            </p14:nvContentPartPr>
            <p14:xfrm>
              <a:off x="2742347" y="1885400"/>
              <a:ext cx="6605280" cy="1401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878B4-3366-934A-C3DB-0BF767AE47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6707" y="1849760"/>
                <a:ext cx="6676920" cy="14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28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C7CB3-8ABE-EB9B-B43B-16DC6D6DB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43940-8F43-7AE5-1A92-831DD028712E}"/>
              </a:ext>
            </a:extLst>
          </p:cNvPr>
          <p:cNvSpPr txBox="1"/>
          <p:nvPr/>
        </p:nvSpPr>
        <p:spPr>
          <a:xfrm>
            <a:off x="323099" y="250176"/>
            <a:ext cx="481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Game Interface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14B75-B0D4-0CC1-5BB9-ADA94DF3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8" y="1081173"/>
            <a:ext cx="9526623" cy="554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3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04E5-6CE1-9322-A1F6-D20324D8D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8A9B8-6732-B557-D4D6-E1CA957370E6}"/>
              </a:ext>
            </a:extLst>
          </p:cNvPr>
          <p:cNvSpPr txBox="1"/>
          <p:nvPr/>
        </p:nvSpPr>
        <p:spPr>
          <a:xfrm>
            <a:off x="323099" y="250176"/>
            <a:ext cx="4993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Register Screen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7170" name="Picture 2" descr="picture 6">
            <a:extLst>
              <a:ext uri="{FF2B5EF4-FFF2-40B4-BE49-F238E27FC236}">
                <a16:creationId xmlns:a16="http://schemas.microsoft.com/office/drawing/2014/main" id="{E0B09C7A-451D-90E6-175C-8A2521E8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80" y="1228196"/>
            <a:ext cx="62007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0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66224-0793-295D-E1D3-C460E210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9E7FB2-AE11-E964-71C1-3F7E6035FB7C}"/>
              </a:ext>
            </a:extLst>
          </p:cNvPr>
          <p:cNvSpPr txBox="1"/>
          <p:nvPr/>
        </p:nvSpPr>
        <p:spPr>
          <a:xfrm>
            <a:off x="323099" y="250176"/>
            <a:ext cx="4138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Login Screen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6146" name="Picture 2" descr="picture 2">
            <a:extLst>
              <a:ext uri="{FF2B5EF4-FFF2-40B4-BE49-F238E27FC236}">
                <a16:creationId xmlns:a16="http://schemas.microsoft.com/office/drawing/2014/main" id="{EBF4D67A-6264-5E42-5836-B0ED19AD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081173"/>
            <a:ext cx="94869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1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181</Words>
  <Application>Microsoft Office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Aptos</vt:lpstr>
      <vt:lpstr>Aptos Display</vt:lpstr>
      <vt:lpstr>Arial</vt:lpstr>
      <vt:lpstr>Arial Black</vt:lpstr>
      <vt:lpstr>Arial Narrow</vt:lpstr>
      <vt:lpstr>Arial Rounded MT Bold</vt:lpstr>
      <vt:lpstr>Matura MT Script Capitals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Wesley Frederick Oh</dc:creator>
  <cp:lastModifiedBy>Wesley Frederick Oh</cp:lastModifiedBy>
  <cp:revision>11</cp:revision>
  <dcterms:created xsi:type="dcterms:W3CDTF">2025-06-12T06:49:36Z</dcterms:created>
  <dcterms:modified xsi:type="dcterms:W3CDTF">2025-06-13T05:32:03Z</dcterms:modified>
</cp:coreProperties>
</file>