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omments/comment1.xml" ContentType="application/vnd.openxmlformats-officedocument.presentationml.comment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0"/>
  </p:notesMasterIdLst>
  <p:sldIdLst>
    <p:sldId id="260" r:id="rId2"/>
    <p:sldId id="262" r:id="rId3"/>
    <p:sldId id="261" r:id="rId4"/>
    <p:sldId id="264" r:id="rId5"/>
    <p:sldId id="266" r:id="rId6"/>
    <p:sldId id="265" r:id="rId7"/>
    <p:sldId id="259" r:id="rId8"/>
    <p:sldId id="263" r:id="rId9"/>
  </p:sldIdLst>
  <p:sldSz cx="9144000" cy="5143500" type="screen16x9"/>
  <p:notesSz cx="7010400" cy="92964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60"/>
            <p14:sldId id="262"/>
            <p14:sldId id="261"/>
            <p14:sldId id="264"/>
            <p14:sldId id="266"/>
            <p14:sldId id="265"/>
            <p14:sldId id="259"/>
          </p14:sldIdLst>
        </p14:section>
        <p14:section name="Appendix" id="{FF7B0FB4-4267-4A48-BD10-EA75630500DF}">
          <p14:sldIdLst>
            <p14:sldId id="26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3"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6382D"/>
    <a:srgbClr val="0ABAB5"/>
    <a:srgbClr val="C1C1C1"/>
    <a:srgbClr val="14202E"/>
    <a:srgbClr val="D6D6D6"/>
    <a:srgbClr val="132620"/>
    <a:srgbClr val="88A9C4"/>
    <a:srgbClr val="8C8C8C"/>
    <a:srgbClr val="2C4257"/>
    <a:srgbClr val="9141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3" d="100"/>
          <a:sy n="103" d="100"/>
        </p:scale>
        <p:origin x="109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0"/>
                  <c:y val="-7.7475047510999318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sg&amp;a</c:v>
                </c:pt>
              </c:strCache>
            </c:strRef>
          </c:tx>
          <c:spPr>
            <a:solidFill>
              <a:srgbClr val="14202E"/>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2.822298</c:v>
                </c:pt>
                <c:pt idx="1">
                  <c:v>3.3657269999999997</c:v>
                </c:pt>
                <c:pt idx="2">
                  <c:v>4.1249839999999995</c:v>
                </c:pt>
                <c:pt idx="3">
                  <c:v>4.5590000000000002</c:v>
                </c:pt>
                <c:pt idx="4">
                  <c:v>5.4059999999999997</c:v>
                </c:pt>
                <c:pt idx="5">
                  <c:v>6.1870000000000003</c:v>
                </c:pt>
                <c:pt idx="6">
                  <c:v>6.7640000000000002</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sg&amp;a as of sales</c:v>
                </c:pt>
              </c:strCache>
            </c:strRef>
          </c:tx>
          <c:spPr>
            <a:ln w="3175" cap="rnd">
              <a:solidFill>
                <a:schemeClr val="bg2">
                  <a:lumMod val="10000"/>
                </a:schemeClr>
              </a:solidFill>
              <a:round/>
            </a:ln>
            <a:effectLst/>
          </c:spPr>
          <c:marker>
            <c:symbol val="circle"/>
            <c:size val="5"/>
            <c:spPr>
              <a:solidFill>
                <a:schemeClr val="bg1"/>
              </a:solidFill>
              <a:ln w="3175">
                <a:solidFill>
                  <a:schemeClr val="bg2">
                    <a:lumMod val="10000"/>
                  </a:schemeClr>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0.38653647432960736</c:v>
                </c:pt>
                <c:pt idx="1">
                  <c:v>0.37272691231281302</c:v>
                </c:pt>
                <c:pt idx="2">
                  <c:v>0.36924844089276293</c:v>
                </c:pt>
                <c:pt idx="3">
                  <c:v>0.35428971091078643</c:v>
                </c:pt>
                <c:pt idx="4">
                  <c:v>0.34247703515996197</c:v>
                </c:pt>
                <c:pt idx="5">
                  <c:v>0.35141429058275586</c:v>
                </c:pt>
                <c:pt idx="6">
                  <c:v>0.34849811942913084</c:v>
                </c:pt>
              </c:numCache>
            </c:numRef>
          </c:val>
          <c:smooth val="0"/>
          <c:extLst>
            <c:ext xmlns:c16="http://schemas.microsoft.com/office/drawing/2014/chart" uri="{C3380CC4-5D6E-409C-BE32-E72D297353CC}">
              <c16:uniqueId val="{00000000-9161-462C-B003-0F721D456522}"/>
            </c:ext>
          </c:extLst>
        </c:ser>
        <c:dLbls>
          <c:showLegendKey val="0"/>
          <c:showVal val="0"/>
          <c:showCatName val="0"/>
          <c:showSerName val="0"/>
          <c:showPercent val="0"/>
          <c:showBubbleSize val="0"/>
        </c:dLbls>
        <c:marker val="1"/>
        <c:smooth val="0"/>
        <c:axId val="1470051407"/>
        <c:axId val="1470043503"/>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470043503"/>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470051407"/>
        <c:crosses val="max"/>
        <c:crossBetween val="between"/>
      </c:valAx>
      <c:catAx>
        <c:axId val="1470051407"/>
        <c:scaling>
          <c:orientation val="minMax"/>
        </c:scaling>
        <c:delete val="1"/>
        <c:axPos val="b"/>
        <c:numFmt formatCode="General" sourceLinked="1"/>
        <c:majorTickMark val="out"/>
        <c:minorTickMark val="none"/>
        <c:tickLblPos val="nextTo"/>
        <c:crossAx val="147004350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r&amp;d</c:v>
                </c:pt>
              </c:strCache>
            </c:strRef>
          </c:tx>
          <c:spPr>
            <a:solidFill>
              <a:srgbClr val="56382D"/>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1.224059</c:v>
                </c:pt>
                <c:pt idx="1">
                  <c:v>1.537812</c:v>
                </c:pt>
                <c:pt idx="2">
                  <c:v>1.9302279999999998</c:v>
                </c:pt>
                <c:pt idx="3">
                  <c:v>2.1880000000000002</c:v>
                </c:pt>
                <c:pt idx="4">
                  <c:v>2.54</c:v>
                </c:pt>
                <c:pt idx="5">
                  <c:v>2.9870000000000001</c:v>
                </c:pt>
                <c:pt idx="6">
                  <c:v>3.4729999999999999</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as of sales</c:v>
                </c:pt>
              </c:strCache>
            </c:strRef>
          </c:tx>
          <c:spPr>
            <a:ln w="3175" cap="rnd">
              <a:solidFill>
                <a:schemeClr val="accent2"/>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0.16764475269139717</c:v>
                </c:pt>
                <c:pt idx="1">
                  <c:v>0.17030018135089137</c:v>
                </c:pt>
                <c:pt idx="2">
                  <c:v>0.17278459251419062</c:v>
                </c:pt>
                <c:pt idx="3">
                  <c:v>0.17003419334783959</c:v>
                </c:pt>
                <c:pt idx="4">
                  <c:v>0.16091225847323409</c:v>
                </c:pt>
                <c:pt idx="5">
                  <c:v>0.16965807111212086</c:v>
                </c:pt>
                <c:pt idx="6">
                  <c:v>0.17893760626513472</c:v>
                </c:pt>
              </c:numCache>
            </c:numRef>
          </c:val>
          <c:smooth val="0"/>
          <c:extLst>
            <c:ext xmlns:c16="http://schemas.microsoft.com/office/drawing/2014/chart" uri="{C3380CC4-5D6E-409C-BE32-E72D297353CC}">
              <c16:uniqueId val="{00000000-7EB2-4408-A054-5BECB3BACFC0}"/>
            </c:ext>
          </c:extLst>
        </c:ser>
        <c:dLbls>
          <c:showLegendKey val="0"/>
          <c:showVal val="0"/>
          <c:showCatName val="0"/>
          <c:showSerName val="0"/>
          <c:showPercent val="0"/>
          <c:showBubbleSize val="0"/>
        </c:dLbls>
        <c:marker val="1"/>
        <c:smooth val="0"/>
        <c:axId val="1563519935"/>
        <c:axId val="1563521599"/>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563521599"/>
        <c:scaling>
          <c:orientation val="minMax"/>
          <c:min val="9.0000000000000024E-2"/>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563519935"/>
        <c:crosses val="max"/>
        <c:crossBetween val="between"/>
      </c:valAx>
      <c:catAx>
        <c:axId val="1563519935"/>
        <c:scaling>
          <c:orientation val="minMax"/>
        </c:scaling>
        <c:delete val="1"/>
        <c:axPos val="b"/>
        <c:numFmt formatCode="General" sourceLinked="1"/>
        <c:majorTickMark val="out"/>
        <c:minorTickMark val="none"/>
        <c:tickLblPos val="nextTo"/>
        <c:crossAx val="156352159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interest</c:v>
                </c:pt>
              </c:strCache>
            </c:strRef>
          </c:tx>
          <c:spPr>
            <a:solidFill>
              <a:srgbClr val="56382D"/>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7.4401999999999996E-2</c:v>
                </c:pt>
                <c:pt idx="1">
                  <c:v>8.9241999999999988E-2</c:v>
                </c:pt>
                <c:pt idx="2">
                  <c:v>0.15721399999999999</c:v>
                </c:pt>
                <c:pt idx="3">
                  <c:v>0.11600000000000001</c:v>
                </c:pt>
                <c:pt idx="4">
                  <c:v>0.113</c:v>
                </c:pt>
                <c:pt idx="5">
                  <c:v>0.112</c:v>
                </c:pt>
                <c:pt idx="6">
                  <c:v>0.113</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as of sales</c:v>
                </c:pt>
              </c:strCache>
            </c:strRef>
          </c:tx>
          <c:spPr>
            <a:ln w="3175" cap="rnd">
              <a:solidFill>
                <a:schemeClr val="accent2"/>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1.0189953988937897E-2</c:v>
                </c:pt>
                <c:pt idx="1">
                  <c:v>9.882826238913631E-3</c:v>
                </c:pt>
                <c:pt idx="2">
                  <c:v>1.4073030195151021E-2</c:v>
                </c:pt>
                <c:pt idx="3">
                  <c:v>9.0146098849860114E-3</c:v>
                </c:pt>
                <c:pt idx="4">
                  <c:v>7.1586949635730123E-3</c:v>
                </c:pt>
                <c:pt idx="5">
                  <c:v>6.361467681472225E-3</c:v>
                </c:pt>
                <c:pt idx="6">
                  <c:v>5.8220413210366322E-3</c:v>
                </c:pt>
              </c:numCache>
            </c:numRef>
          </c:val>
          <c:smooth val="0"/>
          <c:extLst>
            <c:ext xmlns:c16="http://schemas.microsoft.com/office/drawing/2014/chart" uri="{C3380CC4-5D6E-409C-BE32-E72D297353CC}">
              <c16:uniqueId val="{00000000-7EB2-4408-A054-5BECB3BACFC0}"/>
            </c:ext>
          </c:extLst>
        </c:ser>
        <c:dLbls>
          <c:showLegendKey val="0"/>
          <c:showVal val="0"/>
          <c:showCatName val="0"/>
          <c:showSerName val="0"/>
          <c:showPercent val="0"/>
          <c:showBubbleSize val="0"/>
        </c:dLbls>
        <c:marker val="1"/>
        <c:smooth val="0"/>
        <c:axId val="1563519935"/>
        <c:axId val="1563521599"/>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563521599"/>
        <c:scaling>
          <c:orientation val="minMax"/>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563519935"/>
        <c:crosses val="max"/>
        <c:crossBetween val="between"/>
      </c:valAx>
      <c:catAx>
        <c:axId val="1563519935"/>
        <c:scaling>
          <c:orientation val="minMax"/>
        </c:scaling>
        <c:delete val="1"/>
        <c:axPos val="b"/>
        <c:numFmt formatCode="General" sourceLinked="1"/>
        <c:majorTickMark val="out"/>
        <c:minorTickMark val="none"/>
        <c:tickLblPos val="nextTo"/>
        <c:crossAx val="1563521599"/>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860069444444453E-2"/>
          <c:y val="8.9159910053797822E-2"/>
          <c:w val="0.39757187500000002"/>
          <c:h val="0.80384819788164474"/>
        </c:manualLayout>
      </c:layout>
      <c:doughnutChart>
        <c:varyColors val="1"/>
        <c:ser>
          <c:idx val="0"/>
          <c:order val="0"/>
          <c:tx>
            <c:strRef>
              <c:f>Sheet1!$B$1</c:f>
              <c:strCache>
                <c:ptCount val="1"/>
                <c:pt idx="0">
                  <c:v>Sales</c:v>
                </c:pt>
              </c:strCache>
            </c:strRef>
          </c:tx>
          <c:spPr>
            <a:ln w="12700">
              <a:solidFill>
                <a:schemeClr val="bg1"/>
              </a:solidFill>
            </a:ln>
          </c:spPr>
          <c:dPt>
            <c:idx val="0"/>
            <c:bubble3D val="0"/>
            <c:spPr>
              <a:solidFill>
                <a:schemeClr val="accent1"/>
              </a:solidFill>
              <a:ln w="12700">
                <a:solidFill>
                  <a:schemeClr val="bg1"/>
                </a:solidFill>
              </a:ln>
              <a:effectLst/>
            </c:spPr>
            <c:extLst>
              <c:ext xmlns:c16="http://schemas.microsoft.com/office/drawing/2014/chart" uri="{C3380CC4-5D6E-409C-BE32-E72D297353CC}">
                <c16:uniqueId val="{00000002-1CB0-4FBD-9681-6908AC4EF4CF}"/>
              </c:ext>
            </c:extLst>
          </c:dPt>
          <c:dPt>
            <c:idx val="1"/>
            <c:bubble3D val="0"/>
            <c:spPr>
              <a:solidFill>
                <a:schemeClr val="accent2"/>
              </a:solidFill>
              <a:ln w="12700">
                <a:solidFill>
                  <a:schemeClr val="bg1"/>
                </a:solidFill>
              </a:ln>
              <a:effectLst/>
            </c:spPr>
            <c:extLst>
              <c:ext xmlns:c16="http://schemas.microsoft.com/office/drawing/2014/chart" uri="{C3380CC4-5D6E-409C-BE32-E72D297353CC}">
                <c16:uniqueId val="{00000003-1CB0-4FBD-9681-6908AC4EF4CF}"/>
              </c:ext>
            </c:extLst>
          </c:dPt>
          <c:dPt>
            <c:idx val="2"/>
            <c:bubble3D val="0"/>
            <c:spPr>
              <a:solidFill>
                <a:schemeClr val="accent3"/>
              </a:solidFill>
              <a:ln w="12700">
                <a:solidFill>
                  <a:schemeClr val="bg1"/>
                </a:solidFill>
              </a:ln>
              <a:effectLst/>
            </c:spPr>
            <c:extLst>
              <c:ext xmlns:c16="http://schemas.microsoft.com/office/drawing/2014/chart" uri="{C3380CC4-5D6E-409C-BE32-E72D297353CC}">
                <c16:uniqueId val="{00000004-1CB0-4FBD-9681-6908AC4EF4CF}"/>
              </c:ext>
            </c:extLst>
          </c:dPt>
          <c:dLbls>
            <c:dLbl>
              <c:idx val="0"/>
              <c:layout>
                <c:manualLayout>
                  <c:x val="9.7013888888888886E-2"/>
                  <c:y val="-5.349594603227871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CB0-4FBD-9681-6908AC4EF4CF}"/>
                </c:ext>
              </c:extLst>
            </c:dLbl>
            <c:dLbl>
              <c:idx val="1"/>
              <c:layout>
                <c:manualLayout>
                  <c:x val="-5.2916666666666667E-2"/>
                  <c:y val="6.241193703765848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CB0-4FBD-9681-6908AC4EF4CF}"/>
                </c:ext>
              </c:extLst>
            </c:dLbl>
            <c:dLbl>
              <c:idx val="2"/>
              <c:layout>
                <c:manualLayout>
                  <c:x val="4.4097222222221821E-3"/>
                  <c:y val="-0.1223713390822341"/>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4-1CB0-4FBD-9681-6908AC4EF4CF}"/>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Sheet1!$A$2:$A$4</c:f>
              <c:strCache>
                <c:ptCount val="3"/>
                <c:pt idx="0">
                  <c:v>Digital Experience</c:v>
                </c:pt>
                <c:pt idx="1">
                  <c:v>Digital Media</c:v>
                </c:pt>
                <c:pt idx="2">
                  <c:v>Print and Publishing</c:v>
                </c:pt>
              </c:strCache>
            </c:strRef>
          </c:cat>
          <c:val>
            <c:numRef>
              <c:f>Sheet1!$B$2:$B$4</c:f>
              <c:numCache>
                <c:formatCode>General</c:formatCode>
                <c:ptCount val="3"/>
                <c:pt idx="0">
                  <c:v>4.8</c:v>
                </c:pt>
                <c:pt idx="1">
                  <c:v>14.2</c:v>
                </c:pt>
                <c:pt idx="2">
                  <c:v>0.3</c:v>
                </c:pt>
              </c:numCache>
            </c:numRef>
          </c:val>
          <c:extLst>
            <c:ext xmlns:c16="http://schemas.microsoft.com/office/drawing/2014/chart" uri="{C3380CC4-5D6E-409C-BE32-E72D297353CC}">
              <c16:uniqueId val="{00000000-1CB0-4FBD-9681-6908AC4EF4CF}"/>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r"/>
      <c:layout>
        <c:manualLayout>
          <c:xMode val="edge"/>
          <c:yMode val="edge"/>
          <c:x val="0.53371944444444441"/>
          <c:y val="0.22631523153143729"/>
          <c:w val="0.43982222222222223"/>
          <c:h val="0.547368834890589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Raleway" pitchFamily="2"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Raleway" pitchFamily="2" charset="0"/>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150"/>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1" u="none" strike="noStrike" kern="1200" baseline="0">
                    <a:solidFill>
                      <a:schemeClr val="bg2">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General</c:formatCode>
                <c:ptCount val="7"/>
                <c:pt idx="0">
                  <c:v>4.3</c:v>
                </c:pt>
                <c:pt idx="1">
                  <c:v>2.5</c:v>
                </c:pt>
                <c:pt idx="2">
                  <c:v>3.5</c:v>
                </c:pt>
                <c:pt idx="3">
                  <c:v>4.5</c:v>
                </c:pt>
                <c:pt idx="4">
                  <c:v>3.5</c:v>
                </c:pt>
                <c:pt idx="5">
                  <c:v>3.8333333333333335</c:v>
                </c:pt>
                <c:pt idx="6">
                  <c:v>3.9444444444444446</c:v>
                </c:pt>
              </c:numCache>
            </c:numRef>
          </c:val>
          <c:extLst>
            <c:ext xmlns:c16="http://schemas.microsoft.com/office/drawing/2014/chart" uri="{C3380CC4-5D6E-409C-BE32-E72D297353CC}">
              <c16:uniqueId val="{00000000-6EFB-4577-9C2A-153453B32A0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4.2999999999999997E-2</c:v>
                </c:pt>
                <c:pt idx="1">
                  <c:v>2.5000000000000001E-2</c:v>
                </c:pt>
                <c:pt idx="2">
                  <c:v>3.5000000000000003E-2</c:v>
                </c:pt>
                <c:pt idx="3">
                  <c:v>4.4999999999999998E-2</c:v>
                </c:pt>
                <c:pt idx="4">
                  <c:v>3.5000000000000003E-2</c:v>
                </c:pt>
                <c:pt idx="5">
                  <c:v>3.8333333333333337E-2</c:v>
                </c:pt>
                <c:pt idx="6">
                  <c:v>3.9444444444444449E-2</c:v>
                </c:pt>
              </c:numCache>
            </c:numRef>
          </c:val>
          <c:smooth val="0"/>
          <c:extLst>
            <c:ext xmlns:c16="http://schemas.microsoft.com/office/drawing/2014/chart" uri="{C3380CC4-5D6E-409C-BE32-E72D297353CC}">
              <c16:uniqueId val="{00000001-6EFB-4577-9C2A-153453B32A0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1"/>
          <c:tx>
            <c:strRef>
              <c:f>Sheet1!$C$1</c:f>
              <c:strCache>
                <c:ptCount val="1"/>
                <c:pt idx="0">
                  <c:v>volume</c:v>
                </c:pt>
              </c:strCache>
            </c:strRef>
          </c:tx>
          <c:spPr>
            <a:solidFill>
              <a:schemeClr val="bg2"/>
            </a:solidFill>
            <a:ln>
              <a:noFill/>
            </a:ln>
            <a:effectLst/>
          </c:spPr>
          <c:invertIfNegative val="0"/>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Sheet1!$C$2:$C$879</c:f>
              <c:numCache>
                <c:formatCode>General</c:formatCode>
                <c:ptCount val="878"/>
                <c:pt idx="0">
                  <c:v>3070159</c:v>
                </c:pt>
                <c:pt idx="1">
                  <c:v>5084543</c:v>
                </c:pt>
                <c:pt idx="2">
                  <c:v>4734063</c:v>
                </c:pt>
                <c:pt idx="3">
                  <c:v>2931667</c:v>
                </c:pt>
                <c:pt idx="4">
                  <c:v>3144202</c:v>
                </c:pt>
                <c:pt idx="5">
                  <c:v>3067824</c:v>
                </c:pt>
                <c:pt idx="6">
                  <c:v>6614086</c:v>
                </c:pt>
                <c:pt idx="7">
                  <c:v>5752373</c:v>
                </c:pt>
                <c:pt idx="8">
                  <c:v>4225943</c:v>
                </c:pt>
                <c:pt idx="9">
                  <c:v>7163820</c:v>
                </c:pt>
                <c:pt idx="10">
                  <c:v>14846614</c:v>
                </c:pt>
                <c:pt idx="11">
                  <c:v>8557963</c:v>
                </c:pt>
                <c:pt idx="12">
                  <c:v>3647447</c:v>
                </c:pt>
                <c:pt idx="13">
                  <c:v>2723659</c:v>
                </c:pt>
                <c:pt idx="14">
                  <c:v>3212350</c:v>
                </c:pt>
                <c:pt idx="15">
                  <c:v>2684170</c:v>
                </c:pt>
                <c:pt idx="16">
                  <c:v>3234970</c:v>
                </c:pt>
                <c:pt idx="17">
                  <c:v>3295029</c:v>
                </c:pt>
                <c:pt idx="18">
                  <c:v>3183594</c:v>
                </c:pt>
                <c:pt idx="19">
                  <c:v>3967669</c:v>
                </c:pt>
                <c:pt idx="20">
                  <c:v>7487507</c:v>
                </c:pt>
                <c:pt idx="21">
                  <c:v>5606896</c:v>
                </c:pt>
                <c:pt idx="22">
                  <c:v>2214810</c:v>
                </c:pt>
                <c:pt idx="23">
                  <c:v>2575270</c:v>
                </c:pt>
                <c:pt idx="24">
                  <c:v>3085605</c:v>
                </c:pt>
                <c:pt idx="25">
                  <c:v>2219854</c:v>
                </c:pt>
                <c:pt idx="26">
                  <c:v>1875835</c:v>
                </c:pt>
                <c:pt idx="27">
                  <c:v>1915797</c:v>
                </c:pt>
                <c:pt idx="28">
                  <c:v>1881117</c:v>
                </c:pt>
                <c:pt idx="29">
                  <c:v>2261147</c:v>
                </c:pt>
                <c:pt idx="30">
                  <c:v>2562865</c:v>
                </c:pt>
                <c:pt idx="31">
                  <c:v>3491638</c:v>
                </c:pt>
                <c:pt idx="32">
                  <c:v>4287846</c:v>
                </c:pt>
                <c:pt idx="33">
                  <c:v>2458192</c:v>
                </c:pt>
                <c:pt idx="34">
                  <c:v>2741116</c:v>
                </c:pt>
                <c:pt idx="35">
                  <c:v>2301635</c:v>
                </c:pt>
                <c:pt idx="36">
                  <c:v>2165021</c:v>
                </c:pt>
                <c:pt idx="37">
                  <c:v>2518346</c:v>
                </c:pt>
                <c:pt idx="38">
                  <c:v>2104030</c:v>
                </c:pt>
                <c:pt idx="39">
                  <c:v>2833186</c:v>
                </c:pt>
                <c:pt idx="40">
                  <c:v>2516422</c:v>
                </c:pt>
                <c:pt idx="41">
                  <c:v>2490171</c:v>
                </c:pt>
                <c:pt idx="42">
                  <c:v>3222618</c:v>
                </c:pt>
                <c:pt idx="43">
                  <c:v>2954736</c:v>
                </c:pt>
                <c:pt idx="44">
                  <c:v>2460261</c:v>
                </c:pt>
                <c:pt idx="45">
                  <c:v>2250913</c:v>
                </c:pt>
                <c:pt idx="46">
                  <c:v>2338044</c:v>
                </c:pt>
                <c:pt idx="47">
                  <c:v>2205836</c:v>
                </c:pt>
                <c:pt idx="48">
                  <c:v>2604256</c:v>
                </c:pt>
                <c:pt idx="49">
                  <c:v>3282142</c:v>
                </c:pt>
                <c:pt idx="50">
                  <c:v>2389742</c:v>
                </c:pt>
                <c:pt idx="51">
                  <c:v>2034793</c:v>
                </c:pt>
                <c:pt idx="52">
                  <c:v>2660097</c:v>
                </c:pt>
                <c:pt idx="53">
                  <c:v>3353225</c:v>
                </c:pt>
                <c:pt idx="54">
                  <c:v>5621945</c:v>
                </c:pt>
                <c:pt idx="55">
                  <c:v>2978539</c:v>
                </c:pt>
                <c:pt idx="56">
                  <c:v>2487870</c:v>
                </c:pt>
                <c:pt idx="57">
                  <c:v>2548566</c:v>
                </c:pt>
                <c:pt idx="58">
                  <c:v>3439211</c:v>
                </c:pt>
                <c:pt idx="59">
                  <c:v>4972655</c:v>
                </c:pt>
                <c:pt idx="60">
                  <c:v>3403327</c:v>
                </c:pt>
                <c:pt idx="61">
                  <c:v>2604428</c:v>
                </c:pt>
                <c:pt idx="62">
                  <c:v>3083273</c:v>
                </c:pt>
                <c:pt idx="63">
                  <c:v>2056030</c:v>
                </c:pt>
                <c:pt idx="64">
                  <c:v>3897003</c:v>
                </c:pt>
                <c:pt idx="65">
                  <c:v>4228415</c:v>
                </c:pt>
                <c:pt idx="66">
                  <c:v>2813329</c:v>
                </c:pt>
                <c:pt idx="67">
                  <c:v>4277036</c:v>
                </c:pt>
                <c:pt idx="68">
                  <c:v>5413647</c:v>
                </c:pt>
                <c:pt idx="69">
                  <c:v>5206580</c:v>
                </c:pt>
                <c:pt idx="70">
                  <c:v>4239557</c:v>
                </c:pt>
                <c:pt idx="71">
                  <c:v>7081796</c:v>
                </c:pt>
                <c:pt idx="72">
                  <c:v>7052677</c:v>
                </c:pt>
                <c:pt idx="73">
                  <c:v>19580838</c:v>
                </c:pt>
                <c:pt idx="74">
                  <c:v>5908117</c:v>
                </c:pt>
                <c:pt idx="75">
                  <c:v>3466022</c:v>
                </c:pt>
                <c:pt idx="76">
                  <c:v>3469161</c:v>
                </c:pt>
                <c:pt idx="77">
                  <c:v>2857791</c:v>
                </c:pt>
                <c:pt idx="78">
                  <c:v>2833180</c:v>
                </c:pt>
                <c:pt idx="79">
                  <c:v>2660544</c:v>
                </c:pt>
                <c:pt idx="80">
                  <c:v>3209766</c:v>
                </c:pt>
                <c:pt idx="81">
                  <c:v>4286834</c:v>
                </c:pt>
                <c:pt idx="82">
                  <c:v>2556419</c:v>
                </c:pt>
                <c:pt idx="83">
                  <c:v>2968098</c:v>
                </c:pt>
                <c:pt idx="84">
                  <c:v>3844366</c:v>
                </c:pt>
                <c:pt idx="85">
                  <c:v>2313223</c:v>
                </c:pt>
                <c:pt idx="86">
                  <c:v>3247572</c:v>
                </c:pt>
                <c:pt idx="87">
                  <c:v>4251153</c:v>
                </c:pt>
                <c:pt idx="88">
                  <c:v>4546484</c:v>
                </c:pt>
                <c:pt idx="89">
                  <c:v>5023397</c:v>
                </c:pt>
                <c:pt idx="90">
                  <c:v>4493535</c:v>
                </c:pt>
                <c:pt idx="91">
                  <c:v>6567568</c:v>
                </c:pt>
                <c:pt idx="92">
                  <c:v>10328353</c:v>
                </c:pt>
                <c:pt idx="93">
                  <c:v>3677358</c:v>
                </c:pt>
                <c:pt idx="94">
                  <c:v>1615119</c:v>
                </c:pt>
                <c:pt idx="95">
                  <c:v>2985238</c:v>
                </c:pt>
                <c:pt idx="96">
                  <c:v>2317239</c:v>
                </c:pt>
                <c:pt idx="97">
                  <c:v>2091353</c:v>
                </c:pt>
                <c:pt idx="98">
                  <c:v>1815682</c:v>
                </c:pt>
                <c:pt idx="99">
                  <c:v>2313824</c:v>
                </c:pt>
                <c:pt idx="100">
                  <c:v>3436244</c:v>
                </c:pt>
                <c:pt idx="101">
                  <c:v>2131245</c:v>
                </c:pt>
                <c:pt idx="102">
                  <c:v>2542763</c:v>
                </c:pt>
                <c:pt idx="103">
                  <c:v>1687613</c:v>
                </c:pt>
                <c:pt idx="104">
                  <c:v>2666775</c:v>
                </c:pt>
                <c:pt idx="105">
                  <c:v>2007432</c:v>
                </c:pt>
                <c:pt idx="106">
                  <c:v>3212187</c:v>
                </c:pt>
                <c:pt idx="107">
                  <c:v>2137831</c:v>
                </c:pt>
                <c:pt idx="108">
                  <c:v>3806205</c:v>
                </c:pt>
                <c:pt idx="109">
                  <c:v>2999032</c:v>
                </c:pt>
                <c:pt idx="110">
                  <c:v>2723463</c:v>
                </c:pt>
                <c:pt idx="111">
                  <c:v>4488000</c:v>
                </c:pt>
                <c:pt idx="112">
                  <c:v>3755338</c:v>
                </c:pt>
                <c:pt idx="113">
                  <c:v>2793610</c:v>
                </c:pt>
                <c:pt idx="114">
                  <c:v>2588293</c:v>
                </c:pt>
                <c:pt idx="115">
                  <c:v>2126096</c:v>
                </c:pt>
                <c:pt idx="116">
                  <c:v>1472167</c:v>
                </c:pt>
                <c:pt idx="117">
                  <c:v>2331830</c:v>
                </c:pt>
                <c:pt idx="118">
                  <c:v>2135690</c:v>
                </c:pt>
                <c:pt idx="119">
                  <c:v>1926919</c:v>
                </c:pt>
                <c:pt idx="120">
                  <c:v>2829955</c:v>
                </c:pt>
                <c:pt idx="121">
                  <c:v>1923240</c:v>
                </c:pt>
                <c:pt idx="122">
                  <c:v>2092099</c:v>
                </c:pt>
                <c:pt idx="123">
                  <c:v>2478008</c:v>
                </c:pt>
                <c:pt idx="124">
                  <c:v>2840192</c:v>
                </c:pt>
                <c:pt idx="125">
                  <c:v>1890231</c:v>
                </c:pt>
                <c:pt idx="126">
                  <c:v>1702553</c:v>
                </c:pt>
                <c:pt idx="127">
                  <c:v>1394905</c:v>
                </c:pt>
                <c:pt idx="128">
                  <c:v>1595053</c:v>
                </c:pt>
                <c:pt idx="129">
                  <c:v>1660631</c:v>
                </c:pt>
                <c:pt idx="130">
                  <c:v>3192763</c:v>
                </c:pt>
                <c:pt idx="131">
                  <c:v>2587339</c:v>
                </c:pt>
                <c:pt idx="132">
                  <c:v>4150712</c:v>
                </c:pt>
                <c:pt idx="133">
                  <c:v>5452047</c:v>
                </c:pt>
                <c:pt idx="134">
                  <c:v>8666491</c:v>
                </c:pt>
                <c:pt idx="135">
                  <c:v>11315347</c:v>
                </c:pt>
                <c:pt idx="136">
                  <c:v>6188452</c:v>
                </c:pt>
                <c:pt idx="137">
                  <c:v>2968858</c:v>
                </c:pt>
                <c:pt idx="138">
                  <c:v>3270609</c:v>
                </c:pt>
                <c:pt idx="139">
                  <c:v>2499653</c:v>
                </c:pt>
                <c:pt idx="140">
                  <c:v>2605210</c:v>
                </c:pt>
                <c:pt idx="141">
                  <c:v>2080429</c:v>
                </c:pt>
                <c:pt idx="142">
                  <c:v>2577716</c:v>
                </c:pt>
                <c:pt idx="143">
                  <c:v>2541501</c:v>
                </c:pt>
                <c:pt idx="144">
                  <c:v>2490500</c:v>
                </c:pt>
                <c:pt idx="145">
                  <c:v>3960309</c:v>
                </c:pt>
                <c:pt idx="146">
                  <c:v>2595632</c:v>
                </c:pt>
                <c:pt idx="147">
                  <c:v>2302913</c:v>
                </c:pt>
                <c:pt idx="148">
                  <c:v>1854409</c:v>
                </c:pt>
                <c:pt idx="149">
                  <c:v>940231</c:v>
                </c:pt>
                <c:pt idx="150">
                  <c:v>2064968</c:v>
                </c:pt>
                <c:pt idx="151">
                  <c:v>1906155</c:v>
                </c:pt>
                <c:pt idx="152">
                  <c:v>2394373</c:v>
                </c:pt>
                <c:pt idx="153">
                  <c:v>1969358</c:v>
                </c:pt>
                <c:pt idx="154">
                  <c:v>2040415</c:v>
                </c:pt>
                <c:pt idx="155">
                  <c:v>3088889</c:v>
                </c:pt>
                <c:pt idx="156">
                  <c:v>2884917</c:v>
                </c:pt>
                <c:pt idx="157">
                  <c:v>2505111</c:v>
                </c:pt>
                <c:pt idx="158">
                  <c:v>3064510</c:v>
                </c:pt>
                <c:pt idx="159">
                  <c:v>2336580</c:v>
                </c:pt>
                <c:pt idx="160">
                  <c:v>3079173</c:v>
                </c:pt>
                <c:pt idx="161">
                  <c:v>3992121</c:v>
                </c:pt>
                <c:pt idx="162">
                  <c:v>2593386</c:v>
                </c:pt>
                <c:pt idx="163">
                  <c:v>2066520</c:v>
                </c:pt>
                <c:pt idx="164">
                  <c:v>2634829</c:v>
                </c:pt>
                <c:pt idx="165">
                  <c:v>2644530</c:v>
                </c:pt>
                <c:pt idx="166">
                  <c:v>2052270</c:v>
                </c:pt>
                <c:pt idx="167">
                  <c:v>2806933</c:v>
                </c:pt>
                <c:pt idx="168">
                  <c:v>2985560</c:v>
                </c:pt>
                <c:pt idx="169">
                  <c:v>2876701</c:v>
                </c:pt>
                <c:pt idx="170">
                  <c:v>2525960</c:v>
                </c:pt>
                <c:pt idx="171">
                  <c:v>2358082</c:v>
                </c:pt>
                <c:pt idx="172">
                  <c:v>2172607</c:v>
                </c:pt>
                <c:pt idx="173">
                  <c:v>2729190</c:v>
                </c:pt>
                <c:pt idx="174">
                  <c:v>2809290</c:v>
                </c:pt>
                <c:pt idx="175">
                  <c:v>2614474</c:v>
                </c:pt>
                <c:pt idx="176">
                  <c:v>2355261</c:v>
                </c:pt>
                <c:pt idx="177">
                  <c:v>2179737</c:v>
                </c:pt>
                <c:pt idx="178">
                  <c:v>2834091</c:v>
                </c:pt>
                <c:pt idx="179">
                  <c:v>4624024</c:v>
                </c:pt>
                <c:pt idx="180">
                  <c:v>3307461</c:v>
                </c:pt>
                <c:pt idx="181">
                  <c:v>2090863</c:v>
                </c:pt>
                <c:pt idx="182">
                  <c:v>1713470</c:v>
                </c:pt>
                <c:pt idx="183">
                  <c:v>2526306</c:v>
                </c:pt>
                <c:pt idx="184">
                  <c:v>1818976</c:v>
                </c:pt>
                <c:pt idx="185">
                  <c:v>2027195</c:v>
                </c:pt>
                <c:pt idx="186">
                  <c:v>2004074</c:v>
                </c:pt>
                <c:pt idx="187">
                  <c:v>2411478</c:v>
                </c:pt>
                <c:pt idx="188">
                  <c:v>2796314</c:v>
                </c:pt>
                <c:pt idx="189">
                  <c:v>2700174</c:v>
                </c:pt>
                <c:pt idx="190">
                  <c:v>3311103</c:v>
                </c:pt>
                <c:pt idx="191">
                  <c:v>2375405</c:v>
                </c:pt>
                <c:pt idx="192">
                  <c:v>2219542</c:v>
                </c:pt>
                <c:pt idx="193">
                  <c:v>2702856</c:v>
                </c:pt>
                <c:pt idx="194">
                  <c:v>3846952</c:v>
                </c:pt>
                <c:pt idx="195">
                  <c:v>2628934</c:v>
                </c:pt>
                <c:pt idx="196">
                  <c:v>2386600</c:v>
                </c:pt>
                <c:pt idx="197">
                  <c:v>2650669</c:v>
                </c:pt>
                <c:pt idx="198">
                  <c:v>9774477</c:v>
                </c:pt>
                <c:pt idx="199">
                  <c:v>4786850</c:v>
                </c:pt>
                <c:pt idx="200">
                  <c:v>3465169</c:v>
                </c:pt>
                <c:pt idx="201">
                  <c:v>3961254</c:v>
                </c:pt>
                <c:pt idx="202">
                  <c:v>2083293</c:v>
                </c:pt>
                <c:pt idx="203">
                  <c:v>2265288</c:v>
                </c:pt>
                <c:pt idx="204">
                  <c:v>2089396</c:v>
                </c:pt>
                <c:pt idx="205">
                  <c:v>2299883</c:v>
                </c:pt>
                <c:pt idx="206">
                  <c:v>2349719</c:v>
                </c:pt>
                <c:pt idx="207">
                  <c:v>2234067</c:v>
                </c:pt>
                <c:pt idx="208">
                  <c:v>3919340</c:v>
                </c:pt>
                <c:pt idx="209">
                  <c:v>1930271</c:v>
                </c:pt>
                <c:pt idx="210">
                  <c:v>2166979</c:v>
                </c:pt>
                <c:pt idx="211">
                  <c:v>1684095</c:v>
                </c:pt>
                <c:pt idx="212">
                  <c:v>2308269</c:v>
                </c:pt>
                <c:pt idx="213">
                  <c:v>2950211</c:v>
                </c:pt>
                <c:pt idx="214">
                  <c:v>2336856</c:v>
                </c:pt>
                <c:pt idx="215">
                  <c:v>1496587</c:v>
                </c:pt>
                <c:pt idx="216">
                  <c:v>2428287</c:v>
                </c:pt>
                <c:pt idx="217">
                  <c:v>2140007</c:v>
                </c:pt>
                <c:pt idx="218">
                  <c:v>2455834</c:v>
                </c:pt>
                <c:pt idx="219">
                  <c:v>1538327</c:v>
                </c:pt>
                <c:pt idx="220">
                  <c:v>1824324</c:v>
                </c:pt>
                <c:pt idx="221">
                  <c:v>2052509</c:v>
                </c:pt>
                <c:pt idx="222">
                  <c:v>1930647</c:v>
                </c:pt>
                <c:pt idx="223">
                  <c:v>1901693</c:v>
                </c:pt>
                <c:pt idx="224">
                  <c:v>1843778</c:v>
                </c:pt>
                <c:pt idx="225">
                  <c:v>2626110</c:v>
                </c:pt>
                <c:pt idx="226">
                  <c:v>1777773</c:v>
                </c:pt>
                <c:pt idx="227">
                  <c:v>2462880</c:v>
                </c:pt>
                <c:pt idx="228">
                  <c:v>2187501</c:v>
                </c:pt>
                <c:pt idx="229">
                  <c:v>2973101</c:v>
                </c:pt>
                <c:pt idx="230">
                  <c:v>2277295</c:v>
                </c:pt>
                <c:pt idx="231">
                  <c:v>4064689</c:v>
                </c:pt>
                <c:pt idx="232">
                  <c:v>2810248</c:v>
                </c:pt>
                <c:pt idx="233">
                  <c:v>2477246</c:v>
                </c:pt>
                <c:pt idx="234">
                  <c:v>2918652</c:v>
                </c:pt>
                <c:pt idx="235">
                  <c:v>2472108</c:v>
                </c:pt>
                <c:pt idx="236">
                  <c:v>2260946</c:v>
                </c:pt>
                <c:pt idx="237">
                  <c:v>8099521</c:v>
                </c:pt>
                <c:pt idx="238">
                  <c:v>3264482</c:v>
                </c:pt>
                <c:pt idx="239">
                  <c:v>3374410</c:v>
                </c:pt>
                <c:pt idx="240">
                  <c:v>4094580</c:v>
                </c:pt>
                <c:pt idx="241">
                  <c:v>2646013</c:v>
                </c:pt>
                <c:pt idx="242">
                  <c:v>2303710</c:v>
                </c:pt>
                <c:pt idx="243">
                  <c:v>3049373</c:v>
                </c:pt>
                <c:pt idx="244">
                  <c:v>2954919</c:v>
                </c:pt>
                <c:pt idx="245">
                  <c:v>2844239</c:v>
                </c:pt>
                <c:pt idx="246">
                  <c:v>3352622</c:v>
                </c:pt>
                <c:pt idx="247">
                  <c:v>2325039</c:v>
                </c:pt>
                <c:pt idx="248">
                  <c:v>2102202</c:v>
                </c:pt>
                <c:pt idx="249">
                  <c:v>2182353</c:v>
                </c:pt>
                <c:pt idx="250">
                  <c:v>1491011</c:v>
                </c:pt>
                <c:pt idx="251">
                  <c:v>3096582</c:v>
                </c:pt>
                <c:pt idx="252">
                  <c:v>1905381</c:v>
                </c:pt>
                <c:pt idx="253">
                  <c:v>3229236</c:v>
                </c:pt>
                <c:pt idx="254">
                  <c:v>2691767</c:v>
                </c:pt>
                <c:pt idx="255">
                  <c:v>3169505</c:v>
                </c:pt>
                <c:pt idx="256">
                  <c:v>4481510</c:v>
                </c:pt>
                <c:pt idx="257">
                  <c:v>3603787</c:v>
                </c:pt>
                <c:pt idx="258">
                  <c:v>5254704</c:v>
                </c:pt>
                <c:pt idx="259">
                  <c:v>5336284</c:v>
                </c:pt>
                <c:pt idx="260">
                  <c:v>13324619</c:v>
                </c:pt>
                <c:pt idx="261">
                  <c:v>9682234</c:v>
                </c:pt>
                <c:pt idx="262">
                  <c:v>5150116</c:v>
                </c:pt>
                <c:pt idx="263">
                  <c:v>7411158</c:v>
                </c:pt>
                <c:pt idx="264">
                  <c:v>6905039</c:v>
                </c:pt>
                <c:pt idx="265">
                  <c:v>7933961</c:v>
                </c:pt>
                <c:pt idx="266">
                  <c:v>6061556</c:v>
                </c:pt>
                <c:pt idx="267">
                  <c:v>4772958</c:v>
                </c:pt>
                <c:pt idx="268">
                  <c:v>2342000</c:v>
                </c:pt>
                <c:pt idx="269">
                  <c:v>3447429</c:v>
                </c:pt>
                <c:pt idx="270">
                  <c:v>4334768</c:v>
                </c:pt>
                <c:pt idx="271">
                  <c:v>4443071</c:v>
                </c:pt>
                <c:pt idx="272">
                  <c:v>5158453</c:v>
                </c:pt>
                <c:pt idx="273">
                  <c:v>5332305</c:v>
                </c:pt>
                <c:pt idx="274">
                  <c:v>7833550</c:v>
                </c:pt>
                <c:pt idx="275">
                  <c:v>7003991</c:v>
                </c:pt>
                <c:pt idx="276">
                  <c:v>2666564</c:v>
                </c:pt>
                <c:pt idx="277">
                  <c:v>2967666</c:v>
                </c:pt>
                <c:pt idx="278">
                  <c:v>2627139</c:v>
                </c:pt>
                <c:pt idx="279">
                  <c:v>3829587</c:v>
                </c:pt>
                <c:pt idx="280">
                  <c:v>2896438</c:v>
                </c:pt>
                <c:pt idx="281">
                  <c:v>3560559</c:v>
                </c:pt>
                <c:pt idx="282">
                  <c:v>2558537</c:v>
                </c:pt>
                <c:pt idx="283">
                  <c:v>3330491</c:v>
                </c:pt>
                <c:pt idx="284">
                  <c:v>4278675</c:v>
                </c:pt>
                <c:pt idx="285">
                  <c:v>2183379</c:v>
                </c:pt>
                <c:pt idx="286">
                  <c:v>3386325</c:v>
                </c:pt>
                <c:pt idx="287">
                  <c:v>1879635</c:v>
                </c:pt>
                <c:pt idx="288">
                  <c:v>3135894</c:v>
                </c:pt>
                <c:pt idx="289">
                  <c:v>4260906</c:v>
                </c:pt>
                <c:pt idx="290">
                  <c:v>6614890</c:v>
                </c:pt>
                <c:pt idx="291">
                  <c:v>6700789</c:v>
                </c:pt>
                <c:pt idx="292">
                  <c:v>2287616</c:v>
                </c:pt>
                <c:pt idx="293">
                  <c:v>1867950</c:v>
                </c:pt>
                <c:pt idx="294">
                  <c:v>2061740</c:v>
                </c:pt>
                <c:pt idx="295">
                  <c:v>2338835</c:v>
                </c:pt>
                <c:pt idx="296">
                  <c:v>2803239</c:v>
                </c:pt>
                <c:pt idx="297">
                  <c:v>2413128</c:v>
                </c:pt>
                <c:pt idx="298">
                  <c:v>1531057</c:v>
                </c:pt>
                <c:pt idx="299">
                  <c:v>1841641</c:v>
                </c:pt>
                <c:pt idx="300">
                  <c:v>1947863</c:v>
                </c:pt>
                <c:pt idx="301">
                  <c:v>1775191</c:v>
                </c:pt>
                <c:pt idx="302">
                  <c:v>1586650</c:v>
                </c:pt>
                <c:pt idx="303">
                  <c:v>1614322</c:v>
                </c:pt>
                <c:pt idx="304">
                  <c:v>1525633</c:v>
                </c:pt>
                <c:pt idx="305">
                  <c:v>2434809</c:v>
                </c:pt>
                <c:pt idx="306">
                  <c:v>1978197</c:v>
                </c:pt>
                <c:pt idx="307">
                  <c:v>2161051</c:v>
                </c:pt>
                <c:pt idx="308">
                  <c:v>1689674</c:v>
                </c:pt>
                <c:pt idx="309">
                  <c:v>1836025</c:v>
                </c:pt>
                <c:pt idx="310">
                  <c:v>2277403</c:v>
                </c:pt>
                <c:pt idx="311">
                  <c:v>2569950</c:v>
                </c:pt>
                <c:pt idx="312">
                  <c:v>2712644</c:v>
                </c:pt>
                <c:pt idx="313">
                  <c:v>3063428</c:v>
                </c:pt>
                <c:pt idx="314">
                  <c:v>2138955</c:v>
                </c:pt>
                <c:pt idx="315">
                  <c:v>2496612</c:v>
                </c:pt>
                <c:pt idx="316">
                  <c:v>1754809</c:v>
                </c:pt>
                <c:pt idx="317">
                  <c:v>2832190</c:v>
                </c:pt>
                <c:pt idx="318">
                  <c:v>2992221</c:v>
                </c:pt>
                <c:pt idx="319">
                  <c:v>3138588</c:v>
                </c:pt>
                <c:pt idx="320">
                  <c:v>3878428</c:v>
                </c:pt>
                <c:pt idx="321">
                  <c:v>4479191</c:v>
                </c:pt>
                <c:pt idx="322">
                  <c:v>3943558</c:v>
                </c:pt>
                <c:pt idx="323">
                  <c:v>6725352</c:v>
                </c:pt>
                <c:pt idx="324">
                  <c:v>6948578</c:v>
                </c:pt>
                <c:pt idx="325">
                  <c:v>4625809</c:v>
                </c:pt>
                <c:pt idx="326">
                  <c:v>3850920</c:v>
                </c:pt>
                <c:pt idx="327">
                  <c:v>4203455</c:v>
                </c:pt>
                <c:pt idx="328">
                  <c:v>4148249</c:v>
                </c:pt>
                <c:pt idx="329">
                  <c:v>3798302</c:v>
                </c:pt>
                <c:pt idx="330">
                  <c:v>2518851</c:v>
                </c:pt>
                <c:pt idx="331">
                  <c:v>2252817</c:v>
                </c:pt>
                <c:pt idx="332">
                  <c:v>3060306</c:v>
                </c:pt>
                <c:pt idx="333">
                  <c:v>3725472</c:v>
                </c:pt>
                <c:pt idx="334">
                  <c:v>3846745</c:v>
                </c:pt>
                <c:pt idx="335">
                  <c:v>2377736</c:v>
                </c:pt>
                <c:pt idx="336">
                  <c:v>2710062</c:v>
                </c:pt>
                <c:pt idx="337">
                  <c:v>3500550</c:v>
                </c:pt>
                <c:pt idx="338">
                  <c:v>8444481</c:v>
                </c:pt>
                <c:pt idx="339">
                  <c:v>3154508</c:v>
                </c:pt>
                <c:pt idx="340">
                  <c:v>2599304</c:v>
                </c:pt>
                <c:pt idx="341">
                  <c:v>3002659</c:v>
                </c:pt>
                <c:pt idx="342">
                  <c:v>2985940</c:v>
                </c:pt>
                <c:pt idx="343">
                  <c:v>2917042</c:v>
                </c:pt>
                <c:pt idx="344">
                  <c:v>2089245</c:v>
                </c:pt>
                <c:pt idx="345">
                  <c:v>2479706</c:v>
                </c:pt>
                <c:pt idx="346">
                  <c:v>1877255</c:v>
                </c:pt>
                <c:pt idx="347">
                  <c:v>1846426</c:v>
                </c:pt>
                <c:pt idx="348">
                  <c:v>2265158</c:v>
                </c:pt>
                <c:pt idx="349">
                  <c:v>2668061</c:v>
                </c:pt>
                <c:pt idx="350">
                  <c:v>2476197</c:v>
                </c:pt>
                <c:pt idx="351">
                  <c:v>2369777</c:v>
                </c:pt>
                <c:pt idx="352">
                  <c:v>2695428</c:v>
                </c:pt>
                <c:pt idx="353">
                  <c:v>4011345</c:v>
                </c:pt>
                <c:pt idx="354">
                  <c:v>3361966</c:v>
                </c:pt>
                <c:pt idx="355">
                  <c:v>2572359</c:v>
                </c:pt>
                <c:pt idx="356">
                  <c:v>2663620</c:v>
                </c:pt>
                <c:pt idx="357">
                  <c:v>2615582</c:v>
                </c:pt>
                <c:pt idx="358">
                  <c:v>2350520</c:v>
                </c:pt>
                <c:pt idx="359">
                  <c:v>2239126</c:v>
                </c:pt>
                <c:pt idx="360">
                  <c:v>2466393</c:v>
                </c:pt>
                <c:pt idx="361">
                  <c:v>3187260</c:v>
                </c:pt>
                <c:pt idx="362">
                  <c:v>3149369</c:v>
                </c:pt>
                <c:pt idx="363">
                  <c:v>2466565</c:v>
                </c:pt>
                <c:pt idx="364">
                  <c:v>2080033</c:v>
                </c:pt>
                <c:pt idx="365">
                  <c:v>2512729</c:v>
                </c:pt>
                <c:pt idx="366">
                  <c:v>2582132</c:v>
                </c:pt>
                <c:pt idx="367">
                  <c:v>2121831</c:v>
                </c:pt>
                <c:pt idx="368">
                  <c:v>2344403</c:v>
                </c:pt>
                <c:pt idx="369">
                  <c:v>1670248</c:v>
                </c:pt>
                <c:pt idx="370">
                  <c:v>3133817</c:v>
                </c:pt>
                <c:pt idx="371">
                  <c:v>2216579</c:v>
                </c:pt>
                <c:pt idx="372">
                  <c:v>2081625</c:v>
                </c:pt>
                <c:pt idx="373">
                  <c:v>2186849</c:v>
                </c:pt>
                <c:pt idx="374">
                  <c:v>2229104</c:v>
                </c:pt>
                <c:pt idx="375">
                  <c:v>1740879</c:v>
                </c:pt>
                <c:pt idx="376">
                  <c:v>1793051</c:v>
                </c:pt>
                <c:pt idx="377">
                  <c:v>1672063</c:v>
                </c:pt>
                <c:pt idx="378">
                  <c:v>1464308</c:v>
                </c:pt>
                <c:pt idx="379">
                  <c:v>1629781</c:v>
                </c:pt>
                <c:pt idx="380">
                  <c:v>2320005</c:v>
                </c:pt>
                <c:pt idx="381">
                  <c:v>2582991</c:v>
                </c:pt>
                <c:pt idx="382">
                  <c:v>3873632</c:v>
                </c:pt>
                <c:pt idx="383">
                  <c:v>4086288</c:v>
                </c:pt>
                <c:pt idx="384">
                  <c:v>11940748</c:v>
                </c:pt>
                <c:pt idx="385">
                  <c:v>5498714</c:v>
                </c:pt>
                <c:pt idx="386">
                  <c:v>3236488</c:v>
                </c:pt>
                <c:pt idx="387">
                  <c:v>3428046</c:v>
                </c:pt>
                <c:pt idx="388">
                  <c:v>2902053</c:v>
                </c:pt>
                <c:pt idx="389">
                  <c:v>1969161</c:v>
                </c:pt>
                <c:pt idx="390">
                  <c:v>2065839</c:v>
                </c:pt>
                <c:pt idx="391">
                  <c:v>2053780</c:v>
                </c:pt>
                <c:pt idx="392">
                  <c:v>2182444</c:v>
                </c:pt>
                <c:pt idx="393">
                  <c:v>2542324</c:v>
                </c:pt>
                <c:pt idx="394">
                  <c:v>2741993</c:v>
                </c:pt>
                <c:pt idx="395">
                  <c:v>3365247</c:v>
                </c:pt>
                <c:pt idx="396">
                  <c:v>4979759</c:v>
                </c:pt>
                <c:pt idx="397">
                  <c:v>2392609</c:v>
                </c:pt>
                <c:pt idx="398">
                  <c:v>2315372</c:v>
                </c:pt>
                <c:pt idx="399">
                  <c:v>1197767</c:v>
                </c:pt>
                <c:pt idx="400">
                  <c:v>2240777</c:v>
                </c:pt>
                <c:pt idx="401">
                  <c:v>2573813</c:v>
                </c:pt>
                <c:pt idx="402">
                  <c:v>3219867</c:v>
                </c:pt>
                <c:pt idx="403">
                  <c:v>3421744</c:v>
                </c:pt>
                <c:pt idx="404">
                  <c:v>2741374</c:v>
                </c:pt>
                <c:pt idx="405">
                  <c:v>2123183</c:v>
                </c:pt>
                <c:pt idx="406">
                  <c:v>2948558</c:v>
                </c:pt>
                <c:pt idx="407">
                  <c:v>3449977</c:v>
                </c:pt>
                <c:pt idx="408">
                  <c:v>4110062</c:v>
                </c:pt>
                <c:pt idx="409">
                  <c:v>5502901</c:v>
                </c:pt>
                <c:pt idx="410">
                  <c:v>2778078</c:v>
                </c:pt>
                <c:pt idx="411">
                  <c:v>4230611</c:v>
                </c:pt>
                <c:pt idx="412">
                  <c:v>3980689</c:v>
                </c:pt>
                <c:pt idx="413">
                  <c:v>5738257</c:v>
                </c:pt>
                <c:pt idx="414">
                  <c:v>4897062</c:v>
                </c:pt>
                <c:pt idx="415">
                  <c:v>3481158</c:v>
                </c:pt>
                <c:pt idx="416">
                  <c:v>2467654</c:v>
                </c:pt>
                <c:pt idx="417">
                  <c:v>3253249</c:v>
                </c:pt>
                <c:pt idx="418">
                  <c:v>3008352</c:v>
                </c:pt>
                <c:pt idx="419">
                  <c:v>2870213</c:v>
                </c:pt>
                <c:pt idx="420">
                  <c:v>4209819</c:v>
                </c:pt>
                <c:pt idx="421">
                  <c:v>3814599</c:v>
                </c:pt>
                <c:pt idx="422">
                  <c:v>4817437</c:v>
                </c:pt>
                <c:pt idx="423">
                  <c:v>3659302</c:v>
                </c:pt>
                <c:pt idx="424">
                  <c:v>3621565</c:v>
                </c:pt>
                <c:pt idx="425">
                  <c:v>5529099</c:v>
                </c:pt>
                <c:pt idx="426">
                  <c:v>5472027</c:v>
                </c:pt>
                <c:pt idx="427">
                  <c:v>4598581</c:v>
                </c:pt>
                <c:pt idx="428">
                  <c:v>3564055</c:v>
                </c:pt>
                <c:pt idx="429">
                  <c:v>4737194</c:v>
                </c:pt>
                <c:pt idx="430">
                  <c:v>3044146</c:v>
                </c:pt>
                <c:pt idx="431">
                  <c:v>3209826</c:v>
                </c:pt>
                <c:pt idx="432">
                  <c:v>2906344</c:v>
                </c:pt>
                <c:pt idx="433">
                  <c:v>3495936</c:v>
                </c:pt>
                <c:pt idx="434">
                  <c:v>4844021</c:v>
                </c:pt>
                <c:pt idx="435">
                  <c:v>3469554</c:v>
                </c:pt>
                <c:pt idx="436">
                  <c:v>4509241</c:v>
                </c:pt>
                <c:pt idx="437">
                  <c:v>3738131</c:v>
                </c:pt>
                <c:pt idx="438">
                  <c:v>4578776</c:v>
                </c:pt>
                <c:pt idx="439">
                  <c:v>5155272</c:v>
                </c:pt>
                <c:pt idx="440">
                  <c:v>4985056</c:v>
                </c:pt>
                <c:pt idx="441">
                  <c:v>6390916</c:v>
                </c:pt>
                <c:pt idx="442">
                  <c:v>6746157</c:v>
                </c:pt>
                <c:pt idx="443">
                  <c:v>4739324</c:v>
                </c:pt>
                <c:pt idx="444">
                  <c:v>5657554</c:v>
                </c:pt>
                <c:pt idx="445">
                  <c:v>4913148</c:v>
                </c:pt>
                <c:pt idx="446">
                  <c:v>6548807</c:v>
                </c:pt>
                <c:pt idx="447">
                  <c:v>6593418</c:v>
                </c:pt>
                <c:pt idx="448">
                  <c:v>14948057</c:v>
                </c:pt>
                <c:pt idx="449">
                  <c:v>27840207</c:v>
                </c:pt>
                <c:pt idx="450">
                  <c:v>3004368</c:v>
                </c:pt>
                <c:pt idx="451">
                  <c:v>4175142</c:v>
                </c:pt>
                <c:pt idx="452">
                  <c:v>2854834</c:v>
                </c:pt>
                <c:pt idx="453">
                  <c:v>3000456</c:v>
                </c:pt>
                <c:pt idx="454">
                  <c:v>2276766</c:v>
                </c:pt>
                <c:pt idx="455">
                  <c:v>2385540</c:v>
                </c:pt>
                <c:pt idx="456">
                  <c:v>2564423</c:v>
                </c:pt>
                <c:pt idx="457">
                  <c:v>2450520</c:v>
                </c:pt>
                <c:pt idx="458">
                  <c:v>2574360</c:v>
                </c:pt>
                <c:pt idx="459">
                  <c:v>3193853</c:v>
                </c:pt>
                <c:pt idx="460">
                  <c:v>1835000</c:v>
                </c:pt>
                <c:pt idx="461">
                  <c:v>2410300</c:v>
                </c:pt>
                <c:pt idx="462">
                  <c:v>3600146</c:v>
                </c:pt>
                <c:pt idx="463">
                  <c:v>3062439</c:v>
                </c:pt>
                <c:pt idx="464">
                  <c:v>1883945</c:v>
                </c:pt>
                <c:pt idx="465">
                  <c:v>1392235</c:v>
                </c:pt>
                <c:pt idx="466">
                  <c:v>2074557</c:v>
                </c:pt>
                <c:pt idx="467">
                  <c:v>2007722</c:v>
                </c:pt>
                <c:pt idx="468">
                  <c:v>1402379</c:v>
                </c:pt>
                <c:pt idx="469">
                  <c:v>1894369</c:v>
                </c:pt>
                <c:pt idx="470">
                  <c:v>2139474</c:v>
                </c:pt>
                <c:pt idx="471">
                  <c:v>2503382</c:v>
                </c:pt>
                <c:pt idx="472">
                  <c:v>2150845</c:v>
                </c:pt>
                <c:pt idx="473">
                  <c:v>1756701</c:v>
                </c:pt>
                <c:pt idx="474">
                  <c:v>2634606</c:v>
                </c:pt>
                <c:pt idx="475">
                  <c:v>1975885</c:v>
                </c:pt>
                <c:pt idx="476">
                  <c:v>2202396</c:v>
                </c:pt>
                <c:pt idx="477">
                  <c:v>2481397</c:v>
                </c:pt>
                <c:pt idx="478">
                  <c:v>2745635</c:v>
                </c:pt>
                <c:pt idx="479">
                  <c:v>2403471</c:v>
                </c:pt>
                <c:pt idx="480">
                  <c:v>2165451</c:v>
                </c:pt>
                <c:pt idx="481">
                  <c:v>1910045</c:v>
                </c:pt>
                <c:pt idx="482">
                  <c:v>2670046</c:v>
                </c:pt>
                <c:pt idx="483">
                  <c:v>2421734</c:v>
                </c:pt>
                <c:pt idx="484">
                  <c:v>2669699</c:v>
                </c:pt>
                <c:pt idx="485">
                  <c:v>2368512</c:v>
                </c:pt>
                <c:pt idx="486">
                  <c:v>2340478</c:v>
                </c:pt>
                <c:pt idx="487">
                  <c:v>2413224</c:v>
                </c:pt>
                <c:pt idx="488">
                  <c:v>2009914</c:v>
                </c:pt>
                <c:pt idx="489">
                  <c:v>2746782</c:v>
                </c:pt>
                <c:pt idx="490">
                  <c:v>1977609</c:v>
                </c:pt>
                <c:pt idx="491">
                  <c:v>1866608</c:v>
                </c:pt>
                <c:pt idx="492">
                  <c:v>2488267</c:v>
                </c:pt>
                <c:pt idx="493">
                  <c:v>2098363</c:v>
                </c:pt>
                <c:pt idx="494">
                  <c:v>1993962</c:v>
                </c:pt>
                <c:pt idx="495">
                  <c:v>2639683</c:v>
                </c:pt>
                <c:pt idx="496">
                  <c:v>1835865</c:v>
                </c:pt>
                <c:pt idx="497">
                  <c:v>1611201</c:v>
                </c:pt>
                <c:pt idx="498">
                  <c:v>2368519</c:v>
                </c:pt>
                <c:pt idx="499">
                  <c:v>2284551</c:v>
                </c:pt>
                <c:pt idx="500">
                  <c:v>3121504</c:v>
                </c:pt>
                <c:pt idx="501">
                  <c:v>2471735</c:v>
                </c:pt>
                <c:pt idx="502">
                  <c:v>2595510</c:v>
                </c:pt>
                <c:pt idx="503">
                  <c:v>2027907</c:v>
                </c:pt>
                <c:pt idx="504">
                  <c:v>2660047</c:v>
                </c:pt>
                <c:pt idx="505">
                  <c:v>2244631</c:v>
                </c:pt>
                <c:pt idx="506">
                  <c:v>3305337</c:v>
                </c:pt>
                <c:pt idx="507">
                  <c:v>2534343</c:v>
                </c:pt>
                <c:pt idx="508">
                  <c:v>3168159</c:v>
                </c:pt>
                <c:pt idx="509">
                  <c:v>5343494</c:v>
                </c:pt>
                <c:pt idx="510">
                  <c:v>9475054</c:v>
                </c:pt>
                <c:pt idx="511">
                  <c:v>5775295</c:v>
                </c:pt>
                <c:pt idx="512">
                  <c:v>3664477</c:v>
                </c:pt>
                <c:pt idx="513">
                  <c:v>3197215</c:v>
                </c:pt>
                <c:pt idx="514">
                  <c:v>4724765</c:v>
                </c:pt>
                <c:pt idx="515">
                  <c:v>4407524</c:v>
                </c:pt>
                <c:pt idx="516">
                  <c:v>2572418</c:v>
                </c:pt>
                <c:pt idx="517">
                  <c:v>1790134</c:v>
                </c:pt>
                <c:pt idx="518">
                  <c:v>1611182</c:v>
                </c:pt>
                <c:pt idx="519">
                  <c:v>1563987</c:v>
                </c:pt>
                <c:pt idx="520">
                  <c:v>2355536</c:v>
                </c:pt>
                <c:pt idx="521">
                  <c:v>3415664</c:v>
                </c:pt>
                <c:pt idx="522">
                  <c:v>3409856</c:v>
                </c:pt>
                <c:pt idx="523">
                  <c:v>7944164</c:v>
                </c:pt>
                <c:pt idx="524">
                  <c:v>3560381</c:v>
                </c:pt>
                <c:pt idx="525">
                  <c:v>2419479</c:v>
                </c:pt>
                <c:pt idx="526">
                  <c:v>2726718</c:v>
                </c:pt>
                <c:pt idx="527">
                  <c:v>2630761</c:v>
                </c:pt>
                <c:pt idx="528">
                  <c:v>2337511</c:v>
                </c:pt>
                <c:pt idx="529">
                  <c:v>3430195</c:v>
                </c:pt>
                <c:pt idx="530">
                  <c:v>2797416</c:v>
                </c:pt>
                <c:pt idx="531">
                  <c:v>2915922</c:v>
                </c:pt>
                <c:pt idx="532">
                  <c:v>2614675</c:v>
                </c:pt>
                <c:pt idx="533">
                  <c:v>2645162</c:v>
                </c:pt>
                <c:pt idx="534">
                  <c:v>3379472</c:v>
                </c:pt>
                <c:pt idx="535">
                  <c:v>4048173</c:v>
                </c:pt>
                <c:pt idx="536">
                  <c:v>3821953</c:v>
                </c:pt>
                <c:pt idx="537">
                  <c:v>5334377</c:v>
                </c:pt>
                <c:pt idx="538">
                  <c:v>4324888</c:v>
                </c:pt>
                <c:pt idx="539">
                  <c:v>3522430</c:v>
                </c:pt>
                <c:pt idx="540">
                  <c:v>3507716</c:v>
                </c:pt>
                <c:pt idx="541">
                  <c:v>3330434</c:v>
                </c:pt>
                <c:pt idx="542">
                  <c:v>2196257</c:v>
                </c:pt>
                <c:pt idx="543">
                  <c:v>3009981</c:v>
                </c:pt>
                <c:pt idx="544">
                  <c:v>3033248</c:v>
                </c:pt>
                <c:pt idx="545">
                  <c:v>2593890</c:v>
                </c:pt>
                <c:pt idx="546">
                  <c:v>3080696</c:v>
                </c:pt>
                <c:pt idx="547">
                  <c:v>2820097</c:v>
                </c:pt>
                <c:pt idx="548">
                  <c:v>3368825</c:v>
                </c:pt>
                <c:pt idx="549">
                  <c:v>3198841</c:v>
                </c:pt>
                <c:pt idx="550">
                  <c:v>2390149</c:v>
                </c:pt>
                <c:pt idx="551">
                  <c:v>2092929</c:v>
                </c:pt>
                <c:pt idx="552">
                  <c:v>1962652</c:v>
                </c:pt>
                <c:pt idx="553">
                  <c:v>2594660</c:v>
                </c:pt>
                <c:pt idx="554">
                  <c:v>2588604</c:v>
                </c:pt>
                <c:pt idx="555">
                  <c:v>3078941</c:v>
                </c:pt>
                <c:pt idx="556">
                  <c:v>2199003</c:v>
                </c:pt>
                <c:pt idx="557">
                  <c:v>2932055</c:v>
                </c:pt>
                <c:pt idx="558">
                  <c:v>2260687</c:v>
                </c:pt>
                <c:pt idx="559">
                  <c:v>2757799</c:v>
                </c:pt>
                <c:pt idx="560">
                  <c:v>3824913</c:v>
                </c:pt>
                <c:pt idx="561">
                  <c:v>2481933</c:v>
                </c:pt>
                <c:pt idx="562">
                  <c:v>2975096</c:v>
                </c:pt>
                <c:pt idx="563">
                  <c:v>2718422</c:v>
                </c:pt>
                <c:pt idx="564">
                  <c:v>4141278</c:v>
                </c:pt>
                <c:pt idx="565">
                  <c:v>3889225</c:v>
                </c:pt>
                <c:pt idx="566">
                  <c:v>4323766</c:v>
                </c:pt>
                <c:pt idx="567">
                  <c:v>4472560</c:v>
                </c:pt>
                <c:pt idx="568">
                  <c:v>3285206</c:v>
                </c:pt>
                <c:pt idx="569">
                  <c:v>5544251</c:v>
                </c:pt>
                <c:pt idx="570">
                  <c:v>13979763</c:v>
                </c:pt>
                <c:pt idx="571">
                  <c:v>5377001</c:v>
                </c:pt>
                <c:pt idx="572">
                  <c:v>3704194</c:v>
                </c:pt>
                <c:pt idx="573">
                  <c:v>5898143</c:v>
                </c:pt>
                <c:pt idx="574">
                  <c:v>3556732</c:v>
                </c:pt>
                <c:pt idx="575">
                  <c:v>4141181</c:v>
                </c:pt>
                <c:pt idx="576">
                  <c:v>3201730</c:v>
                </c:pt>
                <c:pt idx="577">
                  <c:v>3731582</c:v>
                </c:pt>
                <c:pt idx="578">
                  <c:v>4434498</c:v>
                </c:pt>
                <c:pt idx="579">
                  <c:v>2686310</c:v>
                </c:pt>
                <c:pt idx="580">
                  <c:v>2905656</c:v>
                </c:pt>
                <c:pt idx="581">
                  <c:v>3734842</c:v>
                </c:pt>
                <c:pt idx="582">
                  <c:v>3676072</c:v>
                </c:pt>
                <c:pt idx="583">
                  <c:v>2752177</c:v>
                </c:pt>
                <c:pt idx="584">
                  <c:v>2906318</c:v>
                </c:pt>
                <c:pt idx="585">
                  <c:v>2948450</c:v>
                </c:pt>
                <c:pt idx="586">
                  <c:v>3352760</c:v>
                </c:pt>
                <c:pt idx="587">
                  <c:v>3302341</c:v>
                </c:pt>
                <c:pt idx="588">
                  <c:v>2869739</c:v>
                </c:pt>
                <c:pt idx="589">
                  <c:v>6448772</c:v>
                </c:pt>
                <c:pt idx="590">
                  <c:v>4263021</c:v>
                </c:pt>
                <c:pt idx="591">
                  <c:v>4287637</c:v>
                </c:pt>
                <c:pt idx="592">
                  <c:v>5194162</c:v>
                </c:pt>
                <c:pt idx="593">
                  <c:v>4021128</c:v>
                </c:pt>
                <c:pt idx="594">
                  <c:v>3750472</c:v>
                </c:pt>
                <c:pt idx="595">
                  <c:v>3745338</c:v>
                </c:pt>
                <c:pt idx="596">
                  <c:v>3372122</c:v>
                </c:pt>
                <c:pt idx="597">
                  <c:v>5026970</c:v>
                </c:pt>
                <c:pt idx="598">
                  <c:v>4735802</c:v>
                </c:pt>
                <c:pt idx="599">
                  <c:v>2542201</c:v>
                </c:pt>
                <c:pt idx="600">
                  <c:v>3205743</c:v>
                </c:pt>
                <c:pt idx="601">
                  <c:v>3120737</c:v>
                </c:pt>
                <c:pt idx="602">
                  <c:v>2583714</c:v>
                </c:pt>
                <c:pt idx="603">
                  <c:v>3058710</c:v>
                </c:pt>
                <c:pt idx="604">
                  <c:v>2494142</c:v>
                </c:pt>
                <c:pt idx="605">
                  <c:v>2294434</c:v>
                </c:pt>
                <c:pt idx="606">
                  <c:v>3995098</c:v>
                </c:pt>
                <c:pt idx="607">
                  <c:v>4333427</c:v>
                </c:pt>
                <c:pt idx="608">
                  <c:v>5830522</c:v>
                </c:pt>
                <c:pt idx="609">
                  <c:v>4449496</c:v>
                </c:pt>
                <c:pt idx="610">
                  <c:v>4051522</c:v>
                </c:pt>
                <c:pt idx="611">
                  <c:v>7555213</c:v>
                </c:pt>
                <c:pt idx="612">
                  <c:v>4276067</c:v>
                </c:pt>
                <c:pt idx="613">
                  <c:v>3208136</c:v>
                </c:pt>
                <c:pt idx="614">
                  <c:v>2985891</c:v>
                </c:pt>
                <c:pt idx="615">
                  <c:v>3461507</c:v>
                </c:pt>
                <c:pt idx="616">
                  <c:v>2659825</c:v>
                </c:pt>
                <c:pt idx="617">
                  <c:v>3406500</c:v>
                </c:pt>
                <c:pt idx="618">
                  <c:v>2901791</c:v>
                </c:pt>
                <c:pt idx="619">
                  <c:v>3422161</c:v>
                </c:pt>
                <c:pt idx="620">
                  <c:v>5429694</c:v>
                </c:pt>
                <c:pt idx="621">
                  <c:v>3602161</c:v>
                </c:pt>
                <c:pt idx="622">
                  <c:v>3909392</c:v>
                </c:pt>
                <c:pt idx="623">
                  <c:v>7394814</c:v>
                </c:pt>
                <c:pt idx="624">
                  <c:v>4336555</c:v>
                </c:pt>
                <c:pt idx="625">
                  <c:v>2863488</c:v>
                </c:pt>
                <c:pt idx="626">
                  <c:v>1581578</c:v>
                </c:pt>
                <c:pt idx="627">
                  <c:v>1564633</c:v>
                </c:pt>
                <c:pt idx="628">
                  <c:v>2484190</c:v>
                </c:pt>
                <c:pt idx="629">
                  <c:v>2108375</c:v>
                </c:pt>
                <c:pt idx="630">
                  <c:v>1980504</c:v>
                </c:pt>
                <c:pt idx="631">
                  <c:v>2147722</c:v>
                </c:pt>
                <c:pt idx="632">
                  <c:v>3276208</c:v>
                </c:pt>
                <c:pt idx="633">
                  <c:v>4104714</c:v>
                </c:pt>
                <c:pt idx="634">
                  <c:v>3441126</c:v>
                </c:pt>
                <c:pt idx="635">
                  <c:v>8014024</c:v>
                </c:pt>
                <c:pt idx="636">
                  <c:v>10961245</c:v>
                </c:pt>
                <c:pt idx="637">
                  <c:v>4288818</c:v>
                </c:pt>
                <c:pt idx="638">
                  <c:v>5934156</c:v>
                </c:pt>
                <c:pt idx="639">
                  <c:v>3829357</c:v>
                </c:pt>
                <c:pt idx="640">
                  <c:v>2848975</c:v>
                </c:pt>
                <c:pt idx="641">
                  <c:v>2550690</c:v>
                </c:pt>
                <c:pt idx="642">
                  <c:v>2416232</c:v>
                </c:pt>
                <c:pt idx="643">
                  <c:v>3943536</c:v>
                </c:pt>
                <c:pt idx="644">
                  <c:v>3170342</c:v>
                </c:pt>
                <c:pt idx="645">
                  <c:v>6721841</c:v>
                </c:pt>
                <c:pt idx="646">
                  <c:v>2675408</c:v>
                </c:pt>
                <c:pt idx="647">
                  <c:v>2832765</c:v>
                </c:pt>
                <c:pt idx="648">
                  <c:v>4703616</c:v>
                </c:pt>
                <c:pt idx="649">
                  <c:v>2728844</c:v>
                </c:pt>
                <c:pt idx="650">
                  <c:v>2203960</c:v>
                </c:pt>
                <c:pt idx="651">
                  <c:v>2426821</c:v>
                </c:pt>
                <c:pt idx="652">
                  <c:v>2504127</c:v>
                </c:pt>
                <c:pt idx="653">
                  <c:v>2285511</c:v>
                </c:pt>
                <c:pt idx="654">
                  <c:v>3093812</c:v>
                </c:pt>
                <c:pt idx="655">
                  <c:v>1494358</c:v>
                </c:pt>
                <c:pt idx="656">
                  <c:v>1221871</c:v>
                </c:pt>
                <c:pt idx="657">
                  <c:v>1421950</c:v>
                </c:pt>
                <c:pt idx="658">
                  <c:v>1077608</c:v>
                </c:pt>
                <c:pt idx="659">
                  <c:v>1286806</c:v>
                </c:pt>
                <c:pt idx="660">
                  <c:v>1271194</c:v>
                </c:pt>
                <c:pt idx="661">
                  <c:v>2038209</c:v>
                </c:pt>
                <c:pt idx="662">
                  <c:v>1128004</c:v>
                </c:pt>
                <c:pt idx="663">
                  <c:v>1497363</c:v>
                </c:pt>
                <c:pt idx="664">
                  <c:v>2517646</c:v>
                </c:pt>
                <c:pt idx="665">
                  <c:v>2480616</c:v>
                </c:pt>
                <c:pt idx="666">
                  <c:v>1970703</c:v>
                </c:pt>
                <c:pt idx="667">
                  <c:v>1769966</c:v>
                </c:pt>
                <c:pt idx="668">
                  <c:v>2215757</c:v>
                </c:pt>
                <c:pt idx="669">
                  <c:v>1927887</c:v>
                </c:pt>
                <c:pt idx="670">
                  <c:v>2085002</c:v>
                </c:pt>
                <c:pt idx="671">
                  <c:v>1630177</c:v>
                </c:pt>
                <c:pt idx="672">
                  <c:v>2153959</c:v>
                </c:pt>
                <c:pt idx="673">
                  <c:v>1629369</c:v>
                </c:pt>
                <c:pt idx="674">
                  <c:v>1786582</c:v>
                </c:pt>
                <c:pt idx="675">
                  <c:v>1586592</c:v>
                </c:pt>
                <c:pt idx="676">
                  <c:v>1497205</c:v>
                </c:pt>
                <c:pt idx="677">
                  <c:v>2470024</c:v>
                </c:pt>
                <c:pt idx="678">
                  <c:v>1905125</c:v>
                </c:pt>
                <c:pt idx="679">
                  <c:v>1960103</c:v>
                </c:pt>
                <c:pt idx="680">
                  <c:v>2501675</c:v>
                </c:pt>
                <c:pt idx="681">
                  <c:v>2144405</c:v>
                </c:pt>
                <c:pt idx="682">
                  <c:v>1740279</c:v>
                </c:pt>
                <c:pt idx="683">
                  <c:v>1410612</c:v>
                </c:pt>
                <c:pt idx="684">
                  <c:v>2078122</c:v>
                </c:pt>
                <c:pt idx="685">
                  <c:v>2648546</c:v>
                </c:pt>
                <c:pt idx="686">
                  <c:v>2043151</c:v>
                </c:pt>
                <c:pt idx="687">
                  <c:v>2337838</c:v>
                </c:pt>
                <c:pt idx="688">
                  <c:v>3976963</c:v>
                </c:pt>
                <c:pt idx="689">
                  <c:v>2915254</c:v>
                </c:pt>
                <c:pt idx="690">
                  <c:v>2793565</c:v>
                </c:pt>
                <c:pt idx="691">
                  <c:v>2726816</c:v>
                </c:pt>
                <c:pt idx="692">
                  <c:v>5105480</c:v>
                </c:pt>
                <c:pt idx="693">
                  <c:v>4152187</c:v>
                </c:pt>
                <c:pt idx="694">
                  <c:v>2809022</c:v>
                </c:pt>
                <c:pt idx="695">
                  <c:v>2985547</c:v>
                </c:pt>
                <c:pt idx="696">
                  <c:v>5686874</c:v>
                </c:pt>
                <c:pt idx="697">
                  <c:v>2449253</c:v>
                </c:pt>
                <c:pt idx="698">
                  <c:v>2637412</c:v>
                </c:pt>
                <c:pt idx="699">
                  <c:v>3553211</c:v>
                </c:pt>
                <c:pt idx="700">
                  <c:v>2036363</c:v>
                </c:pt>
                <c:pt idx="701">
                  <c:v>2030877</c:v>
                </c:pt>
                <c:pt idx="702">
                  <c:v>2175537</c:v>
                </c:pt>
                <c:pt idx="703">
                  <c:v>2273416</c:v>
                </c:pt>
                <c:pt idx="704">
                  <c:v>1204255</c:v>
                </c:pt>
                <c:pt idx="705">
                  <c:v>1110228</c:v>
                </c:pt>
                <c:pt idx="706">
                  <c:v>1368043</c:v>
                </c:pt>
                <c:pt idx="707">
                  <c:v>1395566</c:v>
                </c:pt>
                <c:pt idx="708">
                  <c:v>1641621</c:v>
                </c:pt>
                <c:pt idx="709">
                  <c:v>1403452</c:v>
                </c:pt>
                <c:pt idx="710">
                  <c:v>1261172</c:v>
                </c:pt>
                <c:pt idx="711">
                  <c:v>1877807</c:v>
                </c:pt>
                <c:pt idx="712">
                  <c:v>1341472</c:v>
                </c:pt>
                <c:pt idx="713">
                  <c:v>1142619</c:v>
                </c:pt>
                <c:pt idx="714">
                  <c:v>1619386</c:v>
                </c:pt>
                <c:pt idx="715">
                  <c:v>1048207</c:v>
                </c:pt>
                <c:pt idx="716">
                  <c:v>866488</c:v>
                </c:pt>
                <c:pt idx="717">
                  <c:v>1652444</c:v>
                </c:pt>
                <c:pt idx="718">
                  <c:v>1426000</c:v>
                </c:pt>
                <c:pt idx="719">
                  <c:v>1693879</c:v>
                </c:pt>
                <c:pt idx="720">
                  <c:v>1386502</c:v>
                </c:pt>
                <c:pt idx="721">
                  <c:v>1346430</c:v>
                </c:pt>
                <c:pt idx="722">
                  <c:v>1105563</c:v>
                </c:pt>
                <c:pt idx="723">
                  <c:v>932829</c:v>
                </c:pt>
                <c:pt idx="724">
                  <c:v>1163881</c:v>
                </c:pt>
                <c:pt idx="725">
                  <c:v>1328509</c:v>
                </c:pt>
                <c:pt idx="726">
                  <c:v>1540139</c:v>
                </c:pt>
                <c:pt idx="727">
                  <c:v>1119124</c:v>
                </c:pt>
                <c:pt idx="728">
                  <c:v>1127956</c:v>
                </c:pt>
                <c:pt idx="729">
                  <c:v>1158339</c:v>
                </c:pt>
                <c:pt idx="730">
                  <c:v>1306893</c:v>
                </c:pt>
                <c:pt idx="731">
                  <c:v>1067408</c:v>
                </c:pt>
                <c:pt idx="732">
                  <c:v>1467043</c:v>
                </c:pt>
                <c:pt idx="733">
                  <c:v>1403651</c:v>
                </c:pt>
                <c:pt idx="734">
                  <c:v>1068902</c:v>
                </c:pt>
                <c:pt idx="735">
                  <c:v>1468103</c:v>
                </c:pt>
                <c:pt idx="736">
                  <c:v>1540250</c:v>
                </c:pt>
                <c:pt idx="737">
                  <c:v>1389898</c:v>
                </c:pt>
                <c:pt idx="738">
                  <c:v>2030395</c:v>
                </c:pt>
                <c:pt idx="739">
                  <c:v>1477891</c:v>
                </c:pt>
                <c:pt idx="740">
                  <c:v>1381019</c:v>
                </c:pt>
                <c:pt idx="741">
                  <c:v>1675926</c:v>
                </c:pt>
                <c:pt idx="742">
                  <c:v>2046575</c:v>
                </c:pt>
                <c:pt idx="743">
                  <c:v>1249738</c:v>
                </c:pt>
                <c:pt idx="744">
                  <c:v>1618283</c:v>
                </c:pt>
                <c:pt idx="745">
                  <c:v>1377018</c:v>
                </c:pt>
                <c:pt idx="746">
                  <c:v>1435602</c:v>
                </c:pt>
                <c:pt idx="747">
                  <c:v>1696279</c:v>
                </c:pt>
                <c:pt idx="748">
                  <c:v>2145199</c:v>
                </c:pt>
                <c:pt idx="749">
                  <c:v>1845317</c:v>
                </c:pt>
                <c:pt idx="750">
                  <c:v>2022482</c:v>
                </c:pt>
                <c:pt idx="751">
                  <c:v>1657567</c:v>
                </c:pt>
                <c:pt idx="752">
                  <c:v>1744955</c:v>
                </c:pt>
                <c:pt idx="753">
                  <c:v>1646412</c:v>
                </c:pt>
                <c:pt idx="754">
                  <c:v>1704224</c:v>
                </c:pt>
                <c:pt idx="755">
                  <c:v>1204806</c:v>
                </c:pt>
                <c:pt idx="756">
                  <c:v>1713970</c:v>
                </c:pt>
                <c:pt idx="757">
                  <c:v>2133465</c:v>
                </c:pt>
                <c:pt idx="758">
                  <c:v>1835008</c:v>
                </c:pt>
                <c:pt idx="759">
                  <c:v>1616933</c:v>
                </c:pt>
                <c:pt idx="760">
                  <c:v>2370737</c:v>
                </c:pt>
                <c:pt idx="761">
                  <c:v>2625919</c:v>
                </c:pt>
                <c:pt idx="762">
                  <c:v>6762031</c:v>
                </c:pt>
                <c:pt idx="763">
                  <c:v>3566351</c:v>
                </c:pt>
                <c:pt idx="764">
                  <c:v>2831696</c:v>
                </c:pt>
                <c:pt idx="765">
                  <c:v>2424774</c:v>
                </c:pt>
                <c:pt idx="766">
                  <c:v>3502621</c:v>
                </c:pt>
                <c:pt idx="767">
                  <c:v>2871289</c:v>
                </c:pt>
                <c:pt idx="768">
                  <c:v>3152379</c:v>
                </c:pt>
                <c:pt idx="769">
                  <c:v>1702714</c:v>
                </c:pt>
                <c:pt idx="770">
                  <c:v>1747779</c:v>
                </c:pt>
                <c:pt idx="771">
                  <c:v>1768754</c:v>
                </c:pt>
                <c:pt idx="772">
                  <c:v>1644301</c:v>
                </c:pt>
                <c:pt idx="773">
                  <c:v>1539103</c:v>
                </c:pt>
                <c:pt idx="774">
                  <c:v>1761478</c:v>
                </c:pt>
                <c:pt idx="775">
                  <c:v>2189020</c:v>
                </c:pt>
                <c:pt idx="776">
                  <c:v>1924999</c:v>
                </c:pt>
                <c:pt idx="777">
                  <c:v>2957310</c:v>
                </c:pt>
                <c:pt idx="778">
                  <c:v>1695747</c:v>
                </c:pt>
                <c:pt idx="779">
                  <c:v>2322468</c:v>
                </c:pt>
                <c:pt idx="780">
                  <c:v>1831564</c:v>
                </c:pt>
                <c:pt idx="781">
                  <c:v>1568115</c:v>
                </c:pt>
                <c:pt idx="782">
                  <c:v>1991223</c:v>
                </c:pt>
                <c:pt idx="783">
                  <c:v>2047511</c:v>
                </c:pt>
                <c:pt idx="784">
                  <c:v>1395237</c:v>
                </c:pt>
                <c:pt idx="785">
                  <c:v>1581037</c:v>
                </c:pt>
                <c:pt idx="786">
                  <c:v>1857198</c:v>
                </c:pt>
                <c:pt idx="787">
                  <c:v>1996532</c:v>
                </c:pt>
                <c:pt idx="788">
                  <c:v>2399059</c:v>
                </c:pt>
                <c:pt idx="789">
                  <c:v>2293963</c:v>
                </c:pt>
                <c:pt idx="790">
                  <c:v>1970931</c:v>
                </c:pt>
                <c:pt idx="791">
                  <c:v>1632407</c:v>
                </c:pt>
                <c:pt idx="792">
                  <c:v>2537227</c:v>
                </c:pt>
                <c:pt idx="793">
                  <c:v>1874335</c:v>
                </c:pt>
                <c:pt idx="794">
                  <c:v>2528948</c:v>
                </c:pt>
                <c:pt idx="795">
                  <c:v>1458698</c:v>
                </c:pt>
                <c:pt idx="796">
                  <c:v>1950559</c:v>
                </c:pt>
                <c:pt idx="797">
                  <c:v>1592562</c:v>
                </c:pt>
                <c:pt idx="798">
                  <c:v>1472191</c:v>
                </c:pt>
                <c:pt idx="799">
                  <c:v>1944013</c:v>
                </c:pt>
                <c:pt idx="800">
                  <c:v>1387542</c:v>
                </c:pt>
                <c:pt idx="801">
                  <c:v>2257590</c:v>
                </c:pt>
                <c:pt idx="802">
                  <c:v>2084841</c:v>
                </c:pt>
                <c:pt idx="803">
                  <c:v>1678305</c:v>
                </c:pt>
                <c:pt idx="804">
                  <c:v>1677468</c:v>
                </c:pt>
                <c:pt idx="805">
                  <c:v>1917732</c:v>
                </c:pt>
                <c:pt idx="806">
                  <c:v>2031733</c:v>
                </c:pt>
                <c:pt idx="807">
                  <c:v>2122337</c:v>
                </c:pt>
                <c:pt idx="808">
                  <c:v>1956447</c:v>
                </c:pt>
                <c:pt idx="809">
                  <c:v>2195707</c:v>
                </c:pt>
                <c:pt idx="810">
                  <c:v>1584592</c:v>
                </c:pt>
                <c:pt idx="811">
                  <c:v>1887016</c:v>
                </c:pt>
                <c:pt idx="812">
                  <c:v>2026282</c:v>
                </c:pt>
                <c:pt idx="813">
                  <c:v>1576981</c:v>
                </c:pt>
                <c:pt idx="814">
                  <c:v>1878330</c:v>
                </c:pt>
                <c:pt idx="815">
                  <c:v>2982522</c:v>
                </c:pt>
                <c:pt idx="816">
                  <c:v>2664694</c:v>
                </c:pt>
                <c:pt idx="817">
                  <c:v>3155889</c:v>
                </c:pt>
                <c:pt idx="818">
                  <c:v>2436593</c:v>
                </c:pt>
                <c:pt idx="819">
                  <c:v>3142203</c:v>
                </c:pt>
                <c:pt idx="820">
                  <c:v>3615888</c:v>
                </c:pt>
                <c:pt idx="821">
                  <c:v>3201472</c:v>
                </c:pt>
                <c:pt idx="822">
                  <c:v>5214125</c:v>
                </c:pt>
                <c:pt idx="823">
                  <c:v>5316974</c:v>
                </c:pt>
                <c:pt idx="824">
                  <c:v>2904311</c:v>
                </c:pt>
                <c:pt idx="825">
                  <c:v>3923830</c:v>
                </c:pt>
                <c:pt idx="826">
                  <c:v>2932687</c:v>
                </c:pt>
                <c:pt idx="827">
                  <c:v>2502732</c:v>
                </c:pt>
                <c:pt idx="828">
                  <c:v>2618819</c:v>
                </c:pt>
                <c:pt idx="829">
                  <c:v>2508699</c:v>
                </c:pt>
                <c:pt idx="830">
                  <c:v>2183051</c:v>
                </c:pt>
                <c:pt idx="831">
                  <c:v>2762233</c:v>
                </c:pt>
                <c:pt idx="832">
                  <c:v>2747267</c:v>
                </c:pt>
                <c:pt idx="833">
                  <c:v>3926385</c:v>
                </c:pt>
                <c:pt idx="834">
                  <c:v>3885123</c:v>
                </c:pt>
                <c:pt idx="835">
                  <c:v>4614971</c:v>
                </c:pt>
                <c:pt idx="836">
                  <c:v>4476442</c:v>
                </c:pt>
                <c:pt idx="837">
                  <c:v>2808148</c:v>
                </c:pt>
                <c:pt idx="838">
                  <c:v>2211002</c:v>
                </c:pt>
                <c:pt idx="839">
                  <c:v>2358980</c:v>
                </c:pt>
                <c:pt idx="840">
                  <c:v>3154846</c:v>
                </c:pt>
                <c:pt idx="841">
                  <c:v>3252503</c:v>
                </c:pt>
                <c:pt idx="842">
                  <c:v>3306646</c:v>
                </c:pt>
                <c:pt idx="843">
                  <c:v>4164345</c:v>
                </c:pt>
                <c:pt idx="844">
                  <c:v>2505385</c:v>
                </c:pt>
                <c:pt idx="845">
                  <c:v>2720714</c:v>
                </c:pt>
                <c:pt idx="846">
                  <c:v>1803375</c:v>
                </c:pt>
                <c:pt idx="847">
                  <c:v>2114019</c:v>
                </c:pt>
                <c:pt idx="848">
                  <c:v>1846163</c:v>
                </c:pt>
                <c:pt idx="849">
                  <c:v>1450621</c:v>
                </c:pt>
                <c:pt idx="850">
                  <c:v>1609829</c:v>
                </c:pt>
                <c:pt idx="851">
                  <c:v>1764466</c:v>
                </c:pt>
                <c:pt idx="852">
                  <c:v>1571477</c:v>
                </c:pt>
                <c:pt idx="853">
                  <c:v>1721162</c:v>
                </c:pt>
                <c:pt idx="854">
                  <c:v>1675141</c:v>
                </c:pt>
                <c:pt idx="855">
                  <c:v>2005114</c:v>
                </c:pt>
                <c:pt idx="856">
                  <c:v>2146948</c:v>
                </c:pt>
                <c:pt idx="857">
                  <c:v>3022025</c:v>
                </c:pt>
                <c:pt idx="858">
                  <c:v>2554774</c:v>
                </c:pt>
                <c:pt idx="859">
                  <c:v>3061106</c:v>
                </c:pt>
                <c:pt idx="860">
                  <c:v>3000726</c:v>
                </c:pt>
                <c:pt idx="861">
                  <c:v>3581253</c:v>
                </c:pt>
                <c:pt idx="862">
                  <c:v>2363124</c:v>
                </c:pt>
                <c:pt idx="863">
                  <c:v>2697405</c:v>
                </c:pt>
                <c:pt idx="864">
                  <c:v>2532174</c:v>
                </c:pt>
                <c:pt idx="865">
                  <c:v>2771772</c:v>
                </c:pt>
                <c:pt idx="866">
                  <c:v>3858988</c:v>
                </c:pt>
                <c:pt idx="867">
                  <c:v>4419205</c:v>
                </c:pt>
                <c:pt idx="868">
                  <c:v>3200352</c:v>
                </c:pt>
                <c:pt idx="869">
                  <c:v>3508273</c:v>
                </c:pt>
                <c:pt idx="870">
                  <c:v>2105915</c:v>
                </c:pt>
                <c:pt idx="871">
                  <c:v>2964880</c:v>
                </c:pt>
                <c:pt idx="872">
                  <c:v>2383254</c:v>
                </c:pt>
                <c:pt idx="873">
                  <c:v>2266132</c:v>
                </c:pt>
                <c:pt idx="874">
                  <c:v>2901232</c:v>
                </c:pt>
                <c:pt idx="875">
                  <c:v>4156589</c:v>
                </c:pt>
                <c:pt idx="876">
                  <c:v>2010099</c:v>
                </c:pt>
                <c:pt idx="877">
                  <c:v>3612949</c:v>
                </c:pt>
              </c:numCache>
            </c:numRef>
          </c:val>
          <c:extLst>
            <c:ext xmlns:c16="http://schemas.microsoft.com/office/drawing/2014/chart" uri="{C3380CC4-5D6E-409C-BE32-E72D297353CC}">
              <c16:uniqueId val="{00000001-05E0-4493-AA8B-FCF732B31BCD}"/>
            </c:ext>
          </c:extLst>
        </c:ser>
        <c:dLbls>
          <c:showLegendKey val="0"/>
          <c:showVal val="0"/>
          <c:showCatName val="0"/>
          <c:showSerName val="0"/>
          <c:showPercent val="0"/>
          <c:showBubbleSize val="0"/>
        </c:dLbls>
        <c:gapWidth val="150"/>
        <c:axId val="1899921903"/>
        <c:axId val="1899918991"/>
      </c:barChart>
      <c:lineChart>
        <c:grouping val="standard"/>
        <c:varyColors val="0"/>
        <c:ser>
          <c:idx val="0"/>
          <c:order val="0"/>
          <c:tx>
            <c:strRef>
              <c:f>Sheet1!$B$1</c:f>
              <c:strCache>
                <c:ptCount val="1"/>
                <c:pt idx="0">
                  <c:v>close</c:v>
                </c:pt>
              </c:strCache>
            </c:strRef>
          </c:tx>
          <c:spPr>
            <a:ln w="6350" cap="rnd">
              <a:solidFill>
                <a:schemeClr val="accent1"/>
              </a:solidFill>
              <a:round/>
            </a:ln>
            <a:effectLst/>
          </c:spPr>
          <c:marker>
            <c:symbol val="none"/>
          </c:marker>
          <c:cat>
            <c:numRef>
              <c:f>Sheet1!$A$2:$A$879</c:f>
              <c:numCache>
                <c:formatCode>m/d/yyyy</c:formatCode>
                <c:ptCount val="878"/>
                <c:pt idx="0">
                  <c:v>45474</c:v>
                </c:pt>
                <c:pt idx="1">
                  <c:v>45471</c:v>
                </c:pt>
                <c:pt idx="2">
                  <c:v>45470</c:v>
                </c:pt>
                <c:pt idx="3">
                  <c:v>45469</c:v>
                </c:pt>
                <c:pt idx="4">
                  <c:v>45468</c:v>
                </c:pt>
                <c:pt idx="5">
                  <c:v>45467</c:v>
                </c:pt>
                <c:pt idx="6">
                  <c:v>45464</c:v>
                </c:pt>
                <c:pt idx="7">
                  <c:v>45463</c:v>
                </c:pt>
                <c:pt idx="8">
                  <c:v>45461</c:v>
                </c:pt>
                <c:pt idx="9">
                  <c:v>45460</c:v>
                </c:pt>
                <c:pt idx="10">
                  <c:v>45457</c:v>
                </c:pt>
                <c:pt idx="11">
                  <c:v>45456</c:v>
                </c:pt>
                <c:pt idx="12">
                  <c:v>45455</c:v>
                </c:pt>
                <c:pt idx="13">
                  <c:v>45454</c:v>
                </c:pt>
                <c:pt idx="14">
                  <c:v>45453</c:v>
                </c:pt>
                <c:pt idx="15">
                  <c:v>45450</c:v>
                </c:pt>
                <c:pt idx="16">
                  <c:v>45449</c:v>
                </c:pt>
                <c:pt idx="17">
                  <c:v>45448</c:v>
                </c:pt>
                <c:pt idx="18">
                  <c:v>45447</c:v>
                </c:pt>
                <c:pt idx="19">
                  <c:v>45446</c:v>
                </c:pt>
                <c:pt idx="20">
                  <c:v>45443</c:v>
                </c:pt>
                <c:pt idx="21">
                  <c:v>45442</c:v>
                </c:pt>
                <c:pt idx="22">
                  <c:v>45441</c:v>
                </c:pt>
                <c:pt idx="23">
                  <c:v>45440</c:v>
                </c:pt>
                <c:pt idx="24">
                  <c:v>45436</c:v>
                </c:pt>
                <c:pt idx="25">
                  <c:v>45435</c:v>
                </c:pt>
                <c:pt idx="26">
                  <c:v>45434</c:v>
                </c:pt>
                <c:pt idx="27">
                  <c:v>45433</c:v>
                </c:pt>
                <c:pt idx="28">
                  <c:v>45432</c:v>
                </c:pt>
                <c:pt idx="29">
                  <c:v>45429</c:v>
                </c:pt>
                <c:pt idx="30">
                  <c:v>45428</c:v>
                </c:pt>
                <c:pt idx="31">
                  <c:v>45427</c:v>
                </c:pt>
                <c:pt idx="32">
                  <c:v>45426</c:v>
                </c:pt>
                <c:pt idx="33">
                  <c:v>45425</c:v>
                </c:pt>
                <c:pt idx="34">
                  <c:v>45422</c:v>
                </c:pt>
                <c:pt idx="35">
                  <c:v>45421</c:v>
                </c:pt>
                <c:pt idx="36">
                  <c:v>45420</c:v>
                </c:pt>
                <c:pt idx="37">
                  <c:v>45419</c:v>
                </c:pt>
                <c:pt idx="38">
                  <c:v>45418</c:v>
                </c:pt>
                <c:pt idx="39">
                  <c:v>45415</c:v>
                </c:pt>
                <c:pt idx="40">
                  <c:v>45414</c:v>
                </c:pt>
                <c:pt idx="41">
                  <c:v>45413</c:v>
                </c:pt>
                <c:pt idx="42">
                  <c:v>45412</c:v>
                </c:pt>
                <c:pt idx="43">
                  <c:v>45411</c:v>
                </c:pt>
                <c:pt idx="44">
                  <c:v>45408</c:v>
                </c:pt>
                <c:pt idx="45">
                  <c:v>45407</c:v>
                </c:pt>
                <c:pt idx="46">
                  <c:v>45406</c:v>
                </c:pt>
                <c:pt idx="47">
                  <c:v>45405</c:v>
                </c:pt>
                <c:pt idx="48">
                  <c:v>45404</c:v>
                </c:pt>
                <c:pt idx="49">
                  <c:v>45401</c:v>
                </c:pt>
                <c:pt idx="50">
                  <c:v>45400</c:v>
                </c:pt>
                <c:pt idx="51">
                  <c:v>45399</c:v>
                </c:pt>
                <c:pt idx="52">
                  <c:v>45398</c:v>
                </c:pt>
                <c:pt idx="53">
                  <c:v>45397</c:v>
                </c:pt>
                <c:pt idx="54">
                  <c:v>45394</c:v>
                </c:pt>
                <c:pt idx="55">
                  <c:v>45393</c:v>
                </c:pt>
                <c:pt idx="56">
                  <c:v>45392</c:v>
                </c:pt>
                <c:pt idx="57">
                  <c:v>45391</c:v>
                </c:pt>
                <c:pt idx="58">
                  <c:v>45390</c:v>
                </c:pt>
                <c:pt idx="59">
                  <c:v>45387</c:v>
                </c:pt>
                <c:pt idx="60">
                  <c:v>45386</c:v>
                </c:pt>
                <c:pt idx="61">
                  <c:v>45385</c:v>
                </c:pt>
                <c:pt idx="62">
                  <c:v>45384</c:v>
                </c:pt>
                <c:pt idx="63">
                  <c:v>45383</c:v>
                </c:pt>
                <c:pt idx="64">
                  <c:v>45379</c:v>
                </c:pt>
                <c:pt idx="65">
                  <c:v>45378</c:v>
                </c:pt>
                <c:pt idx="66">
                  <c:v>45377</c:v>
                </c:pt>
                <c:pt idx="67">
                  <c:v>45376</c:v>
                </c:pt>
                <c:pt idx="68">
                  <c:v>45373</c:v>
                </c:pt>
                <c:pt idx="69">
                  <c:v>45372</c:v>
                </c:pt>
                <c:pt idx="70">
                  <c:v>45371</c:v>
                </c:pt>
                <c:pt idx="71">
                  <c:v>45370</c:v>
                </c:pt>
                <c:pt idx="72">
                  <c:v>45369</c:v>
                </c:pt>
                <c:pt idx="73">
                  <c:v>45366</c:v>
                </c:pt>
                <c:pt idx="74">
                  <c:v>45365</c:v>
                </c:pt>
                <c:pt idx="75">
                  <c:v>45364</c:v>
                </c:pt>
                <c:pt idx="76">
                  <c:v>45363</c:v>
                </c:pt>
                <c:pt idx="77">
                  <c:v>45362</c:v>
                </c:pt>
                <c:pt idx="78">
                  <c:v>45359</c:v>
                </c:pt>
                <c:pt idx="79">
                  <c:v>45358</c:v>
                </c:pt>
                <c:pt idx="80">
                  <c:v>45357</c:v>
                </c:pt>
                <c:pt idx="81">
                  <c:v>45356</c:v>
                </c:pt>
                <c:pt idx="82">
                  <c:v>45355</c:v>
                </c:pt>
                <c:pt idx="83">
                  <c:v>45352</c:v>
                </c:pt>
                <c:pt idx="84">
                  <c:v>45351</c:v>
                </c:pt>
                <c:pt idx="85">
                  <c:v>45350</c:v>
                </c:pt>
                <c:pt idx="86">
                  <c:v>45349</c:v>
                </c:pt>
                <c:pt idx="87">
                  <c:v>45348</c:v>
                </c:pt>
                <c:pt idx="88">
                  <c:v>45345</c:v>
                </c:pt>
                <c:pt idx="89">
                  <c:v>45344</c:v>
                </c:pt>
                <c:pt idx="90">
                  <c:v>45343</c:v>
                </c:pt>
                <c:pt idx="91">
                  <c:v>45342</c:v>
                </c:pt>
                <c:pt idx="92">
                  <c:v>45338</c:v>
                </c:pt>
                <c:pt idx="93">
                  <c:v>45337</c:v>
                </c:pt>
                <c:pt idx="94">
                  <c:v>45336</c:v>
                </c:pt>
                <c:pt idx="95">
                  <c:v>45335</c:v>
                </c:pt>
                <c:pt idx="96">
                  <c:v>45334</c:v>
                </c:pt>
                <c:pt idx="97">
                  <c:v>45331</c:v>
                </c:pt>
                <c:pt idx="98">
                  <c:v>45330</c:v>
                </c:pt>
                <c:pt idx="99">
                  <c:v>45329</c:v>
                </c:pt>
                <c:pt idx="100">
                  <c:v>45328</c:v>
                </c:pt>
                <c:pt idx="101">
                  <c:v>45327</c:v>
                </c:pt>
                <c:pt idx="102">
                  <c:v>45324</c:v>
                </c:pt>
                <c:pt idx="103">
                  <c:v>45323</c:v>
                </c:pt>
                <c:pt idx="104">
                  <c:v>45322</c:v>
                </c:pt>
                <c:pt idx="105">
                  <c:v>45321</c:v>
                </c:pt>
                <c:pt idx="106">
                  <c:v>45320</c:v>
                </c:pt>
                <c:pt idx="107">
                  <c:v>45317</c:v>
                </c:pt>
                <c:pt idx="108">
                  <c:v>45316</c:v>
                </c:pt>
                <c:pt idx="109">
                  <c:v>45315</c:v>
                </c:pt>
                <c:pt idx="110">
                  <c:v>45314</c:v>
                </c:pt>
                <c:pt idx="111">
                  <c:v>45313</c:v>
                </c:pt>
                <c:pt idx="112">
                  <c:v>45310</c:v>
                </c:pt>
                <c:pt idx="113">
                  <c:v>45309</c:v>
                </c:pt>
                <c:pt idx="114">
                  <c:v>45308</c:v>
                </c:pt>
                <c:pt idx="115">
                  <c:v>45307</c:v>
                </c:pt>
                <c:pt idx="116">
                  <c:v>45303</c:v>
                </c:pt>
                <c:pt idx="117">
                  <c:v>45302</c:v>
                </c:pt>
                <c:pt idx="118">
                  <c:v>45301</c:v>
                </c:pt>
                <c:pt idx="119">
                  <c:v>45300</c:v>
                </c:pt>
                <c:pt idx="120">
                  <c:v>45299</c:v>
                </c:pt>
                <c:pt idx="121">
                  <c:v>45296</c:v>
                </c:pt>
                <c:pt idx="122">
                  <c:v>45295</c:v>
                </c:pt>
                <c:pt idx="123">
                  <c:v>45294</c:v>
                </c:pt>
                <c:pt idx="124">
                  <c:v>45293</c:v>
                </c:pt>
                <c:pt idx="125">
                  <c:v>45289</c:v>
                </c:pt>
                <c:pt idx="126">
                  <c:v>45288</c:v>
                </c:pt>
                <c:pt idx="127">
                  <c:v>45287</c:v>
                </c:pt>
                <c:pt idx="128">
                  <c:v>45286</c:v>
                </c:pt>
                <c:pt idx="129">
                  <c:v>45282</c:v>
                </c:pt>
                <c:pt idx="130">
                  <c:v>45281</c:v>
                </c:pt>
                <c:pt idx="131">
                  <c:v>45280</c:v>
                </c:pt>
                <c:pt idx="132">
                  <c:v>45279</c:v>
                </c:pt>
                <c:pt idx="133">
                  <c:v>45278</c:v>
                </c:pt>
                <c:pt idx="134">
                  <c:v>45275</c:v>
                </c:pt>
                <c:pt idx="135">
                  <c:v>45274</c:v>
                </c:pt>
                <c:pt idx="136">
                  <c:v>45273</c:v>
                </c:pt>
                <c:pt idx="137">
                  <c:v>45272</c:v>
                </c:pt>
                <c:pt idx="138">
                  <c:v>45271</c:v>
                </c:pt>
                <c:pt idx="139">
                  <c:v>45268</c:v>
                </c:pt>
                <c:pt idx="140">
                  <c:v>45267</c:v>
                </c:pt>
                <c:pt idx="141">
                  <c:v>45266</c:v>
                </c:pt>
                <c:pt idx="142">
                  <c:v>45265</c:v>
                </c:pt>
                <c:pt idx="143">
                  <c:v>45264</c:v>
                </c:pt>
                <c:pt idx="144">
                  <c:v>45261</c:v>
                </c:pt>
                <c:pt idx="145">
                  <c:v>45260</c:v>
                </c:pt>
                <c:pt idx="146">
                  <c:v>45259</c:v>
                </c:pt>
                <c:pt idx="147">
                  <c:v>45258</c:v>
                </c:pt>
                <c:pt idx="148">
                  <c:v>45257</c:v>
                </c:pt>
                <c:pt idx="149">
                  <c:v>45254</c:v>
                </c:pt>
                <c:pt idx="150">
                  <c:v>45252</c:v>
                </c:pt>
                <c:pt idx="151">
                  <c:v>45251</c:v>
                </c:pt>
                <c:pt idx="152">
                  <c:v>45250</c:v>
                </c:pt>
                <c:pt idx="153">
                  <c:v>45247</c:v>
                </c:pt>
                <c:pt idx="154">
                  <c:v>45246</c:v>
                </c:pt>
                <c:pt idx="155">
                  <c:v>45245</c:v>
                </c:pt>
                <c:pt idx="156">
                  <c:v>45244</c:v>
                </c:pt>
                <c:pt idx="157">
                  <c:v>45243</c:v>
                </c:pt>
                <c:pt idx="158">
                  <c:v>45240</c:v>
                </c:pt>
                <c:pt idx="159">
                  <c:v>45239</c:v>
                </c:pt>
                <c:pt idx="160">
                  <c:v>45238</c:v>
                </c:pt>
                <c:pt idx="161">
                  <c:v>45237</c:v>
                </c:pt>
                <c:pt idx="162">
                  <c:v>45236</c:v>
                </c:pt>
                <c:pt idx="163">
                  <c:v>45233</c:v>
                </c:pt>
                <c:pt idx="164">
                  <c:v>45232</c:v>
                </c:pt>
                <c:pt idx="165">
                  <c:v>45231</c:v>
                </c:pt>
                <c:pt idx="166">
                  <c:v>45230</c:v>
                </c:pt>
                <c:pt idx="167">
                  <c:v>45229</c:v>
                </c:pt>
                <c:pt idx="168">
                  <c:v>45226</c:v>
                </c:pt>
                <c:pt idx="169">
                  <c:v>45225</c:v>
                </c:pt>
                <c:pt idx="170">
                  <c:v>45224</c:v>
                </c:pt>
                <c:pt idx="171">
                  <c:v>45223</c:v>
                </c:pt>
                <c:pt idx="172">
                  <c:v>45222</c:v>
                </c:pt>
                <c:pt idx="173">
                  <c:v>45219</c:v>
                </c:pt>
                <c:pt idx="174">
                  <c:v>45218</c:v>
                </c:pt>
                <c:pt idx="175">
                  <c:v>45217</c:v>
                </c:pt>
                <c:pt idx="176">
                  <c:v>45216</c:v>
                </c:pt>
                <c:pt idx="177">
                  <c:v>45215</c:v>
                </c:pt>
                <c:pt idx="178">
                  <c:v>45212</c:v>
                </c:pt>
                <c:pt idx="179">
                  <c:v>45211</c:v>
                </c:pt>
                <c:pt idx="180">
                  <c:v>45210</c:v>
                </c:pt>
                <c:pt idx="181">
                  <c:v>45209</c:v>
                </c:pt>
                <c:pt idx="182">
                  <c:v>45208</c:v>
                </c:pt>
                <c:pt idx="183">
                  <c:v>45205</c:v>
                </c:pt>
                <c:pt idx="184">
                  <c:v>45204</c:v>
                </c:pt>
                <c:pt idx="185">
                  <c:v>45203</c:v>
                </c:pt>
                <c:pt idx="186">
                  <c:v>45202</c:v>
                </c:pt>
                <c:pt idx="187">
                  <c:v>45201</c:v>
                </c:pt>
                <c:pt idx="188">
                  <c:v>45198</c:v>
                </c:pt>
                <c:pt idx="189">
                  <c:v>45197</c:v>
                </c:pt>
                <c:pt idx="190">
                  <c:v>45196</c:v>
                </c:pt>
                <c:pt idx="191">
                  <c:v>45195</c:v>
                </c:pt>
                <c:pt idx="192">
                  <c:v>45194</c:v>
                </c:pt>
                <c:pt idx="193">
                  <c:v>45191</c:v>
                </c:pt>
                <c:pt idx="194">
                  <c:v>45190</c:v>
                </c:pt>
                <c:pt idx="195">
                  <c:v>45189</c:v>
                </c:pt>
                <c:pt idx="196">
                  <c:v>45188</c:v>
                </c:pt>
                <c:pt idx="197">
                  <c:v>45187</c:v>
                </c:pt>
                <c:pt idx="198">
                  <c:v>45184</c:v>
                </c:pt>
                <c:pt idx="199">
                  <c:v>45183</c:v>
                </c:pt>
                <c:pt idx="200">
                  <c:v>45182</c:v>
                </c:pt>
                <c:pt idx="201">
                  <c:v>45181</c:v>
                </c:pt>
                <c:pt idx="202">
                  <c:v>45180</c:v>
                </c:pt>
                <c:pt idx="203">
                  <c:v>45177</c:v>
                </c:pt>
                <c:pt idx="204">
                  <c:v>45176</c:v>
                </c:pt>
                <c:pt idx="205">
                  <c:v>45175</c:v>
                </c:pt>
                <c:pt idx="206">
                  <c:v>45174</c:v>
                </c:pt>
                <c:pt idx="207">
                  <c:v>45170</c:v>
                </c:pt>
                <c:pt idx="208">
                  <c:v>45169</c:v>
                </c:pt>
                <c:pt idx="209">
                  <c:v>45168</c:v>
                </c:pt>
                <c:pt idx="210">
                  <c:v>45167</c:v>
                </c:pt>
                <c:pt idx="211">
                  <c:v>45166</c:v>
                </c:pt>
                <c:pt idx="212">
                  <c:v>45163</c:v>
                </c:pt>
                <c:pt idx="213">
                  <c:v>45162</c:v>
                </c:pt>
                <c:pt idx="214">
                  <c:v>45161</c:v>
                </c:pt>
                <c:pt idx="215">
                  <c:v>45160</c:v>
                </c:pt>
                <c:pt idx="216">
                  <c:v>45159</c:v>
                </c:pt>
                <c:pt idx="217">
                  <c:v>45156</c:v>
                </c:pt>
                <c:pt idx="218">
                  <c:v>45155</c:v>
                </c:pt>
                <c:pt idx="219">
                  <c:v>45154</c:v>
                </c:pt>
                <c:pt idx="220">
                  <c:v>45153</c:v>
                </c:pt>
                <c:pt idx="221">
                  <c:v>45152</c:v>
                </c:pt>
                <c:pt idx="222">
                  <c:v>45149</c:v>
                </c:pt>
                <c:pt idx="223">
                  <c:v>45148</c:v>
                </c:pt>
                <c:pt idx="224">
                  <c:v>45147</c:v>
                </c:pt>
                <c:pt idx="225">
                  <c:v>45146</c:v>
                </c:pt>
                <c:pt idx="226">
                  <c:v>45145</c:v>
                </c:pt>
                <c:pt idx="227">
                  <c:v>45142</c:v>
                </c:pt>
                <c:pt idx="228">
                  <c:v>45141</c:v>
                </c:pt>
                <c:pt idx="229">
                  <c:v>45140</c:v>
                </c:pt>
                <c:pt idx="230">
                  <c:v>45139</c:v>
                </c:pt>
                <c:pt idx="231">
                  <c:v>45138</c:v>
                </c:pt>
                <c:pt idx="232">
                  <c:v>45135</c:v>
                </c:pt>
                <c:pt idx="233">
                  <c:v>45134</c:v>
                </c:pt>
                <c:pt idx="234">
                  <c:v>45133</c:v>
                </c:pt>
                <c:pt idx="235">
                  <c:v>45132</c:v>
                </c:pt>
                <c:pt idx="236">
                  <c:v>45131</c:v>
                </c:pt>
                <c:pt idx="237">
                  <c:v>45128</c:v>
                </c:pt>
                <c:pt idx="238">
                  <c:v>45127</c:v>
                </c:pt>
                <c:pt idx="239">
                  <c:v>45126</c:v>
                </c:pt>
                <c:pt idx="240">
                  <c:v>45125</c:v>
                </c:pt>
                <c:pt idx="241">
                  <c:v>45124</c:v>
                </c:pt>
                <c:pt idx="242">
                  <c:v>45121</c:v>
                </c:pt>
                <c:pt idx="243">
                  <c:v>45120</c:v>
                </c:pt>
                <c:pt idx="244">
                  <c:v>45119</c:v>
                </c:pt>
                <c:pt idx="245">
                  <c:v>45118</c:v>
                </c:pt>
                <c:pt idx="246">
                  <c:v>45117</c:v>
                </c:pt>
                <c:pt idx="247">
                  <c:v>45114</c:v>
                </c:pt>
                <c:pt idx="248">
                  <c:v>45113</c:v>
                </c:pt>
                <c:pt idx="249">
                  <c:v>45112</c:v>
                </c:pt>
                <c:pt idx="250">
                  <c:v>45110</c:v>
                </c:pt>
                <c:pt idx="251">
                  <c:v>45107</c:v>
                </c:pt>
                <c:pt idx="252">
                  <c:v>45106</c:v>
                </c:pt>
                <c:pt idx="253">
                  <c:v>45105</c:v>
                </c:pt>
                <c:pt idx="254">
                  <c:v>45104</c:v>
                </c:pt>
                <c:pt idx="255">
                  <c:v>45103</c:v>
                </c:pt>
                <c:pt idx="256">
                  <c:v>45100</c:v>
                </c:pt>
                <c:pt idx="257">
                  <c:v>45099</c:v>
                </c:pt>
                <c:pt idx="258">
                  <c:v>45098</c:v>
                </c:pt>
                <c:pt idx="259">
                  <c:v>45097</c:v>
                </c:pt>
                <c:pt idx="260">
                  <c:v>45093</c:v>
                </c:pt>
                <c:pt idx="261">
                  <c:v>45092</c:v>
                </c:pt>
                <c:pt idx="262">
                  <c:v>45091</c:v>
                </c:pt>
                <c:pt idx="263">
                  <c:v>45090</c:v>
                </c:pt>
                <c:pt idx="264">
                  <c:v>45089</c:v>
                </c:pt>
                <c:pt idx="265">
                  <c:v>45086</c:v>
                </c:pt>
                <c:pt idx="266">
                  <c:v>45085</c:v>
                </c:pt>
                <c:pt idx="267">
                  <c:v>45084</c:v>
                </c:pt>
                <c:pt idx="268">
                  <c:v>45083</c:v>
                </c:pt>
                <c:pt idx="269">
                  <c:v>45082</c:v>
                </c:pt>
                <c:pt idx="270">
                  <c:v>45079</c:v>
                </c:pt>
                <c:pt idx="271">
                  <c:v>45078</c:v>
                </c:pt>
                <c:pt idx="272">
                  <c:v>45077</c:v>
                </c:pt>
                <c:pt idx="273">
                  <c:v>45076</c:v>
                </c:pt>
                <c:pt idx="274">
                  <c:v>45072</c:v>
                </c:pt>
                <c:pt idx="275">
                  <c:v>45071</c:v>
                </c:pt>
                <c:pt idx="276">
                  <c:v>45070</c:v>
                </c:pt>
                <c:pt idx="277">
                  <c:v>45069</c:v>
                </c:pt>
                <c:pt idx="278">
                  <c:v>45068</c:v>
                </c:pt>
                <c:pt idx="279">
                  <c:v>45065</c:v>
                </c:pt>
                <c:pt idx="280">
                  <c:v>45064</c:v>
                </c:pt>
                <c:pt idx="281">
                  <c:v>45063</c:v>
                </c:pt>
                <c:pt idx="282">
                  <c:v>45062</c:v>
                </c:pt>
                <c:pt idx="283">
                  <c:v>45061</c:v>
                </c:pt>
                <c:pt idx="284">
                  <c:v>45058</c:v>
                </c:pt>
                <c:pt idx="285">
                  <c:v>45057</c:v>
                </c:pt>
                <c:pt idx="286">
                  <c:v>45056</c:v>
                </c:pt>
                <c:pt idx="287">
                  <c:v>45055</c:v>
                </c:pt>
                <c:pt idx="288">
                  <c:v>45054</c:v>
                </c:pt>
                <c:pt idx="289">
                  <c:v>45051</c:v>
                </c:pt>
                <c:pt idx="290">
                  <c:v>45050</c:v>
                </c:pt>
                <c:pt idx="291">
                  <c:v>45049</c:v>
                </c:pt>
                <c:pt idx="292">
                  <c:v>45048</c:v>
                </c:pt>
                <c:pt idx="293">
                  <c:v>45047</c:v>
                </c:pt>
                <c:pt idx="294">
                  <c:v>45044</c:v>
                </c:pt>
                <c:pt idx="295">
                  <c:v>45043</c:v>
                </c:pt>
                <c:pt idx="296">
                  <c:v>45042</c:v>
                </c:pt>
                <c:pt idx="297">
                  <c:v>45041</c:v>
                </c:pt>
                <c:pt idx="298">
                  <c:v>45040</c:v>
                </c:pt>
                <c:pt idx="299">
                  <c:v>45037</c:v>
                </c:pt>
                <c:pt idx="300">
                  <c:v>45036</c:v>
                </c:pt>
                <c:pt idx="301">
                  <c:v>45035</c:v>
                </c:pt>
                <c:pt idx="302">
                  <c:v>45034</c:v>
                </c:pt>
                <c:pt idx="303">
                  <c:v>45033</c:v>
                </c:pt>
                <c:pt idx="304">
                  <c:v>45030</c:v>
                </c:pt>
                <c:pt idx="305">
                  <c:v>45029</c:v>
                </c:pt>
                <c:pt idx="306">
                  <c:v>45028</c:v>
                </c:pt>
                <c:pt idx="307">
                  <c:v>45027</c:v>
                </c:pt>
                <c:pt idx="308">
                  <c:v>45026</c:v>
                </c:pt>
                <c:pt idx="309">
                  <c:v>45022</c:v>
                </c:pt>
                <c:pt idx="310">
                  <c:v>45021</c:v>
                </c:pt>
                <c:pt idx="311">
                  <c:v>45020</c:v>
                </c:pt>
                <c:pt idx="312">
                  <c:v>45019</c:v>
                </c:pt>
                <c:pt idx="313">
                  <c:v>45016</c:v>
                </c:pt>
                <c:pt idx="314">
                  <c:v>45015</c:v>
                </c:pt>
                <c:pt idx="315">
                  <c:v>45014</c:v>
                </c:pt>
                <c:pt idx="316">
                  <c:v>45013</c:v>
                </c:pt>
                <c:pt idx="317">
                  <c:v>45012</c:v>
                </c:pt>
                <c:pt idx="318">
                  <c:v>45009</c:v>
                </c:pt>
                <c:pt idx="319">
                  <c:v>45008</c:v>
                </c:pt>
                <c:pt idx="320">
                  <c:v>45007</c:v>
                </c:pt>
                <c:pt idx="321">
                  <c:v>45006</c:v>
                </c:pt>
                <c:pt idx="322">
                  <c:v>45005</c:v>
                </c:pt>
                <c:pt idx="323">
                  <c:v>45002</c:v>
                </c:pt>
                <c:pt idx="324">
                  <c:v>45001</c:v>
                </c:pt>
                <c:pt idx="325">
                  <c:v>45000</c:v>
                </c:pt>
                <c:pt idx="326">
                  <c:v>44999</c:v>
                </c:pt>
                <c:pt idx="327">
                  <c:v>44998</c:v>
                </c:pt>
                <c:pt idx="328">
                  <c:v>44995</c:v>
                </c:pt>
                <c:pt idx="329">
                  <c:v>44994</c:v>
                </c:pt>
                <c:pt idx="330">
                  <c:v>44993</c:v>
                </c:pt>
                <c:pt idx="331">
                  <c:v>44992</c:v>
                </c:pt>
                <c:pt idx="332">
                  <c:v>44991</c:v>
                </c:pt>
                <c:pt idx="333">
                  <c:v>44988</c:v>
                </c:pt>
                <c:pt idx="334">
                  <c:v>44987</c:v>
                </c:pt>
                <c:pt idx="335">
                  <c:v>44986</c:v>
                </c:pt>
                <c:pt idx="336">
                  <c:v>44985</c:v>
                </c:pt>
                <c:pt idx="337">
                  <c:v>44984</c:v>
                </c:pt>
                <c:pt idx="338">
                  <c:v>44981</c:v>
                </c:pt>
                <c:pt idx="339">
                  <c:v>44980</c:v>
                </c:pt>
                <c:pt idx="340">
                  <c:v>44979</c:v>
                </c:pt>
                <c:pt idx="341">
                  <c:v>44978</c:v>
                </c:pt>
                <c:pt idx="342">
                  <c:v>44974</c:v>
                </c:pt>
                <c:pt idx="343">
                  <c:v>44973</c:v>
                </c:pt>
                <c:pt idx="344">
                  <c:v>44972</c:v>
                </c:pt>
                <c:pt idx="345">
                  <c:v>44971</c:v>
                </c:pt>
                <c:pt idx="346">
                  <c:v>44970</c:v>
                </c:pt>
                <c:pt idx="347">
                  <c:v>44967</c:v>
                </c:pt>
                <c:pt idx="348">
                  <c:v>44966</c:v>
                </c:pt>
                <c:pt idx="349">
                  <c:v>44965</c:v>
                </c:pt>
                <c:pt idx="350">
                  <c:v>44964</c:v>
                </c:pt>
                <c:pt idx="351">
                  <c:v>44963</c:v>
                </c:pt>
                <c:pt idx="352">
                  <c:v>44960</c:v>
                </c:pt>
                <c:pt idx="353">
                  <c:v>44959</c:v>
                </c:pt>
                <c:pt idx="354">
                  <c:v>44958</c:v>
                </c:pt>
                <c:pt idx="355">
                  <c:v>44957</c:v>
                </c:pt>
                <c:pt idx="356">
                  <c:v>44956</c:v>
                </c:pt>
                <c:pt idx="357">
                  <c:v>44953</c:v>
                </c:pt>
                <c:pt idx="358">
                  <c:v>44952</c:v>
                </c:pt>
                <c:pt idx="359">
                  <c:v>44951</c:v>
                </c:pt>
                <c:pt idx="360">
                  <c:v>44950</c:v>
                </c:pt>
                <c:pt idx="361">
                  <c:v>44949</c:v>
                </c:pt>
                <c:pt idx="362">
                  <c:v>44946</c:v>
                </c:pt>
                <c:pt idx="363">
                  <c:v>44945</c:v>
                </c:pt>
                <c:pt idx="364">
                  <c:v>44944</c:v>
                </c:pt>
                <c:pt idx="365">
                  <c:v>44943</c:v>
                </c:pt>
                <c:pt idx="366">
                  <c:v>44939</c:v>
                </c:pt>
                <c:pt idx="367">
                  <c:v>44938</c:v>
                </c:pt>
                <c:pt idx="368">
                  <c:v>44937</c:v>
                </c:pt>
                <c:pt idx="369">
                  <c:v>44936</c:v>
                </c:pt>
                <c:pt idx="370">
                  <c:v>44935</c:v>
                </c:pt>
                <c:pt idx="371">
                  <c:v>44932</c:v>
                </c:pt>
                <c:pt idx="372">
                  <c:v>44931</c:v>
                </c:pt>
                <c:pt idx="373">
                  <c:v>44930</c:v>
                </c:pt>
                <c:pt idx="374">
                  <c:v>44929</c:v>
                </c:pt>
                <c:pt idx="375">
                  <c:v>44925</c:v>
                </c:pt>
                <c:pt idx="376">
                  <c:v>44924</c:v>
                </c:pt>
                <c:pt idx="377">
                  <c:v>44923</c:v>
                </c:pt>
                <c:pt idx="378">
                  <c:v>44922</c:v>
                </c:pt>
                <c:pt idx="379">
                  <c:v>44918</c:v>
                </c:pt>
                <c:pt idx="380">
                  <c:v>44917</c:v>
                </c:pt>
                <c:pt idx="381">
                  <c:v>44916</c:v>
                </c:pt>
                <c:pt idx="382">
                  <c:v>44915</c:v>
                </c:pt>
                <c:pt idx="383">
                  <c:v>44914</c:v>
                </c:pt>
                <c:pt idx="384">
                  <c:v>44911</c:v>
                </c:pt>
                <c:pt idx="385">
                  <c:v>44910</c:v>
                </c:pt>
                <c:pt idx="386">
                  <c:v>44909</c:v>
                </c:pt>
                <c:pt idx="387">
                  <c:v>44908</c:v>
                </c:pt>
                <c:pt idx="388">
                  <c:v>44907</c:v>
                </c:pt>
                <c:pt idx="389">
                  <c:v>44904</c:v>
                </c:pt>
                <c:pt idx="390">
                  <c:v>44903</c:v>
                </c:pt>
                <c:pt idx="391">
                  <c:v>44902</c:v>
                </c:pt>
                <c:pt idx="392">
                  <c:v>44901</c:v>
                </c:pt>
                <c:pt idx="393">
                  <c:v>44900</c:v>
                </c:pt>
                <c:pt idx="394">
                  <c:v>44897</c:v>
                </c:pt>
                <c:pt idx="395">
                  <c:v>44896</c:v>
                </c:pt>
                <c:pt idx="396">
                  <c:v>44895</c:v>
                </c:pt>
                <c:pt idx="397">
                  <c:v>44894</c:v>
                </c:pt>
                <c:pt idx="398">
                  <c:v>44893</c:v>
                </c:pt>
                <c:pt idx="399">
                  <c:v>44890</c:v>
                </c:pt>
                <c:pt idx="400">
                  <c:v>44888</c:v>
                </c:pt>
                <c:pt idx="401">
                  <c:v>44887</c:v>
                </c:pt>
                <c:pt idx="402">
                  <c:v>44886</c:v>
                </c:pt>
                <c:pt idx="403">
                  <c:v>44883</c:v>
                </c:pt>
                <c:pt idx="404">
                  <c:v>44882</c:v>
                </c:pt>
                <c:pt idx="405">
                  <c:v>44881</c:v>
                </c:pt>
                <c:pt idx="406">
                  <c:v>44880</c:v>
                </c:pt>
                <c:pt idx="407">
                  <c:v>44879</c:v>
                </c:pt>
                <c:pt idx="408">
                  <c:v>44876</c:v>
                </c:pt>
                <c:pt idx="409">
                  <c:v>44875</c:v>
                </c:pt>
                <c:pt idx="410">
                  <c:v>44874</c:v>
                </c:pt>
                <c:pt idx="411">
                  <c:v>44873</c:v>
                </c:pt>
                <c:pt idx="412">
                  <c:v>44872</c:v>
                </c:pt>
                <c:pt idx="413">
                  <c:v>44869</c:v>
                </c:pt>
                <c:pt idx="414">
                  <c:v>44868</c:v>
                </c:pt>
                <c:pt idx="415">
                  <c:v>44867</c:v>
                </c:pt>
                <c:pt idx="416">
                  <c:v>44866</c:v>
                </c:pt>
                <c:pt idx="417">
                  <c:v>44865</c:v>
                </c:pt>
                <c:pt idx="418">
                  <c:v>44862</c:v>
                </c:pt>
                <c:pt idx="419">
                  <c:v>44861</c:v>
                </c:pt>
                <c:pt idx="420">
                  <c:v>44860</c:v>
                </c:pt>
                <c:pt idx="421">
                  <c:v>44859</c:v>
                </c:pt>
                <c:pt idx="422">
                  <c:v>44858</c:v>
                </c:pt>
                <c:pt idx="423">
                  <c:v>44855</c:v>
                </c:pt>
                <c:pt idx="424">
                  <c:v>44854</c:v>
                </c:pt>
                <c:pt idx="425">
                  <c:v>44853</c:v>
                </c:pt>
                <c:pt idx="426">
                  <c:v>44852</c:v>
                </c:pt>
                <c:pt idx="427">
                  <c:v>44851</c:v>
                </c:pt>
                <c:pt idx="428">
                  <c:v>44848</c:v>
                </c:pt>
                <c:pt idx="429">
                  <c:v>44847</c:v>
                </c:pt>
                <c:pt idx="430">
                  <c:v>44846</c:v>
                </c:pt>
                <c:pt idx="431">
                  <c:v>44845</c:v>
                </c:pt>
                <c:pt idx="432">
                  <c:v>44844</c:v>
                </c:pt>
                <c:pt idx="433">
                  <c:v>44841</c:v>
                </c:pt>
                <c:pt idx="434">
                  <c:v>44840</c:v>
                </c:pt>
                <c:pt idx="435">
                  <c:v>44839</c:v>
                </c:pt>
                <c:pt idx="436">
                  <c:v>44838</c:v>
                </c:pt>
                <c:pt idx="437">
                  <c:v>44837</c:v>
                </c:pt>
                <c:pt idx="438">
                  <c:v>44834</c:v>
                </c:pt>
                <c:pt idx="439">
                  <c:v>44833</c:v>
                </c:pt>
                <c:pt idx="440">
                  <c:v>44832</c:v>
                </c:pt>
                <c:pt idx="441">
                  <c:v>44831</c:v>
                </c:pt>
                <c:pt idx="442">
                  <c:v>44830</c:v>
                </c:pt>
                <c:pt idx="443">
                  <c:v>44827</c:v>
                </c:pt>
                <c:pt idx="444">
                  <c:v>44826</c:v>
                </c:pt>
                <c:pt idx="445">
                  <c:v>44825</c:v>
                </c:pt>
                <c:pt idx="446">
                  <c:v>44824</c:v>
                </c:pt>
                <c:pt idx="447">
                  <c:v>44823</c:v>
                </c:pt>
                <c:pt idx="448">
                  <c:v>44820</c:v>
                </c:pt>
                <c:pt idx="449">
                  <c:v>44819</c:v>
                </c:pt>
                <c:pt idx="450">
                  <c:v>44818</c:v>
                </c:pt>
                <c:pt idx="451">
                  <c:v>44817</c:v>
                </c:pt>
                <c:pt idx="452">
                  <c:v>44816</c:v>
                </c:pt>
                <c:pt idx="453">
                  <c:v>44813</c:v>
                </c:pt>
                <c:pt idx="454">
                  <c:v>44812</c:v>
                </c:pt>
                <c:pt idx="455">
                  <c:v>44811</c:v>
                </c:pt>
                <c:pt idx="456">
                  <c:v>44810</c:v>
                </c:pt>
                <c:pt idx="457">
                  <c:v>44806</c:v>
                </c:pt>
                <c:pt idx="458">
                  <c:v>44805</c:v>
                </c:pt>
                <c:pt idx="459">
                  <c:v>44804</c:v>
                </c:pt>
                <c:pt idx="460">
                  <c:v>44803</c:v>
                </c:pt>
                <c:pt idx="461">
                  <c:v>44802</c:v>
                </c:pt>
                <c:pt idx="462">
                  <c:v>44799</c:v>
                </c:pt>
                <c:pt idx="463">
                  <c:v>44798</c:v>
                </c:pt>
                <c:pt idx="464">
                  <c:v>44797</c:v>
                </c:pt>
                <c:pt idx="465">
                  <c:v>44796</c:v>
                </c:pt>
                <c:pt idx="466">
                  <c:v>44795</c:v>
                </c:pt>
                <c:pt idx="467">
                  <c:v>44792</c:v>
                </c:pt>
                <c:pt idx="468">
                  <c:v>44791</c:v>
                </c:pt>
                <c:pt idx="469">
                  <c:v>44790</c:v>
                </c:pt>
                <c:pt idx="470">
                  <c:v>44789</c:v>
                </c:pt>
                <c:pt idx="471">
                  <c:v>44788</c:v>
                </c:pt>
                <c:pt idx="472">
                  <c:v>44785</c:v>
                </c:pt>
                <c:pt idx="473">
                  <c:v>44784</c:v>
                </c:pt>
                <c:pt idx="474">
                  <c:v>44783</c:v>
                </c:pt>
                <c:pt idx="475">
                  <c:v>44782</c:v>
                </c:pt>
                <c:pt idx="476">
                  <c:v>44781</c:v>
                </c:pt>
                <c:pt idx="477">
                  <c:v>44778</c:v>
                </c:pt>
                <c:pt idx="478">
                  <c:v>44777</c:v>
                </c:pt>
                <c:pt idx="479">
                  <c:v>44776</c:v>
                </c:pt>
                <c:pt idx="480">
                  <c:v>44775</c:v>
                </c:pt>
                <c:pt idx="481">
                  <c:v>44774</c:v>
                </c:pt>
                <c:pt idx="482">
                  <c:v>44771</c:v>
                </c:pt>
                <c:pt idx="483">
                  <c:v>44770</c:v>
                </c:pt>
                <c:pt idx="484">
                  <c:v>44769</c:v>
                </c:pt>
                <c:pt idx="485">
                  <c:v>44768</c:v>
                </c:pt>
                <c:pt idx="486">
                  <c:v>44767</c:v>
                </c:pt>
                <c:pt idx="487">
                  <c:v>44764</c:v>
                </c:pt>
                <c:pt idx="488">
                  <c:v>44763</c:v>
                </c:pt>
                <c:pt idx="489">
                  <c:v>44762</c:v>
                </c:pt>
                <c:pt idx="490">
                  <c:v>44761</c:v>
                </c:pt>
                <c:pt idx="491">
                  <c:v>44760</c:v>
                </c:pt>
                <c:pt idx="492">
                  <c:v>44757</c:v>
                </c:pt>
                <c:pt idx="493">
                  <c:v>44756</c:v>
                </c:pt>
                <c:pt idx="494">
                  <c:v>44755</c:v>
                </c:pt>
                <c:pt idx="495">
                  <c:v>44754</c:v>
                </c:pt>
                <c:pt idx="496">
                  <c:v>44753</c:v>
                </c:pt>
                <c:pt idx="497">
                  <c:v>44750</c:v>
                </c:pt>
                <c:pt idx="498">
                  <c:v>44749</c:v>
                </c:pt>
                <c:pt idx="499">
                  <c:v>44748</c:v>
                </c:pt>
                <c:pt idx="500">
                  <c:v>44747</c:v>
                </c:pt>
                <c:pt idx="501">
                  <c:v>44743</c:v>
                </c:pt>
                <c:pt idx="502">
                  <c:v>44742</c:v>
                </c:pt>
                <c:pt idx="503">
                  <c:v>44741</c:v>
                </c:pt>
                <c:pt idx="504">
                  <c:v>44740</c:v>
                </c:pt>
                <c:pt idx="505">
                  <c:v>44739</c:v>
                </c:pt>
                <c:pt idx="506">
                  <c:v>44736</c:v>
                </c:pt>
                <c:pt idx="507">
                  <c:v>44735</c:v>
                </c:pt>
                <c:pt idx="508">
                  <c:v>44734</c:v>
                </c:pt>
                <c:pt idx="509">
                  <c:v>44733</c:v>
                </c:pt>
                <c:pt idx="510">
                  <c:v>44729</c:v>
                </c:pt>
                <c:pt idx="511">
                  <c:v>44728</c:v>
                </c:pt>
                <c:pt idx="512">
                  <c:v>44727</c:v>
                </c:pt>
                <c:pt idx="513">
                  <c:v>44726</c:v>
                </c:pt>
                <c:pt idx="514">
                  <c:v>44725</c:v>
                </c:pt>
                <c:pt idx="515">
                  <c:v>44722</c:v>
                </c:pt>
                <c:pt idx="516">
                  <c:v>44721</c:v>
                </c:pt>
                <c:pt idx="517">
                  <c:v>44720</c:v>
                </c:pt>
                <c:pt idx="518">
                  <c:v>44719</c:v>
                </c:pt>
                <c:pt idx="519">
                  <c:v>44718</c:v>
                </c:pt>
                <c:pt idx="520">
                  <c:v>44715</c:v>
                </c:pt>
                <c:pt idx="521">
                  <c:v>44714</c:v>
                </c:pt>
                <c:pt idx="522">
                  <c:v>44713</c:v>
                </c:pt>
                <c:pt idx="523">
                  <c:v>44712</c:v>
                </c:pt>
                <c:pt idx="524">
                  <c:v>44708</c:v>
                </c:pt>
                <c:pt idx="525">
                  <c:v>44707</c:v>
                </c:pt>
                <c:pt idx="526">
                  <c:v>44706</c:v>
                </c:pt>
                <c:pt idx="527">
                  <c:v>44705</c:v>
                </c:pt>
                <c:pt idx="528">
                  <c:v>44704</c:v>
                </c:pt>
                <c:pt idx="529">
                  <c:v>44701</c:v>
                </c:pt>
                <c:pt idx="530">
                  <c:v>44700</c:v>
                </c:pt>
                <c:pt idx="531">
                  <c:v>44699</c:v>
                </c:pt>
                <c:pt idx="532">
                  <c:v>44698</c:v>
                </c:pt>
                <c:pt idx="533">
                  <c:v>44697</c:v>
                </c:pt>
                <c:pt idx="534">
                  <c:v>44694</c:v>
                </c:pt>
                <c:pt idx="535">
                  <c:v>44693</c:v>
                </c:pt>
                <c:pt idx="536">
                  <c:v>44692</c:v>
                </c:pt>
                <c:pt idx="537">
                  <c:v>44691</c:v>
                </c:pt>
                <c:pt idx="538">
                  <c:v>44690</c:v>
                </c:pt>
                <c:pt idx="539">
                  <c:v>44687</c:v>
                </c:pt>
                <c:pt idx="540">
                  <c:v>44686</c:v>
                </c:pt>
                <c:pt idx="541">
                  <c:v>44685</c:v>
                </c:pt>
                <c:pt idx="542">
                  <c:v>44684</c:v>
                </c:pt>
                <c:pt idx="543">
                  <c:v>44683</c:v>
                </c:pt>
                <c:pt idx="544">
                  <c:v>44680</c:v>
                </c:pt>
                <c:pt idx="545">
                  <c:v>44679</c:v>
                </c:pt>
                <c:pt idx="546">
                  <c:v>44678</c:v>
                </c:pt>
                <c:pt idx="547">
                  <c:v>44677</c:v>
                </c:pt>
                <c:pt idx="548">
                  <c:v>44676</c:v>
                </c:pt>
                <c:pt idx="549">
                  <c:v>44673</c:v>
                </c:pt>
                <c:pt idx="550">
                  <c:v>44672</c:v>
                </c:pt>
                <c:pt idx="551">
                  <c:v>44671</c:v>
                </c:pt>
                <c:pt idx="552">
                  <c:v>44670</c:v>
                </c:pt>
                <c:pt idx="553">
                  <c:v>44669</c:v>
                </c:pt>
                <c:pt idx="554">
                  <c:v>44665</c:v>
                </c:pt>
                <c:pt idx="555">
                  <c:v>44664</c:v>
                </c:pt>
                <c:pt idx="556">
                  <c:v>44663</c:v>
                </c:pt>
                <c:pt idx="557">
                  <c:v>44662</c:v>
                </c:pt>
                <c:pt idx="558">
                  <c:v>44659</c:v>
                </c:pt>
                <c:pt idx="559">
                  <c:v>44658</c:v>
                </c:pt>
                <c:pt idx="560">
                  <c:v>44657</c:v>
                </c:pt>
                <c:pt idx="561">
                  <c:v>44656</c:v>
                </c:pt>
                <c:pt idx="562">
                  <c:v>44655</c:v>
                </c:pt>
                <c:pt idx="563">
                  <c:v>44652</c:v>
                </c:pt>
                <c:pt idx="564">
                  <c:v>44651</c:v>
                </c:pt>
                <c:pt idx="565">
                  <c:v>44650</c:v>
                </c:pt>
                <c:pt idx="566">
                  <c:v>44649</c:v>
                </c:pt>
                <c:pt idx="567">
                  <c:v>44648</c:v>
                </c:pt>
                <c:pt idx="568">
                  <c:v>44645</c:v>
                </c:pt>
                <c:pt idx="569">
                  <c:v>44644</c:v>
                </c:pt>
                <c:pt idx="570">
                  <c:v>44643</c:v>
                </c:pt>
                <c:pt idx="571">
                  <c:v>44642</c:v>
                </c:pt>
                <c:pt idx="572">
                  <c:v>44641</c:v>
                </c:pt>
                <c:pt idx="573">
                  <c:v>44638</c:v>
                </c:pt>
                <c:pt idx="574">
                  <c:v>44637</c:v>
                </c:pt>
                <c:pt idx="575">
                  <c:v>44636</c:v>
                </c:pt>
                <c:pt idx="576">
                  <c:v>44635</c:v>
                </c:pt>
                <c:pt idx="577">
                  <c:v>44634</c:v>
                </c:pt>
                <c:pt idx="578">
                  <c:v>44631</c:v>
                </c:pt>
                <c:pt idx="579">
                  <c:v>44630</c:v>
                </c:pt>
                <c:pt idx="580">
                  <c:v>44629</c:v>
                </c:pt>
                <c:pt idx="581">
                  <c:v>44628</c:v>
                </c:pt>
                <c:pt idx="582">
                  <c:v>44627</c:v>
                </c:pt>
                <c:pt idx="583">
                  <c:v>44624</c:v>
                </c:pt>
                <c:pt idx="584">
                  <c:v>44623</c:v>
                </c:pt>
                <c:pt idx="585">
                  <c:v>44622</c:v>
                </c:pt>
                <c:pt idx="586">
                  <c:v>44621</c:v>
                </c:pt>
                <c:pt idx="587">
                  <c:v>44620</c:v>
                </c:pt>
                <c:pt idx="588">
                  <c:v>44617</c:v>
                </c:pt>
                <c:pt idx="589">
                  <c:v>44616</c:v>
                </c:pt>
                <c:pt idx="590">
                  <c:v>44615</c:v>
                </c:pt>
                <c:pt idx="591">
                  <c:v>44614</c:v>
                </c:pt>
                <c:pt idx="592">
                  <c:v>44610</c:v>
                </c:pt>
                <c:pt idx="593">
                  <c:v>44609</c:v>
                </c:pt>
                <c:pt idx="594">
                  <c:v>44608</c:v>
                </c:pt>
                <c:pt idx="595">
                  <c:v>44607</c:v>
                </c:pt>
                <c:pt idx="596">
                  <c:v>44606</c:v>
                </c:pt>
                <c:pt idx="597">
                  <c:v>44603</c:v>
                </c:pt>
                <c:pt idx="598">
                  <c:v>44602</c:v>
                </c:pt>
                <c:pt idx="599">
                  <c:v>44601</c:v>
                </c:pt>
                <c:pt idx="600">
                  <c:v>44600</c:v>
                </c:pt>
                <c:pt idx="601">
                  <c:v>44599</c:v>
                </c:pt>
                <c:pt idx="602">
                  <c:v>44596</c:v>
                </c:pt>
                <c:pt idx="603">
                  <c:v>44595</c:v>
                </c:pt>
                <c:pt idx="604">
                  <c:v>44594</c:v>
                </c:pt>
                <c:pt idx="605">
                  <c:v>44593</c:v>
                </c:pt>
                <c:pt idx="606">
                  <c:v>44592</c:v>
                </c:pt>
                <c:pt idx="607">
                  <c:v>44589</c:v>
                </c:pt>
                <c:pt idx="608">
                  <c:v>44588</c:v>
                </c:pt>
                <c:pt idx="609">
                  <c:v>44587</c:v>
                </c:pt>
                <c:pt idx="610">
                  <c:v>44586</c:v>
                </c:pt>
                <c:pt idx="611">
                  <c:v>44585</c:v>
                </c:pt>
                <c:pt idx="612">
                  <c:v>44582</c:v>
                </c:pt>
                <c:pt idx="613">
                  <c:v>44581</c:v>
                </c:pt>
                <c:pt idx="614">
                  <c:v>44580</c:v>
                </c:pt>
                <c:pt idx="615">
                  <c:v>44579</c:v>
                </c:pt>
                <c:pt idx="616">
                  <c:v>44575</c:v>
                </c:pt>
                <c:pt idx="617">
                  <c:v>44574</c:v>
                </c:pt>
                <c:pt idx="618">
                  <c:v>44573</c:v>
                </c:pt>
                <c:pt idx="619">
                  <c:v>44572</c:v>
                </c:pt>
                <c:pt idx="620">
                  <c:v>44571</c:v>
                </c:pt>
                <c:pt idx="621">
                  <c:v>44568</c:v>
                </c:pt>
                <c:pt idx="622">
                  <c:v>44567</c:v>
                </c:pt>
                <c:pt idx="623">
                  <c:v>44566</c:v>
                </c:pt>
                <c:pt idx="624">
                  <c:v>44565</c:v>
                </c:pt>
                <c:pt idx="625">
                  <c:v>44564</c:v>
                </c:pt>
                <c:pt idx="626">
                  <c:v>44561</c:v>
                </c:pt>
                <c:pt idx="627">
                  <c:v>44560</c:v>
                </c:pt>
                <c:pt idx="628">
                  <c:v>44559</c:v>
                </c:pt>
                <c:pt idx="629">
                  <c:v>44558</c:v>
                </c:pt>
                <c:pt idx="630">
                  <c:v>44557</c:v>
                </c:pt>
                <c:pt idx="631">
                  <c:v>44553</c:v>
                </c:pt>
                <c:pt idx="632">
                  <c:v>44552</c:v>
                </c:pt>
                <c:pt idx="633">
                  <c:v>44551</c:v>
                </c:pt>
                <c:pt idx="634">
                  <c:v>44550</c:v>
                </c:pt>
                <c:pt idx="635">
                  <c:v>44547</c:v>
                </c:pt>
                <c:pt idx="636">
                  <c:v>44546</c:v>
                </c:pt>
                <c:pt idx="637">
                  <c:v>44545</c:v>
                </c:pt>
                <c:pt idx="638">
                  <c:v>44544</c:v>
                </c:pt>
                <c:pt idx="639">
                  <c:v>44543</c:v>
                </c:pt>
                <c:pt idx="640">
                  <c:v>44540</c:v>
                </c:pt>
                <c:pt idx="641">
                  <c:v>44539</c:v>
                </c:pt>
                <c:pt idx="642">
                  <c:v>44538</c:v>
                </c:pt>
                <c:pt idx="643">
                  <c:v>44537</c:v>
                </c:pt>
                <c:pt idx="644">
                  <c:v>44536</c:v>
                </c:pt>
                <c:pt idx="645">
                  <c:v>44533</c:v>
                </c:pt>
                <c:pt idx="646">
                  <c:v>44532</c:v>
                </c:pt>
                <c:pt idx="647">
                  <c:v>44531</c:v>
                </c:pt>
                <c:pt idx="648">
                  <c:v>44530</c:v>
                </c:pt>
                <c:pt idx="649">
                  <c:v>44529</c:v>
                </c:pt>
                <c:pt idx="650">
                  <c:v>44526</c:v>
                </c:pt>
                <c:pt idx="651">
                  <c:v>44524</c:v>
                </c:pt>
                <c:pt idx="652">
                  <c:v>44523</c:v>
                </c:pt>
                <c:pt idx="653">
                  <c:v>44522</c:v>
                </c:pt>
                <c:pt idx="654">
                  <c:v>44519</c:v>
                </c:pt>
                <c:pt idx="655">
                  <c:v>44518</c:v>
                </c:pt>
                <c:pt idx="656">
                  <c:v>44517</c:v>
                </c:pt>
                <c:pt idx="657">
                  <c:v>44516</c:v>
                </c:pt>
                <c:pt idx="658">
                  <c:v>44515</c:v>
                </c:pt>
                <c:pt idx="659">
                  <c:v>44512</c:v>
                </c:pt>
                <c:pt idx="660">
                  <c:v>44511</c:v>
                </c:pt>
                <c:pt idx="661">
                  <c:v>44510</c:v>
                </c:pt>
                <c:pt idx="662">
                  <c:v>44509</c:v>
                </c:pt>
                <c:pt idx="663">
                  <c:v>44508</c:v>
                </c:pt>
                <c:pt idx="664">
                  <c:v>44505</c:v>
                </c:pt>
                <c:pt idx="665">
                  <c:v>44504</c:v>
                </c:pt>
                <c:pt idx="666">
                  <c:v>44503</c:v>
                </c:pt>
                <c:pt idx="667">
                  <c:v>44502</c:v>
                </c:pt>
                <c:pt idx="668">
                  <c:v>44501</c:v>
                </c:pt>
                <c:pt idx="669">
                  <c:v>44498</c:v>
                </c:pt>
                <c:pt idx="670">
                  <c:v>44497</c:v>
                </c:pt>
                <c:pt idx="671">
                  <c:v>44496</c:v>
                </c:pt>
                <c:pt idx="672">
                  <c:v>44495</c:v>
                </c:pt>
                <c:pt idx="673">
                  <c:v>44494</c:v>
                </c:pt>
                <c:pt idx="674">
                  <c:v>44491</c:v>
                </c:pt>
                <c:pt idx="675">
                  <c:v>44490</c:v>
                </c:pt>
                <c:pt idx="676">
                  <c:v>44489</c:v>
                </c:pt>
                <c:pt idx="677">
                  <c:v>44488</c:v>
                </c:pt>
                <c:pt idx="678">
                  <c:v>44487</c:v>
                </c:pt>
                <c:pt idx="679">
                  <c:v>44484</c:v>
                </c:pt>
                <c:pt idx="680">
                  <c:v>44483</c:v>
                </c:pt>
                <c:pt idx="681">
                  <c:v>44482</c:v>
                </c:pt>
                <c:pt idx="682">
                  <c:v>44481</c:v>
                </c:pt>
                <c:pt idx="683">
                  <c:v>44480</c:v>
                </c:pt>
                <c:pt idx="684">
                  <c:v>44477</c:v>
                </c:pt>
                <c:pt idx="685">
                  <c:v>44476</c:v>
                </c:pt>
                <c:pt idx="686">
                  <c:v>44475</c:v>
                </c:pt>
                <c:pt idx="687">
                  <c:v>44474</c:v>
                </c:pt>
                <c:pt idx="688">
                  <c:v>44473</c:v>
                </c:pt>
                <c:pt idx="689">
                  <c:v>44470</c:v>
                </c:pt>
                <c:pt idx="690">
                  <c:v>44469</c:v>
                </c:pt>
                <c:pt idx="691">
                  <c:v>44468</c:v>
                </c:pt>
                <c:pt idx="692">
                  <c:v>44467</c:v>
                </c:pt>
                <c:pt idx="693">
                  <c:v>44466</c:v>
                </c:pt>
                <c:pt idx="694">
                  <c:v>44463</c:v>
                </c:pt>
                <c:pt idx="695">
                  <c:v>44462</c:v>
                </c:pt>
                <c:pt idx="696">
                  <c:v>44461</c:v>
                </c:pt>
                <c:pt idx="697">
                  <c:v>44460</c:v>
                </c:pt>
                <c:pt idx="698">
                  <c:v>44459</c:v>
                </c:pt>
                <c:pt idx="699">
                  <c:v>44456</c:v>
                </c:pt>
                <c:pt idx="700">
                  <c:v>44455</c:v>
                </c:pt>
                <c:pt idx="701">
                  <c:v>44454</c:v>
                </c:pt>
                <c:pt idx="702">
                  <c:v>44453</c:v>
                </c:pt>
                <c:pt idx="703">
                  <c:v>44452</c:v>
                </c:pt>
                <c:pt idx="704">
                  <c:v>44449</c:v>
                </c:pt>
                <c:pt idx="705">
                  <c:v>44448</c:v>
                </c:pt>
                <c:pt idx="706">
                  <c:v>44447</c:v>
                </c:pt>
                <c:pt idx="707">
                  <c:v>44446</c:v>
                </c:pt>
                <c:pt idx="708">
                  <c:v>44442</c:v>
                </c:pt>
                <c:pt idx="709">
                  <c:v>44441</c:v>
                </c:pt>
                <c:pt idx="710">
                  <c:v>44440</c:v>
                </c:pt>
                <c:pt idx="711">
                  <c:v>44439</c:v>
                </c:pt>
                <c:pt idx="712">
                  <c:v>44438</c:v>
                </c:pt>
                <c:pt idx="713">
                  <c:v>44435</c:v>
                </c:pt>
                <c:pt idx="714">
                  <c:v>44434</c:v>
                </c:pt>
                <c:pt idx="715">
                  <c:v>44433</c:v>
                </c:pt>
                <c:pt idx="716">
                  <c:v>44432</c:v>
                </c:pt>
                <c:pt idx="717">
                  <c:v>44431</c:v>
                </c:pt>
                <c:pt idx="718">
                  <c:v>44428</c:v>
                </c:pt>
                <c:pt idx="719">
                  <c:v>44427</c:v>
                </c:pt>
                <c:pt idx="720">
                  <c:v>44426</c:v>
                </c:pt>
                <c:pt idx="721">
                  <c:v>44425</c:v>
                </c:pt>
                <c:pt idx="722">
                  <c:v>44424</c:v>
                </c:pt>
                <c:pt idx="723">
                  <c:v>44421</c:v>
                </c:pt>
                <c:pt idx="724">
                  <c:v>44420</c:v>
                </c:pt>
                <c:pt idx="725">
                  <c:v>44419</c:v>
                </c:pt>
                <c:pt idx="726">
                  <c:v>44418</c:v>
                </c:pt>
                <c:pt idx="727">
                  <c:v>44417</c:v>
                </c:pt>
                <c:pt idx="728">
                  <c:v>44414</c:v>
                </c:pt>
                <c:pt idx="729">
                  <c:v>44413</c:v>
                </c:pt>
                <c:pt idx="730">
                  <c:v>44412</c:v>
                </c:pt>
                <c:pt idx="731">
                  <c:v>44411</c:v>
                </c:pt>
                <c:pt idx="732">
                  <c:v>44410</c:v>
                </c:pt>
                <c:pt idx="733">
                  <c:v>44407</c:v>
                </c:pt>
                <c:pt idx="734">
                  <c:v>44406</c:v>
                </c:pt>
                <c:pt idx="735">
                  <c:v>44405</c:v>
                </c:pt>
                <c:pt idx="736">
                  <c:v>44404</c:v>
                </c:pt>
                <c:pt idx="737">
                  <c:v>44403</c:v>
                </c:pt>
                <c:pt idx="738">
                  <c:v>44400</c:v>
                </c:pt>
                <c:pt idx="739">
                  <c:v>44399</c:v>
                </c:pt>
                <c:pt idx="740">
                  <c:v>44398</c:v>
                </c:pt>
                <c:pt idx="741">
                  <c:v>44397</c:v>
                </c:pt>
                <c:pt idx="742">
                  <c:v>44396</c:v>
                </c:pt>
                <c:pt idx="743">
                  <c:v>44393</c:v>
                </c:pt>
                <c:pt idx="744">
                  <c:v>44392</c:v>
                </c:pt>
                <c:pt idx="745">
                  <c:v>44391</c:v>
                </c:pt>
                <c:pt idx="746">
                  <c:v>44390</c:v>
                </c:pt>
                <c:pt idx="747">
                  <c:v>44389</c:v>
                </c:pt>
                <c:pt idx="748">
                  <c:v>44386</c:v>
                </c:pt>
                <c:pt idx="749">
                  <c:v>44385</c:v>
                </c:pt>
                <c:pt idx="750">
                  <c:v>44384</c:v>
                </c:pt>
                <c:pt idx="751">
                  <c:v>44383</c:v>
                </c:pt>
                <c:pt idx="752">
                  <c:v>44379</c:v>
                </c:pt>
                <c:pt idx="753">
                  <c:v>44378</c:v>
                </c:pt>
                <c:pt idx="754">
                  <c:v>44377</c:v>
                </c:pt>
                <c:pt idx="755">
                  <c:v>44376</c:v>
                </c:pt>
                <c:pt idx="756">
                  <c:v>44375</c:v>
                </c:pt>
                <c:pt idx="757">
                  <c:v>44372</c:v>
                </c:pt>
                <c:pt idx="758">
                  <c:v>44371</c:v>
                </c:pt>
                <c:pt idx="759">
                  <c:v>44370</c:v>
                </c:pt>
                <c:pt idx="760">
                  <c:v>44369</c:v>
                </c:pt>
                <c:pt idx="761">
                  <c:v>44368</c:v>
                </c:pt>
                <c:pt idx="762">
                  <c:v>44365</c:v>
                </c:pt>
                <c:pt idx="763">
                  <c:v>44364</c:v>
                </c:pt>
                <c:pt idx="764">
                  <c:v>44363</c:v>
                </c:pt>
                <c:pt idx="765">
                  <c:v>44362</c:v>
                </c:pt>
                <c:pt idx="766">
                  <c:v>44361</c:v>
                </c:pt>
                <c:pt idx="767">
                  <c:v>44358</c:v>
                </c:pt>
                <c:pt idx="768">
                  <c:v>44357</c:v>
                </c:pt>
                <c:pt idx="769">
                  <c:v>44356</c:v>
                </c:pt>
                <c:pt idx="770">
                  <c:v>44355</c:v>
                </c:pt>
                <c:pt idx="771">
                  <c:v>44354</c:v>
                </c:pt>
                <c:pt idx="772">
                  <c:v>44351</c:v>
                </c:pt>
                <c:pt idx="773">
                  <c:v>44350</c:v>
                </c:pt>
                <c:pt idx="774">
                  <c:v>44349</c:v>
                </c:pt>
                <c:pt idx="775">
                  <c:v>44348</c:v>
                </c:pt>
                <c:pt idx="776">
                  <c:v>44344</c:v>
                </c:pt>
                <c:pt idx="777">
                  <c:v>44343</c:v>
                </c:pt>
                <c:pt idx="778">
                  <c:v>44342</c:v>
                </c:pt>
                <c:pt idx="779">
                  <c:v>44341</c:v>
                </c:pt>
                <c:pt idx="780">
                  <c:v>44340</c:v>
                </c:pt>
                <c:pt idx="781">
                  <c:v>44337</c:v>
                </c:pt>
                <c:pt idx="782">
                  <c:v>44336</c:v>
                </c:pt>
                <c:pt idx="783">
                  <c:v>44335</c:v>
                </c:pt>
                <c:pt idx="784">
                  <c:v>44334</c:v>
                </c:pt>
                <c:pt idx="785">
                  <c:v>44333</c:v>
                </c:pt>
                <c:pt idx="786">
                  <c:v>44330</c:v>
                </c:pt>
                <c:pt idx="787">
                  <c:v>44329</c:v>
                </c:pt>
                <c:pt idx="788">
                  <c:v>44328</c:v>
                </c:pt>
                <c:pt idx="789">
                  <c:v>44327</c:v>
                </c:pt>
                <c:pt idx="790">
                  <c:v>44326</c:v>
                </c:pt>
                <c:pt idx="791">
                  <c:v>44323</c:v>
                </c:pt>
                <c:pt idx="792">
                  <c:v>44322</c:v>
                </c:pt>
                <c:pt idx="793">
                  <c:v>44321</c:v>
                </c:pt>
                <c:pt idx="794">
                  <c:v>44320</c:v>
                </c:pt>
                <c:pt idx="795">
                  <c:v>44319</c:v>
                </c:pt>
                <c:pt idx="796">
                  <c:v>44316</c:v>
                </c:pt>
                <c:pt idx="797">
                  <c:v>44315</c:v>
                </c:pt>
                <c:pt idx="798">
                  <c:v>44314</c:v>
                </c:pt>
                <c:pt idx="799">
                  <c:v>44313</c:v>
                </c:pt>
                <c:pt idx="800">
                  <c:v>44312</c:v>
                </c:pt>
                <c:pt idx="801">
                  <c:v>44309</c:v>
                </c:pt>
                <c:pt idx="802">
                  <c:v>44308</c:v>
                </c:pt>
                <c:pt idx="803">
                  <c:v>44307</c:v>
                </c:pt>
                <c:pt idx="804">
                  <c:v>44306</c:v>
                </c:pt>
                <c:pt idx="805">
                  <c:v>44305</c:v>
                </c:pt>
                <c:pt idx="806">
                  <c:v>44302</c:v>
                </c:pt>
                <c:pt idx="807">
                  <c:v>44301</c:v>
                </c:pt>
                <c:pt idx="808">
                  <c:v>44300</c:v>
                </c:pt>
                <c:pt idx="809">
                  <c:v>44299</c:v>
                </c:pt>
                <c:pt idx="810">
                  <c:v>44298</c:v>
                </c:pt>
                <c:pt idx="811">
                  <c:v>44295</c:v>
                </c:pt>
                <c:pt idx="812">
                  <c:v>44294</c:v>
                </c:pt>
                <c:pt idx="813">
                  <c:v>44293</c:v>
                </c:pt>
                <c:pt idx="814">
                  <c:v>44292</c:v>
                </c:pt>
                <c:pt idx="815">
                  <c:v>44291</c:v>
                </c:pt>
                <c:pt idx="816">
                  <c:v>44287</c:v>
                </c:pt>
                <c:pt idx="817">
                  <c:v>44286</c:v>
                </c:pt>
                <c:pt idx="818">
                  <c:v>44285</c:v>
                </c:pt>
                <c:pt idx="819">
                  <c:v>44284</c:v>
                </c:pt>
                <c:pt idx="820">
                  <c:v>44281</c:v>
                </c:pt>
                <c:pt idx="821">
                  <c:v>44280</c:v>
                </c:pt>
                <c:pt idx="822">
                  <c:v>44279</c:v>
                </c:pt>
                <c:pt idx="823">
                  <c:v>44278</c:v>
                </c:pt>
                <c:pt idx="824">
                  <c:v>44277</c:v>
                </c:pt>
                <c:pt idx="825">
                  <c:v>44274</c:v>
                </c:pt>
                <c:pt idx="826">
                  <c:v>44273</c:v>
                </c:pt>
                <c:pt idx="827">
                  <c:v>44272</c:v>
                </c:pt>
                <c:pt idx="828">
                  <c:v>44271</c:v>
                </c:pt>
                <c:pt idx="829">
                  <c:v>44270</c:v>
                </c:pt>
                <c:pt idx="830">
                  <c:v>44267</c:v>
                </c:pt>
                <c:pt idx="831">
                  <c:v>44266</c:v>
                </c:pt>
                <c:pt idx="832">
                  <c:v>44265</c:v>
                </c:pt>
                <c:pt idx="833">
                  <c:v>44264</c:v>
                </c:pt>
                <c:pt idx="834">
                  <c:v>44263</c:v>
                </c:pt>
                <c:pt idx="835">
                  <c:v>44260</c:v>
                </c:pt>
                <c:pt idx="836">
                  <c:v>44259</c:v>
                </c:pt>
                <c:pt idx="837">
                  <c:v>44258</c:v>
                </c:pt>
                <c:pt idx="838">
                  <c:v>44257</c:v>
                </c:pt>
                <c:pt idx="839">
                  <c:v>44256</c:v>
                </c:pt>
                <c:pt idx="840">
                  <c:v>44253</c:v>
                </c:pt>
                <c:pt idx="841">
                  <c:v>44252</c:v>
                </c:pt>
                <c:pt idx="842">
                  <c:v>44251</c:v>
                </c:pt>
                <c:pt idx="843">
                  <c:v>44250</c:v>
                </c:pt>
                <c:pt idx="844">
                  <c:v>44249</c:v>
                </c:pt>
                <c:pt idx="845">
                  <c:v>44246</c:v>
                </c:pt>
                <c:pt idx="846">
                  <c:v>44245</c:v>
                </c:pt>
                <c:pt idx="847">
                  <c:v>44244</c:v>
                </c:pt>
                <c:pt idx="848">
                  <c:v>44243</c:v>
                </c:pt>
                <c:pt idx="849">
                  <c:v>44239</c:v>
                </c:pt>
                <c:pt idx="850">
                  <c:v>44238</c:v>
                </c:pt>
                <c:pt idx="851">
                  <c:v>44237</c:v>
                </c:pt>
                <c:pt idx="852">
                  <c:v>44236</c:v>
                </c:pt>
                <c:pt idx="853">
                  <c:v>44235</c:v>
                </c:pt>
                <c:pt idx="854">
                  <c:v>44232</c:v>
                </c:pt>
                <c:pt idx="855">
                  <c:v>44231</c:v>
                </c:pt>
                <c:pt idx="856">
                  <c:v>44230</c:v>
                </c:pt>
                <c:pt idx="857">
                  <c:v>44229</c:v>
                </c:pt>
                <c:pt idx="858">
                  <c:v>44228</c:v>
                </c:pt>
                <c:pt idx="859">
                  <c:v>44225</c:v>
                </c:pt>
                <c:pt idx="860">
                  <c:v>44224</c:v>
                </c:pt>
                <c:pt idx="861">
                  <c:v>44223</c:v>
                </c:pt>
                <c:pt idx="862">
                  <c:v>44222</c:v>
                </c:pt>
                <c:pt idx="863">
                  <c:v>44221</c:v>
                </c:pt>
                <c:pt idx="864">
                  <c:v>44218</c:v>
                </c:pt>
                <c:pt idx="865">
                  <c:v>44217</c:v>
                </c:pt>
                <c:pt idx="866">
                  <c:v>44216</c:v>
                </c:pt>
                <c:pt idx="867">
                  <c:v>44215</c:v>
                </c:pt>
                <c:pt idx="868">
                  <c:v>44211</c:v>
                </c:pt>
                <c:pt idx="869">
                  <c:v>44210</c:v>
                </c:pt>
                <c:pt idx="870">
                  <c:v>44209</c:v>
                </c:pt>
                <c:pt idx="871">
                  <c:v>44208</c:v>
                </c:pt>
                <c:pt idx="872">
                  <c:v>44207</c:v>
                </c:pt>
                <c:pt idx="873">
                  <c:v>44204</c:v>
                </c:pt>
                <c:pt idx="874">
                  <c:v>44203</c:v>
                </c:pt>
                <c:pt idx="875">
                  <c:v>44202</c:v>
                </c:pt>
                <c:pt idx="876">
                  <c:v>44201</c:v>
                </c:pt>
                <c:pt idx="877">
                  <c:v>44200</c:v>
                </c:pt>
              </c:numCache>
            </c:numRef>
          </c:cat>
          <c:val>
            <c:numRef>
              <c:f>Sheet1!$B$2:$B$879</c:f>
              <c:numCache>
                <c:formatCode>General</c:formatCode>
                <c:ptCount val="878"/>
                <c:pt idx="0">
                  <c:v>560.01</c:v>
                </c:pt>
                <c:pt idx="1">
                  <c:v>555.54</c:v>
                </c:pt>
                <c:pt idx="2">
                  <c:v>546.76</c:v>
                </c:pt>
                <c:pt idx="3">
                  <c:v>528.66</c:v>
                </c:pt>
                <c:pt idx="4">
                  <c:v>526.88</c:v>
                </c:pt>
                <c:pt idx="5">
                  <c:v>524.16999999999996</c:v>
                </c:pt>
                <c:pt idx="6">
                  <c:v>533.44000000000005</c:v>
                </c:pt>
                <c:pt idx="7">
                  <c:v>522.95000000000005</c:v>
                </c:pt>
                <c:pt idx="8">
                  <c:v>522.25</c:v>
                </c:pt>
                <c:pt idx="9">
                  <c:v>518.74</c:v>
                </c:pt>
                <c:pt idx="10">
                  <c:v>525.30999999999995</c:v>
                </c:pt>
                <c:pt idx="11">
                  <c:v>458.74</c:v>
                </c:pt>
                <c:pt idx="12">
                  <c:v>459.87</c:v>
                </c:pt>
                <c:pt idx="13">
                  <c:v>462.69</c:v>
                </c:pt>
                <c:pt idx="14">
                  <c:v>459.94</c:v>
                </c:pt>
                <c:pt idx="15">
                  <c:v>465.43</c:v>
                </c:pt>
                <c:pt idx="16">
                  <c:v>458.13</c:v>
                </c:pt>
                <c:pt idx="17">
                  <c:v>455.8</c:v>
                </c:pt>
                <c:pt idx="18">
                  <c:v>448.37</c:v>
                </c:pt>
                <c:pt idx="19">
                  <c:v>439.02</c:v>
                </c:pt>
                <c:pt idx="20">
                  <c:v>444.76</c:v>
                </c:pt>
                <c:pt idx="21">
                  <c:v>445.87</c:v>
                </c:pt>
                <c:pt idx="22">
                  <c:v>477.6</c:v>
                </c:pt>
                <c:pt idx="23">
                  <c:v>478.43</c:v>
                </c:pt>
                <c:pt idx="24">
                  <c:v>475.43</c:v>
                </c:pt>
                <c:pt idx="25">
                  <c:v>483.31</c:v>
                </c:pt>
                <c:pt idx="26">
                  <c:v>483.93</c:v>
                </c:pt>
                <c:pt idx="27">
                  <c:v>481.85</c:v>
                </c:pt>
                <c:pt idx="28">
                  <c:v>484.69</c:v>
                </c:pt>
                <c:pt idx="29">
                  <c:v>483.43</c:v>
                </c:pt>
                <c:pt idx="30">
                  <c:v>482.88</c:v>
                </c:pt>
                <c:pt idx="31">
                  <c:v>485.35</c:v>
                </c:pt>
                <c:pt idx="32">
                  <c:v>475.95</c:v>
                </c:pt>
                <c:pt idx="33">
                  <c:v>483.11</c:v>
                </c:pt>
                <c:pt idx="34">
                  <c:v>482.29</c:v>
                </c:pt>
                <c:pt idx="35">
                  <c:v>482.65</c:v>
                </c:pt>
                <c:pt idx="36">
                  <c:v>488.1</c:v>
                </c:pt>
                <c:pt idx="37">
                  <c:v>492.27</c:v>
                </c:pt>
                <c:pt idx="38">
                  <c:v>493.59</c:v>
                </c:pt>
                <c:pt idx="39">
                  <c:v>486.18</c:v>
                </c:pt>
                <c:pt idx="40">
                  <c:v>476.57</c:v>
                </c:pt>
                <c:pt idx="41">
                  <c:v>469.39</c:v>
                </c:pt>
                <c:pt idx="42">
                  <c:v>462.83</c:v>
                </c:pt>
                <c:pt idx="43">
                  <c:v>473.07</c:v>
                </c:pt>
                <c:pt idx="44">
                  <c:v>477.56</c:v>
                </c:pt>
                <c:pt idx="45">
                  <c:v>473.44</c:v>
                </c:pt>
                <c:pt idx="46">
                  <c:v>477.12</c:v>
                </c:pt>
                <c:pt idx="47">
                  <c:v>472.9</c:v>
                </c:pt>
                <c:pt idx="48">
                  <c:v>466.89</c:v>
                </c:pt>
                <c:pt idx="49">
                  <c:v>465.02</c:v>
                </c:pt>
                <c:pt idx="50">
                  <c:v>473.18</c:v>
                </c:pt>
                <c:pt idx="51">
                  <c:v>474.45</c:v>
                </c:pt>
                <c:pt idx="52">
                  <c:v>476.22</c:v>
                </c:pt>
                <c:pt idx="53">
                  <c:v>470.1</c:v>
                </c:pt>
                <c:pt idx="54">
                  <c:v>474.09</c:v>
                </c:pt>
                <c:pt idx="55">
                  <c:v>484.28</c:v>
                </c:pt>
                <c:pt idx="56">
                  <c:v>487.22</c:v>
                </c:pt>
                <c:pt idx="57">
                  <c:v>492.55</c:v>
                </c:pt>
                <c:pt idx="58">
                  <c:v>484.28</c:v>
                </c:pt>
                <c:pt idx="59">
                  <c:v>485.12</c:v>
                </c:pt>
                <c:pt idx="60">
                  <c:v>487.11</c:v>
                </c:pt>
                <c:pt idx="61">
                  <c:v>497.01</c:v>
                </c:pt>
                <c:pt idx="62">
                  <c:v>499.21</c:v>
                </c:pt>
                <c:pt idx="63">
                  <c:v>502.09</c:v>
                </c:pt>
                <c:pt idx="64">
                  <c:v>504.6</c:v>
                </c:pt>
                <c:pt idx="65">
                  <c:v>504.4</c:v>
                </c:pt>
                <c:pt idx="66">
                  <c:v>507.6</c:v>
                </c:pt>
                <c:pt idx="67">
                  <c:v>507.23</c:v>
                </c:pt>
                <c:pt idx="68">
                  <c:v>499.52</c:v>
                </c:pt>
                <c:pt idx="69">
                  <c:v>511.25</c:v>
                </c:pt>
                <c:pt idx="70">
                  <c:v>519.14</c:v>
                </c:pt>
                <c:pt idx="71">
                  <c:v>521.19000000000005</c:v>
                </c:pt>
                <c:pt idx="72">
                  <c:v>513.86</c:v>
                </c:pt>
                <c:pt idx="73">
                  <c:v>492.46</c:v>
                </c:pt>
                <c:pt idx="74">
                  <c:v>570.45000000000005</c:v>
                </c:pt>
                <c:pt idx="75">
                  <c:v>573.54999999999995</c:v>
                </c:pt>
                <c:pt idx="76">
                  <c:v>579.14</c:v>
                </c:pt>
                <c:pt idx="77">
                  <c:v>560.41999999999996</c:v>
                </c:pt>
                <c:pt idx="78">
                  <c:v>551.69000000000005</c:v>
                </c:pt>
                <c:pt idx="79">
                  <c:v>556.04</c:v>
                </c:pt>
                <c:pt idx="80">
                  <c:v>543.09</c:v>
                </c:pt>
                <c:pt idx="81">
                  <c:v>544.84</c:v>
                </c:pt>
                <c:pt idx="82">
                  <c:v>567.94000000000005</c:v>
                </c:pt>
                <c:pt idx="83">
                  <c:v>570.92999999999995</c:v>
                </c:pt>
                <c:pt idx="84">
                  <c:v>560.28</c:v>
                </c:pt>
                <c:pt idx="85">
                  <c:v>551.82000000000005</c:v>
                </c:pt>
                <c:pt idx="86">
                  <c:v>552.49</c:v>
                </c:pt>
                <c:pt idx="87">
                  <c:v>560.48</c:v>
                </c:pt>
                <c:pt idx="88">
                  <c:v>553.44000000000005</c:v>
                </c:pt>
                <c:pt idx="89">
                  <c:v>537.57000000000005</c:v>
                </c:pt>
                <c:pt idx="90">
                  <c:v>538.52</c:v>
                </c:pt>
                <c:pt idx="91">
                  <c:v>541.91</c:v>
                </c:pt>
                <c:pt idx="92">
                  <c:v>546.66</c:v>
                </c:pt>
                <c:pt idx="93">
                  <c:v>590.44000000000005</c:v>
                </c:pt>
                <c:pt idx="94">
                  <c:v>604.66</c:v>
                </c:pt>
                <c:pt idx="95">
                  <c:v>601.89</c:v>
                </c:pt>
                <c:pt idx="96">
                  <c:v>611.84</c:v>
                </c:pt>
                <c:pt idx="97">
                  <c:v>627.21</c:v>
                </c:pt>
                <c:pt idx="98">
                  <c:v>615.86</c:v>
                </c:pt>
                <c:pt idx="99">
                  <c:v>615.85</c:v>
                </c:pt>
                <c:pt idx="100">
                  <c:v>607.14</c:v>
                </c:pt>
                <c:pt idx="101">
                  <c:v>630.5</c:v>
                </c:pt>
                <c:pt idx="102">
                  <c:v>634.76</c:v>
                </c:pt>
                <c:pt idx="103">
                  <c:v>627.91</c:v>
                </c:pt>
                <c:pt idx="104">
                  <c:v>617.78</c:v>
                </c:pt>
                <c:pt idx="105">
                  <c:v>627.96</c:v>
                </c:pt>
                <c:pt idx="106">
                  <c:v>630.23</c:v>
                </c:pt>
                <c:pt idx="107">
                  <c:v>613.92999999999995</c:v>
                </c:pt>
                <c:pt idx="108">
                  <c:v>622.58000000000004</c:v>
                </c:pt>
                <c:pt idx="109">
                  <c:v>606.48</c:v>
                </c:pt>
                <c:pt idx="110">
                  <c:v>597.17999999999995</c:v>
                </c:pt>
                <c:pt idx="111">
                  <c:v>603.59</c:v>
                </c:pt>
                <c:pt idx="112">
                  <c:v>611.54999999999995</c:v>
                </c:pt>
                <c:pt idx="113">
                  <c:v>593.70000000000005</c:v>
                </c:pt>
                <c:pt idx="114">
                  <c:v>596.1</c:v>
                </c:pt>
                <c:pt idx="115">
                  <c:v>597.67999999999995</c:v>
                </c:pt>
                <c:pt idx="116">
                  <c:v>596.54</c:v>
                </c:pt>
                <c:pt idx="117">
                  <c:v>597.49</c:v>
                </c:pt>
                <c:pt idx="118">
                  <c:v>591.03</c:v>
                </c:pt>
                <c:pt idx="119">
                  <c:v>586.20000000000005</c:v>
                </c:pt>
                <c:pt idx="120">
                  <c:v>580.54999999999995</c:v>
                </c:pt>
                <c:pt idx="121">
                  <c:v>564.6</c:v>
                </c:pt>
                <c:pt idx="122">
                  <c:v>567.04999999999995</c:v>
                </c:pt>
                <c:pt idx="123">
                  <c:v>571.79</c:v>
                </c:pt>
                <c:pt idx="124">
                  <c:v>580.07000000000005</c:v>
                </c:pt>
                <c:pt idx="125">
                  <c:v>596.6</c:v>
                </c:pt>
                <c:pt idx="126">
                  <c:v>595.52</c:v>
                </c:pt>
                <c:pt idx="127">
                  <c:v>596.08000000000004</c:v>
                </c:pt>
                <c:pt idx="128">
                  <c:v>598.26</c:v>
                </c:pt>
                <c:pt idx="129">
                  <c:v>598.75</c:v>
                </c:pt>
                <c:pt idx="130">
                  <c:v>600.14</c:v>
                </c:pt>
                <c:pt idx="131">
                  <c:v>596.05999999999995</c:v>
                </c:pt>
                <c:pt idx="132">
                  <c:v>604.64</c:v>
                </c:pt>
                <c:pt idx="133">
                  <c:v>599.13</c:v>
                </c:pt>
                <c:pt idx="134">
                  <c:v>584.67999999999995</c:v>
                </c:pt>
                <c:pt idx="135">
                  <c:v>584.64</c:v>
                </c:pt>
                <c:pt idx="136">
                  <c:v>624.26</c:v>
                </c:pt>
                <c:pt idx="137">
                  <c:v>633.66</c:v>
                </c:pt>
                <c:pt idx="138">
                  <c:v>625.20000000000005</c:v>
                </c:pt>
                <c:pt idx="139">
                  <c:v>610.01</c:v>
                </c:pt>
                <c:pt idx="140">
                  <c:v>608.78</c:v>
                </c:pt>
                <c:pt idx="141">
                  <c:v>595.70000000000005</c:v>
                </c:pt>
                <c:pt idx="142">
                  <c:v>602.22</c:v>
                </c:pt>
                <c:pt idx="143">
                  <c:v>604.55999999999995</c:v>
                </c:pt>
                <c:pt idx="144">
                  <c:v>612.47</c:v>
                </c:pt>
                <c:pt idx="145">
                  <c:v>611.01</c:v>
                </c:pt>
                <c:pt idx="146">
                  <c:v>617.39</c:v>
                </c:pt>
                <c:pt idx="147">
                  <c:v>623.32000000000005</c:v>
                </c:pt>
                <c:pt idx="148">
                  <c:v>619.27</c:v>
                </c:pt>
                <c:pt idx="149">
                  <c:v>619.42999999999995</c:v>
                </c:pt>
                <c:pt idx="150">
                  <c:v>619.72</c:v>
                </c:pt>
                <c:pt idx="151">
                  <c:v>610.99</c:v>
                </c:pt>
                <c:pt idx="152">
                  <c:v>612.70000000000005</c:v>
                </c:pt>
                <c:pt idx="153">
                  <c:v>602.66</c:v>
                </c:pt>
                <c:pt idx="154">
                  <c:v>602.05999999999995</c:v>
                </c:pt>
                <c:pt idx="155">
                  <c:v>595.30999999999995</c:v>
                </c:pt>
                <c:pt idx="156">
                  <c:v>604.33000000000004</c:v>
                </c:pt>
                <c:pt idx="157">
                  <c:v>590.34</c:v>
                </c:pt>
                <c:pt idx="158">
                  <c:v>597.22</c:v>
                </c:pt>
                <c:pt idx="159">
                  <c:v>577.74</c:v>
                </c:pt>
                <c:pt idx="160">
                  <c:v>585.30999999999995</c:v>
                </c:pt>
                <c:pt idx="161">
                  <c:v>585.20000000000005</c:v>
                </c:pt>
                <c:pt idx="162">
                  <c:v>565.45000000000005</c:v>
                </c:pt>
                <c:pt idx="163">
                  <c:v>563.66</c:v>
                </c:pt>
                <c:pt idx="164">
                  <c:v>558.71</c:v>
                </c:pt>
                <c:pt idx="165">
                  <c:v>544.5</c:v>
                </c:pt>
                <c:pt idx="166">
                  <c:v>532.05999999999995</c:v>
                </c:pt>
                <c:pt idx="167">
                  <c:v>526.94000000000005</c:v>
                </c:pt>
                <c:pt idx="168">
                  <c:v>508.12</c:v>
                </c:pt>
                <c:pt idx="169">
                  <c:v>514.28</c:v>
                </c:pt>
                <c:pt idx="170">
                  <c:v>521.14</c:v>
                </c:pt>
                <c:pt idx="171">
                  <c:v>539.55999999999995</c:v>
                </c:pt>
                <c:pt idx="172">
                  <c:v>540.41</c:v>
                </c:pt>
                <c:pt idx="173">
                  <c:v>540.96</c:v>
                </c:pt>
                <c:pt idx="174">
                  <c:v>555.74</c:v>
                </c:pt>
                <c:pt idx="175">
                  <c:v>557.87</c:v>
                </c:pt>
                <c:pt idx="176">
                  <c:v>560.09</c:v>
                </c:pt>
                <c:pt idx="177">
                  <c:v>550.74</c:v>
                </c:pt>
                <c:pt idx="178">
                  <c:v>548.76</c:v>
                </c:pt>
                <c:pt idx="179">
                  <c:v>559.63</c:v>
                </c:pt>
                <c:pt idx="180">
                  <c:v>549.91</c:v>
                </c:pt>
                <c:pt idx="181">
                  <c:v>532.72</c:v>
                </c:pt>
                <c:pt idx="182">
                  <c:v>529.29</c:v>
                </c:pt>
                <c:pt idx="183">
                  <c:v>526.67999999999995</c:v>
                </c:pt>
                <c:pt idx="184">
                  <c:v>516.44000000000005</c:v>
                </c:pt>
                <c:pt idx="185">
                  <c:v>518.41999999999996</c:v>
                </c:pt>
                <c:pt idx="186">
                  <c:v>507.03</c:v>
                </c:pt>
                <c:pt idx="187">
                  <c:v>521.13</c:v>
                </c:pt>
                <c:pt idx="188">
                  <c:v>509.9</c:v>
                </c:pt>
                <c:pt idx="189">
                  <c:v>504.67</c:v>
                </c:pt>
                <c:pt idx="190">
                  <c:v>502.6</c:v>
                </c:pt>
                <c:pt idx="191">
                  <c:v>506.3</c:v>
                </c:pt>
                <c:pt idx="192">
                  <c:v>511.6</c:v>
                </c:pt>
                <c:pt idx="193">
                  <c:v>512.9</c:v>
                </c:pt>
                <c:pt idx="194">
                  <c:v>513.88</c:v>
                </c:pt>
                <c:pt idx="195">
                  <c:v>535.78</c:v>
                </c:pt>
                <c:pt idx="196">
                  <c:v>541.69000000000005</c:v>
                </c:pt>
                <c:pt idx="197">
                  <c:v>532.41999999999996</c:v>
                </c:pt>
                <c:pt idx="198">
                  <c:v>528.89</c:v>
                </c:pt>
                <c:pt idx="199">
                  <c:v>552.16</c:v>
                </c:pt>
                <c:pt idx="200">
                  <c:v>553.55999999999995</c:v>
                </c:pt>
                <c:pt idx="201">
                  <c:v>542.21</c:v>
                </c:pt>
                <c:pt idx="202">
                  <c:v>564.5</c:v>
                </c:pt>
                <c:pt idx="203">
                  <c:v>560.36</c:v>
                </c:pt>
                <c:pt idx="204">
                  <c:v>560.46</c:v>
                </c:pt>
                <c:pt idx="205">
                  <c:v>561.94000000000005</c:v>
                </c:pt>
                <c:pt idx="206">
                  <c:v>564.88</c:v>
                </c:pt>
                <c:pt idx="207">
                  <c:v>563.21</c:v>
                </c:pt>
                <c:pt idx="208">
                  <c:v>559.34</c:v>
                </c:pt>
                <c:pt idx="209">
                  <c:v>545.36</c:v>
                </c:pt>
                <c:pt idx="210">
                  <c:v>540.57000000000005</c:v>
                </c:pt>
                <c:pt idx="211">
                  <c:v>529.91999999999996</c:v>
                </c:pt>
                <c:pt idx="212">
                  <c:v>525.05999999999995</c:v>
                </c:pt>
                <c:pt idx="213">
                  <c:v>512.42999999999995</c:v>
                </c:pt>
                <c:pt idx="214">
                  <c:v>530.71</c:v>
                </c:pt>
                <c:pt idx="215">
                  <c:v>519.48</c:v>
                </c:pt>
                <c:pt idx="216">
                  <c:v>520.47</c:v>
                </c:pt>
                <c:pt idx="217">
                  <c:v>508.13</c:v>
                </c:pt>
                <c:pt idx="218">
                  <c:v>511.67</c:v>
                </c:pt>
                <c:pt idx="219">
                  <c:v>514.49</c:v>
                </c:pt>
                <c:pt idx="220">
                  <c:v>518.70000000000005</c:v>
                </c:pt>
                <c:pt idx="221">
                  <c:v>522.25</c:v>
                </c:pt>
                <c:pt idx="222">
                  <c:v>508.45</c:v>
                </c:pt>
                <c:pt idx="223">
                  <c:v>515.83000000000004</c:v>
                </c:pt>
                <c:pt idx="224">
                  <c:v>513.78</c:v>
                </c:pt>
                <c:pt idx="225">
                  <c:v>520.6</c:v>
                </c:pt>
                <c:pt idx="226">
                  <c:v>529.73</c:v>
                </c:pt>
                <c:pt idx="227">
                  <c:v>526.88</c:v>
                </c:pt>
                <c:pt idx="228">
                  <c:v>523.76</c:v>
                </c:pt>
                <c:pt idx="229">
                  <c:v>530.29999999999995</c:v>
                </c:pt>
                <c:pt idx="230">
                  <c:v>549.1</c:v>
                </c:pt>
                <c:pt idx="231">
                  <c:v>546.169983</c:v>
                </c:pt>
                <c:pt idx="232">
                  <c:v>528.86999500000002</c:v>
                </c:pt>
                <c:pt idx="233">
                  <c:v>513.96997099999999</c:v>
                </c:pt>
                <c:pt idx="234">
                  <c:v>514.54998799999998</c:v>
                </c:pt>
                <c:pt idx="235">
                  <c:v>525.34002699999996</c:v>
                </c:pt>
                <c:pt idx="236">
                  <c:v>523.85998500000005</c:v>
                </c:pt>
                <c:pt idx="237">
                  <c:v>520.22997999999995</c:v>
                </c:pt>
                <c:pt idx="238">
                  <c:v>516.88000499999998</c:v>
                </c:pt>
                <c:pt idx="239">
                  <c:v>527.169983</c:v>
                </c:pt>
                <c:pt idx="240">
                  <c:v>532.22997999999995</c:v>
                </c:pt>
                <c:pt idx="241">
                  <c:v>522</c:v>
                </c:pt>
                <c:pt idx="242">
                  <c:v>514.830017</c:v>
                </c:pt>
                <c:pt idx="243">
                  <c:v>517.28002900000001</c:v>
                </c:pt>
                <c:pt idx="244">
                  <c:v>507.35998499999999</c:v>
                </c:pt>
                <c:pt idx="245">
                  <c:v>504.73998999999998</c:v>
                </c:pt>
                <c:pt idx="246">
                  <c:v>496.35000600000001</c:v>
                </c:pt>
                <c:pt idx="247">
                  <c:v>485.26998900000001</c:v>
                </c:pt>
                <c:pt idx="248">
                  <c:v>481.290009</c:v>
                </c:pt>
                <c:pt idx="249">
                  <c:v>487.26001000000002</c:v>
                </c:pt>
                <c:pt idx="250">
                  <c:v>485.209991</c:v>
                </c:pt>
                <c:pt idx="251">
                  <c:v>488.98998999999998</c:v>
                </c:pt>
                <c:pt idx="252">
                  <c:v>483.76998900000001</c:v>
                </c:pt>
                <c:pt idx="253">
                  <c:v>482.42999300000002</c:v>
                </c:pt>
                <c:pt idx="254">
                  <c:v>489.26998900000001</c:v>
                </c:pt>
                <c:pt idx="255">
                  <c:v>479.51001000000002</c:v>
                </c:pt>
                <c:pt idx="256">
                  <c:v>484.72000100000002</c:v>
                </c:pt>
                <c:pt idx="257">
                  <c:v>477.57998700000002</c:v>
                </c:pt>
                <c:pt idx="258">
                  <c:v>477.48001099999999</c:v>
                </c:pt>
                <c:pt idx="259">
                  <c:v>485.85998499999999</c:v>
                </c:pt>
                <c:pt idx="260">
                  <c:v>495.17999300000002</c:v>
                </c:pt>
                <c:pt idx="261">
                  <c:v>490.91000400000001</c:v>
                </c:pt>
                <c:pt idx="262">
                  <c:v>479.52999899999998</c:v>
                </c:pt>
                <c:pt idx="263">
                  <c:v>478.98998999999998</c:v>
                </c:pt>
                <c:pt idx="264">
                  <c:v>474.63000499999998</c:v>
                </c:pt>
                <c:pt idx="265">
                  <c:v>454</c:v>
                </c:pt>
                <c:pt idx="266">
                  <c:v>439.02999899999998</c:v>
                </c:pt>
                <c:pt idx="267">
                  <c:v>418.32000699999998</c:v>
                </c:pt>
                <c:pt idx="268">
                  <c:v>432.89001500000001</c:v>
                </c:pt>
                <c:pt idx="269">
                  <c:v>434.17999300000002</c:v>
                </c:pt>
                <c:pt idx="270">
                  <c:v>436.36999500000002</c:v>
                </c:pt>
                <c:pt idx="271">
                  <c:v>426.75</c:v>
                </c:pt>
                <c:pt idx="272">
                  <c:v>417.790009</c:v>
                </c:pt>
                <c:pt idx="273">
                  <c:v>417.209991</c:v>
                </c:pt>
                <c:pt idx="274">
                  <c:v>415.39001500000001</c:v>
                </c:pt>
                <c:pt idx="275">
                  <c:v>392.05999800000001</c:v>
                </c:pt>
                <c:pt idx="276">
                  <c:v>365.76001000000002</c:v>
                </c:pt>
                <c:pt idx="277">
                  <c:v>370.42001299999998</c:v>
                </c:pt>
                <c:pt idx="278">
                  <c:v>372.04998799999998</c:v>
                </c:pt>
                <c:pt idx="279">
                  <c:v>371.25</c:v>
                </c:pt>
                <c:pt idx="280">
                  <c:v>360.42999300000002</c:v>
                </c:pt>
                <c:pt idx="281">
                  <c:v>356.63000499999998</c:v>
                </c:pt>
                <c:pt idx="282">
                  <c:v>345.10998499999999</c:v>
                </c:pt>
                <c:pt idx="283">
                  <c:v>345.67001299999998</c:v>
                </c:pt>
                <c:pt idx="284">
                  <c:v>335.45001200000002</c:v>
                </c:pt>
                <c:pt idx="285">
                  <c:v>341.57998700000002</c:v>
                </c:pt>
                <c:pt idx="286">
                  <c:v>344.01998900000001</c:v>
                </c:pt>
                <c:pt idx="287">
                  <c:v>342.64999399999999</c:v>
                </c:pt>
                <c:pt idx="288">
                  <c:v>344.05999800000001</c:v>
                </c:pt>
                <c:pt idx="289">
                  <c:v>348.39999399999999</c:v>
                </c:pt>
                <c:pt idx="290">
                  <c:v>335.82998700000002</c:v>
                </c:pt>
                <c:pt idx="291">
                  <c:v>345.25</c:v>
                </c:pt>
                <c:pt idx="292">
                  <c:v>368.66000400000001</c:v>
                </c:pt>
                <c:pt idx="293">
                  <c:v>374.14999399999999</c:v>
                </c:pt>
                <c:pt idx="294">
                  <c:v>377.55999800000001</c:v>
                </c:pt>
                <c:pt idx="295">
                  <c:v>371.42001299999998</c:v>
                </c:pt>
                <c:pt idx="296">
                  <c:v>363.05999800000001</c:v>
                </c:pt>
                <c:pt idx="297">
                  <c:v>369.58999599999999</c:v>
                </c:pt>
                <c:pt idx="298">
                  <c:v>377.33999599999999</c:v>
                </c:pt>
                <c:pt idx="299">
                  <c:v>377.67001299999998</c:v>
                </c:pt>
                <c:pt idx="300">
                  <c:v>380.26001000000002</c:v>
                </c:pt>
                <c:pt idx="301">
                  <c:v>380.10998499999999</c:v>
                </c:pt>
                <c:pt idx="302">
                  <c:v>377.54998799999998</c:v>
                </c:pt>
                <c:pt idx="303">
                  <c:v>377.92001299999998</c:v>
                </c:pt>
                <c:pt idx="304">
                  <c:v>379.38000499999998</c:v>
                </c:pt>
                <c:pt idx="305">
                  <c:v>378.79998799999998</c:v>
                </c:pt>
                <c:pt idx="306">
                  <c:v>369.89001500000001</c:v>
                </c:pt>
                <c:pt idx="307">
                  <c:v>371.10998499999999</c:v>
                </c:pt>
                <c:pt idx="308">
                  <c:v>376.25</c:v>
                </c:pt>
                <c:pt idx="309">
                  <c:v>380.60000600000001</c:v>
                </c:pt>
                <c:pt idx="310">
                  <c:v>382.01998900000001</c:v>
                </c:pt>
                <c:pt idx="311">
                  <c:v>385.14999399999999</c:v>
                </c:pt>
                <c:pt idx="312">
                  <c:v>380.07998700000002</c:v>
                </c:pt>
                <c:pt idx="313">
                  <c:v>385.36999500000002</c:v>
                </c:pt>
                <c:pt idx="314">
                  <c:v>381.89999399999999</c:v>
                </c:pt>
                <c:pt idx="315">
                  <c:v>379.16000400000001</c:v>
                </c:pt>
                <c:pt idx="316">
                  <c:v>373.39999399999999</c:v>
                </c:pt>
                <c:pt idx="317">
                  <c:v>373.14999399999999</c:v>
                </c:pt>
                <c:pt idx="318">
                  <c:v>374.959991</c:v>
                </c:pt>
                <c:pt idx="319">
                  <c:v>369</c:v>
                </c:pt>
                <c:pt idx="320">
                  <c:v>361.709991</c:v>
                </c:pt>
                <c:pt idx="321">
                  <c:v>374.22000100000002</c:v>
                </c:pt>
                <c:pt idx="322">
                  <c:v>362.88000499999998</c:v>
                </c:pt>
                <c:pt idx="323">
                  <c:v>358.14001500000001</c:v>
                </c:pt>
                <c:pt idx="324">
                  <c:v>353.290009</c:v>
                </c:pt>
                <c:pt idx="325">
                  <c:v>333.60998499999999</c:v>
                </c:pt>
                <c:pt idx="326">
                  <c:v>333.32998700000002</c:v>
                </c:pt>
                <c:pt idx="327">
                  <c:v>324.26998900000001</c:v>
                </c:pt>
                <c:pt idx="328">
                  <c:v>329.29998799999998</c:v>
                </c:pt>
                <c:pt idx="329">
                  <c:v>338.36999500000002</c:v>
                </c:pt>
                <c:pt idx="330">
                  <c:v>345.83999599999999</c:v>
                </c:pt>
                <c:pt idx="331">
                  <c:v>344.79998799999998</c:v>
                </c:pt>
                <c:pt idx="332">
                  <c:v>347.01998900000001</c:v>
                </c:pt>
                <c:pt idx="333">
                  <c:v>344.040009</c:v>
                </c:pt>
                <c:pt idx="334">
                  <c:v>333.5</c:v>
                </c:pt>
                <c:pt idx="335">
                  <c:v>323.38000499999998</c:v>
                </c:pt>
                <c:pt idx="336">
                  <c:v>323.95001200000002</c:v>
                </c:pt>
                <c:pt idx="337">
                  <c:v>322.32000699999998</c:v>
                </c:pt>
                <c:pt idx="338">
                  <c:v>320.540009</c:v>
                </c:pt>
                <c:pt idx="339">
                  <c:v>347.01998900000001</c:v>
                </c:pt>
                <c:pt idx="340">
                  <c:v>348.72000100000002</c:v>
                </c:pt>
                <c:pt idx="341">
                  <c:v>346.70001200000002</c:v>
                </c:pt>
                <c:pt idx="342">
                  <c:v>356.85000600000001</c:v>
                </c:pt>
                <c:pt idx="343">
                  <c:v>365.16000400000001</c:v>
                </c:pt>
                <c:pt idx="344">
                  <c:v>375.94000199999999</c:v>
                </c:pt>
                <c:pt idx="345">
                  <c:v>377.89999399999999</c:v>
                </c:pt>
                <c:pt idx="346">
                  <c:v>375</c:v>
                </c:pt>
                <c:pt idx="347">
                  <c:v>370.98998999999998</c:v>
                </c:pt>
                <c:pt idx="348">
                  <c:v>375.80999800000001</c:v>
                </c:pt>
                <c:pt idx="349">
                  <c:v>378.35998499999999</c:v>
                </c:pt>
                <c:pt idx="350">
                  <c:v>383.82000699999998</c:v>
                </c:pt>
                <c:pt idx="351">
                  <c:v>375.23001099999999</c:v>
                </c:pt>
                <c:pt idx="352">
                  <c:v>379.32998700000002</c:v>
                </c:pt>
                <c:pt idx="353">
                  <c:v>392.23001099999999</c:v>
                </c:pt>
                <c:pt idx="354">
                  <c:v>383.92001299999998</c:v>
                </c:pt>
                <c:pt idx="355">
                  <c:v>370.33999599999999</c:v>
                </c:pt>
                <c:pt idx="356">
                  <c:v>363.42001299999998</c:v>
                </c:pt>
                <c:pt idx="357">
                  <c:v>370.709991</c:v>
                </c:pt>
                <c:pt idx="358">
                  <c:v>365.82000699999998</c:v>
                </c:pt>
                <c:pt idx="359">
                  <c:v>358.17001299999998</c:v>
                </c:pt>
                <c:pt idx="360">
                  <c:v>361.32000699999998</c:v>
                </c:pt>
                <c:pt idx="361">
                  <c:v>364.98001099999999</c:v>
                </c:pt>
                <c:pt idx="362">
                  <c:v>356.38000499999998</c:v>
                </c:pt>
                <c:pt idx="363">
                  <c:v>342.52999899999998</c:v>
                </c:pt>
                <c:pt idx="364">
                  <c:v>341.30999800000001</c:v>
                </c:pt>
                <c:pt idx="365">
                  <c:v>344.38000499999998</c:v>
                </c:pt>
                <c:pt idx="366">
                  <c:v>344.38000499999998</c:v>
                </c:pt>
                <c:pt idx="367">
                  <c:v>344.540009</c:v>
                </c:pt>
                <c:pt idx="368">
                  <c:v>342.92999300000002</c:v>
                </c:pt>
                <c:pt idx="369">
                  <c:v>338.70001200000002</c:v>
                </c:pt>
                <c:pt idx="370">
                  <c:v>341.98001099999999</c:v>
                </c:pt>
                <c:pt idx="371">
                  <c:v>332.75</c:v>
                </c:pt>
                <c:pt idx="372">
                  <c:v>328.44000199999999</c:v>
                </c:pt>
                <c:pt idx="373">
                  <c:v>341.41000400000001</c:v>
                </c:pt>
                <c:pt idx="374">
                  <c:v>336.92001299999998</c:v>
                </c:pt>
                <c:pt idx="375">
                  <c:v>336.52999899999998</c:v>
                </c:pt>
                <c:pt idx="376">
                  <c:v>337.57998700000002</c:v>
                </c:pt>
                <c:pt idx="377">
                  <c:v>328.32998700000002</c:v>
                </c:pt>
                <c:pt idx="378">
                  <c:v>335.08999599999999</c:v>
                </c:pt>
                <c:pt idx="379">
                  <c:v>338.45001200000002</c:v>
                </c:pt>
                <c:pt idx="380">
                  <c:v>336.51998900000001</c:v>
                </c:pt>
                <c:pt idx="381">
                  <c:v>341.38000499999998</c:v>
                </c:pt>
                <c:pt idx="382">
                  <c:v>338.22000100000002</c:v>
                </c:pt>
                <c:pt idx="383">
                  <c:v>328.76001000000002</c:v>
                </c:pt>
                <c:pt idx="384">
                  <c:v>338.540009</c:v>
                </c:pt>
                <c:pt idx="385">
                  <c:v>328.709991</c:v>
                </c:pt>
                <c:pt idx="386">
                  <c:v>339.92001299999998</c:v>
                </c:pt>
                <c:pt idx="387">
                  <c:v>342.459991</c:v>
                </c:pt>
                <c:pt idx="388">
                  <c:v>338.17001299999998</c:v>
                </c:pt>
                <c:pt idx="389">
                  <c:v>330.64001500000001</c:v>
                </c:pt>
                <c:pt idx="390">
                  <c:v>332.57998700000002</c:v>
                </c:pt>
                <c:pt idx="391">
                  <c:v>326.67999300000002</c:v>
                </c:pt>
                <c:pt idx="392">
                  <c:v>331.14999399999999</c:v>
                </c:pt>
                <c:pt idx="393">
                  <c:v>334.08999599999999</c:v>
                </c:pt>
                <c:pt idx="394">
                  <c:v>341.52999899999998</c:v>
                </c:pt>
                <c:pt idx="395">
                  <c:v>344.10998499999999</c:v>
                </c:pt>
                <c:pt idx="396">
                  <c:v>344.92999300000002</c:v>
                </c:pt>
                <c:pt idx="397">
                  <c:v>326.77999899999998</c:v>
                </c:pt>
                <c:pt idx="398">
                  <c:v>328.97000100000002</c:v>
                </c:pt>
                <c:pt idx="399">
                  <c:v>334.29998799999998</c:v>
                </c:pt>
                <c:pt idx="400">
                  <c:v>335.77999899999998</c:v>
                </c:pt>
                <c:pt idx="401">
                  <c:v>330.88000499999998</c:v>
                </c:pt>
                <c:pt idx="402">
                  <c:v>321.48998999999998</c:v>
                </c:pt>
                <c:pt idx="403">
                  <c:v>330.85998499999999</c:v>
                </c:pt>
                <c:pt idx="404">
                  <c:v>337.82998700000002</c:v>
                </c:pt>
                <c:pt idx="405">
                  <c:v>338.41000400000001</c:v>
                </c:pt>
                <c:pt idx="406">
                  <c:v>345.959991</c:v>
                </c:pt>
                <c:pt idx="407">
                  <c:v>340.36999500000002</c:v>
                </c:pt>
                <c:pt idx="408">
                  <c:v>341.14999399999999</c:v>
                </c:pt>
                <c:pt idx="409">
                  <c:v>329.95001200000002</c:v>
                </c:pt>
                <c:pt idx="410">
                  <c:v>298.86999500000002</c:v>
                </c:pt>
                <c:pt idx="411">
                  <c:v>302.17001299999998</c:v>
                </c:pt>
                <c:pt idx="412">
                  <c:v>299.540009</c:v>
                </c:pt>
                <c:pt idx="413">
                  <c:v>285.75</c:v>
                </c:pt>
                <c:pt idx="414">
                  <c:v>285.92999300000002</c:v>
                </c:pt>
                <c:pt idx="415">
                  <c:v>301.22000100000002</c:v>
                </c:pt>
                <c:pt idx="416">
                  <c:v>316.01998900000001</c:v>
                </c:pt>
                <c:pt idx="417">
                  <c:v>318.5</c:v>
                </c:pt>
                <c:pt idx="418">
                  <c:v>325.67999300000002</c:v>
                </c:pt>
                <c:pt idx="419">
                  <c:v>318.64999399999999</c:v>
                </c:pt>
                <c:pt idx="420">
                  <c:v>320.48001099999999</c:v>
                </c:pt>
                <c:pt idx="421">
                  <c:v>323.790009</c:v>
                </c:pt>
                <c:pt idx="422">
                  <c:v>316.22000100000002</c:v>
                </c:pt>
                <c:pt idx="423">
                  <c:v>306.36999500000002</c:v>
                </c:pt>
                <c:pt idx="424">
                  <c:v>302.38000499999998</c:v>
                </c:pt>
                <c:pt idx="425">
                  <c:v>299.82998700000002</c:v>
                </c:pt>
                <c:pt idx="426">
                  <c:v>292.98001099999999</c:v>
                </c:pt>
                <c:pt idx="427">
                  <c:v>293.5</c:v>
                </c:pt>
                <c:pt idx="428">
                  <c:v>287.94000199999999</c:v>
                </c:pt>
                <c:pt idx="429">
                  <c:v>294.73998999999998</c:v>
                </c:pt>
                <c:pt idx="430">
                  <c:v>286.14999399999999</c:v>
                </c:pt>
                <c:pt idx="431">
                  <c:v>284.82998700000002</c:v>
                </c:pt>
                <c:pt idx="432">
                  <c:v>285.72000100000002</c:v>
                </c:pt>
                <c:pt idx="433">
                  <c:v>288.76998900000001</c:v>
                </c:pt>
                <c:pt idx="434">
                  <c:v>298.41000400000001</c:v>
                </c:pt>
                <c:pt idx="435">
                  <c:v>297.38000499999998</c:v>
                </c:pt>
                <c:pt idx="436">
                  <c:v>294.97000100000002</c:v>
                </c:pt>
                <c:pt idx="437">
                  <c:v>285.23998999999998</c:v>
                </c:pt>
                <c:pt idx="438">
                  <c:v>275.20001200000002</c:v>
                </c:pt>
                <c:pt idx="439">
                  <c:v>278.25</c:v>
                </c:pt>
                <c:pt idx="440">
                  <c:v>281.39999399999999</c:v>
                </c:pt>
                <c:pt idx="441">
                  <c:v>277.57000699999998</c:v>
                </c:pt>
                <c:pt idx="442">
                  <c:v>276.959991</c:v>
                </c:pt>
                <c:pt idx="443">
                  <c:v>284.55999800000001</c:v>
                </c:pt>
                <c:pt idx="444">
                  <c:v>287.05999800000001</c:v>
                </c:pt>
                <c:pt idx="445">
                  <c:v>286.29998799999998</c:v>
                </c:pt>
                <c:pt idx="446">
                  <c:v>291.05999800000001</c:v>
                </c:pt>
                <c:pt idx="447">
                  <c:v>296.05999800000001</c:v>
                </c:pt>
                <c:pt idx="448">
                  <c:v>299.5</c:v>
                </c:pt>
                <c:pt idx="449">
                  <c:v>309.13000499999998</c:v>
                </c:pt>
                <c:pt idx="450">
                  <c:v>371.51998900000001</c:v>
                </c:pt>
                <c:pt idx="451">
                  <c:v>368.39001500000001</c:v>
                </c:pt>
                <c:pt idx="452">
                  <c:v>396.35998499999999</c:v>
                </c:pt>
                <c:pt idx="453">
                  <c:v>394.77999899999998</c:v>
                </c:pt>
                <c:pt idx="454">
                  <c:v>383.63000499999998</c:v>
                </c:pt>
                <c:pt idx="455">
                  <c:v>379.72000100000002</c:v>
                </c:pt>
                <c:pt idx="456">
                  <c:v>368.29998799999998</c:v>
                </c:pt>
                <c:pt idx="457">
                  <c:v>368.14001500000001</c:v>
                </c:pt>
                <c:pt idx="458">
                  <c:v>370.52999899999998</c:v>
                </c:pt>
                <c:pt idx="459">
                  <c:v>373.44000199999999</c:v>
                </c:pt>
                <c:pt idx="460">
                  <c:v>375.07000699999998</c:v>
                </c:pt>
                <c:pt idx="461">
                  <c:v>375.26001000000002</c:v>
                </c:pt>
                <c:pt idx="462">
                  <c:v>381.01998900000001</c:v>
                </c:pt>
                <c:pt idx="463">
                  <c:v>403.92999300000002</c:v>
                </c:pt>
                <c:pt idx="464">
                  <c:v>405.64999399999999</c:v>
                </c:pt>
                <c:pt idx="465">
                  <c:v>410.41000400000001</c:v>
                </c:pt>
                <c:pt idx="466">
                  <c:v>411.35000600000001</c:v>
                </c:pt>
                <c:pt idx="467">
                  <c:v>425.05999800000001</c:v>
                </c:pt>
                <c:pt idx="468">
                  <c:v>439.02999899999998</c:v>
                </c:pt>
                <c:pt idx="469">
                  <c:v>437.82000699999998</c:v>
                </c:pt>
                <c:pt idx="470">
                  <c:v>447.55999800000001</c:v>
                </c:pt>
                <c:pt idx="471">
                  <c:v>451.01998900000001</c:v>
                </c:pt>
                <c:pt idx="472">
                  <c:v>445.67001299999998</c:v>
                </c:pt>
                <c:pt idx="473">
                  <c:v>434.89001500000001</c:v>
                </c:pt>
                <c:pt idx="474">
                  <c:v>438.39999399999999</c:v>
                </c:pt>
                <c:pt idx="475">
                  <c:v>426.57000699999998</c:v>
                </c:pt>
                <c:pt idx="476">
                  <c:v>434.33999599999999</c:v>
                </c:pt>
                <c:pt idx="477">
                  <c:v>433.42999300000002</c:v>
                </c:pt>
                <c:pt idx="478">
                  <c:v>430.58999599999999</c:v>
                </c:pt>
                <c:pt idx="479">
                  <c:v>424.540009</c:v>
                </c:pt>
                <c:pt idx="480">
                  <c:v>409.959991</c:v>
                </c:pt>
                <c:pt idx="481">
                  <c:v>411.08999599999999</c:v>
                </c:pt>
                <c:pt idx="482">
                  <c:v>410.11999500000002</c:v>
                </c:pt>
                <c:pt idx="483">
                  <c:v>403.5</c:v>
                </c:pt>
                <c:pt idx="484">
                  <c:v>392.77999899999998</c:v>
                </c:pt>
                <c:pt idx="485">
                  <c:v>379.26001000000002</c:v>
                </c:pt>
                <c:pt idx="486">
                  <c:v>391.959991</c:v>
                </c:pt>
                <c:pt idx="487">
                  <c:v>401.89999399999999</c:v>
                </c:pt>
                <c:pt idx="488">
                  <c:v>408.91000400000001</c:v>
                </c:pt>
                <c:pt idx="489">
                  <c:v>401.48998999999998</c:v>
                </c:pt>
                <c:pt idx="490">
                  <c:v>387.82998700000002</c:v>
                </c:pt>
                <c:pt idx="491">
                  <c:v>375.23001099999999</c:v>
                </c:pt>
                <c:pt idx="492">
                  <c:v>379.85998499999999</c:v>
                </c:pt>
                <c:pt idx="493">
                  <c:v>372.959991</c:v>
                </c:pt>
                <c:pt idx="494">
                  <c:v>371.94000199999999</c:v>
                </c:pt>
                <c:pt idx="495">
                  <c:v>375.540009</c:v>
                </c:pt>
                <c:pt idx="496">
                  <c:v>384.16000400000001</c:v>
                </c:pt>
                <c:pt idx="497">
                  <c:v>389.44000199999999</c:v>
                </c:pt>
                <c:pt idx="498">
                  <c:v>390.89001500000001</c:v>
                </c:pt>
                <c:pt idx="499">
                  <c:v>382.82998700000002</c:v>
                </c:pt>
                <c:pt idx="500">
                  <c:v>376.48998999999998</c:v>
                </c:pt>
                <c:pt idx="501">
                  <c:v>368.48001099999999</c:v>
                </c:pt>
                <c:pt idx="502">
                  <c:v>366.05999800000001</c:v>
                </c:pt>
                <c:pt idx="503">
                  <c:v>368.5</c:v>
                </c:pt>
                <c:pt idx="504">
                  <c:v>365.63000499999998</c:v>
                </c:pt>
                <c:pt idx="505">
                  <c:v>381.07000699999998</c:v>
                </c:pt>
                <c:pt idx="506">
                  <c:v>387.72000100000002</c:v>
                </c:pt>
                <c:pt idx="507">
                  <c:v>376.64001500000001</c:v>
                </c:pt>
                <c:pt idx="508">
                  <c:v>365.32998700000002</c:v>
                </c:pt>
                <c:pt idx="509">
                  <c:v>362.98998999999998</c:v>
                </c:pt>
                <c:pt idx="510">
                  <c:v>360.790009</c:v>
                </c:pt>
                <c:pt idx="511">
                  <c:v>365.07998700000002</c:v>
                </c:pt>
                <c:pt idx="512">
                  <c:v>376.92001299999998</c:v>
                </c:pt>
                <c:pt idx="513">
                  <c:v>370.82000699999998</c:v>
                </c:pt>
                <c:pt idx="514">
                  <c:v>371.64999399999999</c:v>
                </c:pt>
                <c:pt idx="515">
                  <c:v>393.83999599999999</c:v>
                </c:pt>
                <c:pt idx="516">
                  <c:v>426.42001299999998</c:v>
                </c:pt>
                <c:pt idx="517">
                  <c:v>428.83999599999999</c:v>
                </c:pt>
                <c:pt idx="518">
                  <c:v>433.42001299999998</c:v>
                </c:pt>
                <c:pt idx="519">
                  <c:v>429.459991</c:v>
                </c:pt>
                <c:pt idx="520">
                  <c:v>429.76001000000002</c:v>
                </c:pt>
                <c:pt idx="521">
                  <c:v>441.27999899999998</c:v>
                </c:pt>
                <c:pt idx="522">
                  <c:v>418.16000400000001</c:v>
                </c:pt>
                <c:pt idx="523">
                  <c:v>416.48001099999999</c:v>
                </c:pt>
                <c:pt idx="524">
                  <c:v>428.22000100000002</c:v>
                </c:pt>
                <c:pt idx="525">
                  <c:v>408.60000600000001</c:v>
                </c:pt>
                <c:pt idx="526">
                  <c:v>402.5</c:v>
                </c:pt>
                <c:pt idx="527">
                  <c:v>398.41000400000001</c:v>
                </c:pt>
                <c:pt idx="528">
                  <c:v>406.76001000000002</c:v>
                </c:pt>
                <c:pt idx="529">
                  <c:v>399.08999599999999</c:v>
                </c:pt>
                <c:pt idx="530">
                  <c:v>394.38000499999998</c:v>
                </c:pt>
                <c:pt idx="531">
                  <c:v>397.88000499999998</c:v>
                </c:pt>
                <c:pt idx="532">
                  <c:v>409.64999399999999</c:v>
                </c:pt>
                <c:pt idx="533">
                  <c:v>402.85998499999999</c:v>
                </c:pt>
                <c:pt idx="534">
                  <c:v>405.45001200000002</c:v>
                </c:pt>
                <c:pt idx="535">
                  <c:v>388.48998999999998</c:v>
                </c:pt>
                <c:pt idx="536">
                  <c:v>379.32998700000002</c:v>
                </c:pt>
                <c:pt idx="537">
                  <c:v>393.02999899999998</c:v>
                </c:pt>
                <c:pt idx="538">
                  <c:v>376.91000400000001</c:v>
                </c:pt>
                <c:pt idx="539">
                  <c:v>391.01001000000002</c:v>
                </c:pt>
                <c:pt idx="540">
                  <c:v>400.51001000000002</c:v>
                </c:pt>
                <c:pt idx="541">
                  <c:v>423.35000600000001</c:v>
                </c:pt>
                <c:pt idx="542">
                  <c:v>407.57998700000002</c:v>
                </c:pt>
                <c:pt idx="543">
                  <c:v>407.290009</c:v>
                </c:pt>
                <c:pt idx="544">
                  <c:v>395.95001200000002</c:v>
                </c:pt>
                <c:pt idx="545">
                  <c:v>410.52999899999998</c:v>
                </c:pt>
                <c:pt idx="546">
                  <c:v>397.89999399999999</c:v>
                </c:pt>
                <c:pt idx="547">
                  <c:v>399.11999500000002</c:v>
                </c:pt>
                <c:pt idx="548">
                  <c:v>413.95001200000002</c:v>
                </c:pt>
                <c:pt idx="549">
                  <c:v>408.67001299999998</c:v>
                </c:pt>
                <c:pt idx="550">
                  <c:v>417.48001099999999</c:v>
                </c:pt>
                <c:pt idx="551">
                  <c:v>428.10998499999999</c:v>
                </c:pt>
                <c:pt idx="552">
                  <c:v>436.39999399999999</c:v>
                </c:pt>
                <c:pt idx="553">
                  <c:v>425.47000100000002</c:v>
                </c:pt>
                <c:pt idx="554">
                  <c:v>420.44000199999999</c:v>
                </c:pt>
                <c:pt idx="555">
                  <c:v>431.67001299999998</c:v>
                </c:pt>
                <c:pt idx="556">
                  <c:v>426.76998900000001</c:v>
                </c:pt>
                <c:pt idx="557">
                  <c:v>434.44000199999999</c:v>
                </c:pt>
                <c:pt idx="558">
                  <c:v>445.33999599999999</c:v>
                </c:pt>
                <c:pt idx="559">
                  <c:v>452.72000100000002</c:v>
                </c:pt>
                <c:pt idx="560">
                  <c:v>444.32998700000002</c:v>
                </c:pt>
                <c:pt idx="561">
                  <c:v>458.57998700000002</c:v>
                </c:pt>
                <c:pt idx="562">
                  <c:v>468.80999800000001</c:v>
                </c:pt>
                <c:pt idx="563">
                  <c:v>458.19000199999999</c:v>
                </c:pt>
                <c:pt idx="564">
                  <c:v>455.61999500000002</c:v>
                </c:pt>
                <c:pt idx="565">
                  <c:v>460.05999800000001</c:v>
                </c:pt>
                <c:pt idx="566">
                  <c:v>466.32998700000002</c:v>
                </c:pt>
                <c:pt idx="567">
                  <c:v>450.01001000000002</c:v>
                </c:pt>
                <c:pt idx="568">
                  <c:v>431.61999500000002</c:v>
                </c:pt>
                <c:pt idx="569">
                  <c:v>432.14001500000001</c:v>
                </c:pt>
                <c:pt idx="570">
                  <c:v>422.89999399999999</c:v>
                </c:pt>
                <c:pt idx="571">
                  <c:v>466.45001200000002</c:v>
                </c:pt>
                <c:pt idx="572">
                  <c:v>453.58999599999999</c:v>
                </c:pt>
                <c:pt idx="573">
                  <c:v>453.32998700000002</c:v>
                </c:pt>
                <c:pt idx="574">
                  <c:v>444.35998499999999</c:v>
                </c:pt>
                <c:pt idx="575">
                  <c:v>442.35998499999999</c:v>
                </c:pt>
                <c:pt idx="576">
                  <c:v>421.66000400000001</c:v>
                </c:pt>
                <c:pt idx="577">
                  <c:v>411.5</c:v>
                </c:pt>
                <c:pt idx="578">
                  <c:v>416.38000499999998</c:v>
                </c:pt>
                <c:pt idx="579">
                  <c:v>438.95001200000002</c:v>
                </c:pt>
                <c:pt idx="580">
                  <c:v>450.86999500000002</c:v>
                </c:pt>
                <c:pt idx="581">
                  <c:v>431.52999899999998</c:v>
                </c:pt>
                <c:pt idx="582">
                  <c:v>437.97000100000002</c:v>
                </c:pt>
                <c:pt idx="583">
                  <c:v>452.13000499999998</c:v>
                </c:pt>
                <c:pt idx="584">
                  <c:v>459.07998700000002</c:v>
                </c:pt>
                <c:pt idx="585">
                  <c:v>471.17999300000002</c:v>
                </c:pt>
                <c:pt idx="586">
                  <c:v>466.67999300000002</c:v>
                </c:pt>
                <c:pt idx="587">
                  <c:v>467.67999300000002</c:v>
                </c:pt>
                <c:pt idx="588">
                  <c:v>465.540009</c:v>
                </c:pt>
                <c:pt idx="589">
                  <c:v>463.82000699999998</c:v>
                </c:pt>
                <c:pt idx="590">
                  <c:v>429.45001200000002</c:v>
                </c:pt>
                <c:pt idx="591">
                  <c:v>438.39999399999999</c:v>
                </c:pt>
                <c:pt idx="592">
                  <c:v>442.55999800000001</c:v>
                </c:pt>
                <c:pt idx="593">
                  <c:v>457.709991</c:v>
                </c:pt>
                <c:pt idx="594">
                  <c:v>477.70001200000002</c:v>
                </c:pt>
                <c:pt idx="595">
                  <c:v>479.5</c:v>
                </c:pt>
                <c:pt idx="596">
                  <c:v>474.01001000000002</c:v>
                </c:pt>
                <c:pt idx="597">
                  <c:v>473.97000100000002</c:v>
                </c:pt>
                <c:pt idx="598">
                  <c:v>495.01998900000001</c:v>
                </c:pt>
                <c:pt idx="599">
                  <c:v>521.75</c:v>
                </c:pt>
                <c:pt idx="600">
                  <c:v>511.30999800000001</c:v>
                </c:pt>
                <c:pt idx="601">
                  <c:v>507.10000600000001</c:v>
                </c:pt>
                <c:pt idx="602">
                  <c:v>513.53997800000002</c:v>
                </c:pt>
                <c:pt idx="603">
                  <c:v>510.82998700000002</c:v>
                </c:pt>
                <c:pt idx="604">
                  <c:v>533.09002699999996</c:v>
                </c:pt>
                <c:pt idx="605">
                  <c:v>535.97997999999995</c:v>
                </c:pt>
                <c:pt idx="606">
                  <c:v>534.29998799999998</c:v>
                </c:pt>
                <c:pt idx="607">
                  <c:v>518.15997300000004</c:v>
                </c:pt>
                <c:pt idx="608">
                  <c:v>493.04998799999998</c:v>
                </c:pt>
                <c:pt idx="609">
                  <c:v>500.80999800000001</c:v>
                </c:pt>
                <c:pt idx="610">
                  <c:v>502.72000100000002</c:v>
                </c:pt>
                <c:pt idx="611">
                  <c:v>519.65997300000004</c:v>
                </c:pt>
                <c:pt idx="612">
                  <c:v>499.91000400000001</c:v>
                </c:pt>
                <c:pt idx="613">
                  <c:v>510.85000600000001</c:v>
                </c:pt>
                <c:pt idx="614">
                  <c:v>516.580017</c:v>
                </c:pt>
                <c:pt idx="615">
                  <c:v>513.34002699999996</c:v>
                </c:pt>
                <c:pt idx="616">
                  <c:v>520.59997599999997</c:v>
                </c:pt>
                <c:pt idx="617">
                  <c:v>516.90002400000003</c:v>
                </c:pt>
                <c:pt idx="618">
                  <c:v>532.36999500000002</c:v>
                </c:pt>
                <c:pt idx="619">
                  <c:v>529.89001499999995</c:v>
                </c:pt>
                <c:pt idx="620">
                  <c:v>525.830017</c:v>
                </c:pt>
                <c:pt idx="621">
                  <c:v>510.70001200000002</c:v>
                </c:pt>
                <c:pt idx="622">
                  <c:v>514.11999500000002</c:v>
                </c:pt>
                <c:pt idx="623">
                  <c:v>514.42999299999997</c:v>
                </c:pt>
                <c:pt idx="624">
                  <c:v>554</c:v>
                </c:pt>
                <c:pt idx="625">
                  <c:v>564.36999500000002</c:v>
                </c:pt>
                <c:pt idx="626">
                  <c:v>567.05999799999995</c:v>
                </c:pt>
                <c:pt idx="627">
                  <c:v>570.53002900000001</c:v>
                </c:pt>
                <c:pt idx="628">
                  <c:v>569.28997800000002</c:v>
                </c:pt>
                <c:pt idx="629">
                  <c:v>569.35998500000005</c:v>
                </c:pt>
                <c:pt idx="630">
                  <c:v>577.67999299999997</c:v>
                </c:pt>
                <c:pt idx="631">
                  <c:v>569.61999500000002</c:v>
                </c:pt>
                <c:pt idx="632">
                  <c:v>563.97997999999995</c:v>
                </c:pt>
                <c:pt idx="633">
                  <c:v>557.52002000000005</c:v>
                </c:pt>
                <c:pt idx="634">
                  <c:v>549.77002000000005</c:v>
                </c:pt>
                <c:pt idx="635">
                  <c:v>556.64001499999995</c:v>
                </c:pt>
                <c:pt idx="636">
                  <c:v>566.09002699999996</c:v>
                </c:pt>
                <c:pt idx="637">
                  <c:v>630.330017</c:v>
                </c:pt>
                <c:pt idx="638">
                  <c:v>614.85998500000005</c:v>
                </c:pt>
                <c:pt idx="639">
                  <c:v>658.29998799999998</c:v>
                </c:pt>
                <c:pt idx="640">
                  <c:v>654.45001200000002</c:v>
                </c:pt>
                <c:pt idx="641">
                  <c:v>632.57000700000003</c:v>
                </c:pt>
                <c:pt idx="642">
                  <c:v>653.09997599999997</c:v>
                </c:pt>
                <c:pt idx="643">
                  <c:v>649.96002199999998</c:v>
                </c:pt>
                <c:pt idx="644">
                  <c:v>622.03997800000002</c:v>
                </c:pt>
                <c:pt idx="645">
                  <c:v>616.53002900000001</c:v>
                </c:pt>
                <c:pt idx="646">
                  <c:v>671.88000499999998</c:v>
                </c:pt>
                <c:pt idx="647">
                  <c:v>657.40997300000004</c:v>
                </c:pt>
                <c:pt idx="648">
                  <c:v>669.84997599999997</c:v>
                </c:pt>
                <c:pt idx="649">
                  <c:v>687.48999000000003</c:v>
                </c:pt>
                <c:pt idx="650">
                  <c:v>662.09997599999997</c:v>
                </c:pt>
                <c:pt idx="651">
                  <c:v>668.32000700000003</c:v>
                </c:pt>
                <c:pt idx="652">
                  <c:v>665.15997300000004</c:v>
                </c:pt>
                <c:pt idx="653">
                  <c:v>673.57000700000003</c:v>
                </c:pt>
                <c:pt idx="654">
                  <c:v>688.36999500000002</c:v>
                </c:pt>
                <c:pt idx="655">
                  <c:v>670.96002199999998</c:v>
                </c:pt>
                <c:pt idx="656">
                  <c:v>670.669983</c:v>
                </c:pt>
                <c:pt idx="657">
                  <c:v>671.03002900000001</c:v>
                </c:pt>
                <c:pt idx="658">
                  <c:v>659.72997999999995</c:v>
                </c:pt>
                <c:pt idx="659">
                  <c:v>657.59997599999997</c:v>
                </c:pt>
                <c:pt idx="660">
                  <c:v>643.169983</c:v>
                </c:pt>
                <c:pt idx="661">
                  <c:v>647.5</c:v>
                </c:pt>
                <c:pt idx="662">
                  <c:v>667.919983</c:v>
                </c:pt>
                <c:pt idx="663">
                  <c:v>666.02002000000005</c:v>
                </c:pt>
                <c:pt idx="664">
                  <c:v>662.71997099999999</c:v>
                </c:pt>
                <c:pt idx="665">
                  <c:v>674.080017</c:v>
                </c:pt>
                <c:pt idx="666">
                  <c:v>655.17999299999997</c:v>
                </c:pt>
                <c:pt idx="667">
                  <c:v>640.40002400000003</c:v>
                </c:pt>
                <c:pt idx="668">
                  <c:v>640.20001200000002</c:v>
                </c:pt>
                <c:pt idx="669">
                  <c:v>650.35998500000005</c:v>
                </c:pt>
                <c:pt idx="670">
                  <c:v>639.28002900000001</c:v>
                </c:pt>
                <c:pt idx="671">
                  <c:v>640.080017</c:v>
                </c:pt>
                <c:pt idx="672">
                  <c:v>642.5</c:v>
                </c:pt>
                <c:pt idx="673">
                  <c:v>646.96997099999999</c:v>
                </c:pt>
                <c:pt idx="674">
                  <c:v>643.580017</c:v>
                </c:pt>
                <c:pt idx="675">
                  <c:v>638.65997300000004</c:v>
                </c:pt>
                <c:pt idx="676">
                  <c:v>632.36999500000002</c:v>
                </c:pt>
                <c:pt idx="677">
                  <c:v>636.07000700000003</c:v>
                </c:pt>
                <c:pt idx="678">
                  <c:v>622.830017</c:v>
                </c:pt>
                <c:pt idx="679">
                  <c:v>610.09002699999996</c:v>
                </c:pt>
                <c:pt idx="680">
                  <c:v>607.51000999999997</c:v>
                </c:pt>
                <c:pt idx="681">
                  <c:v>591.11999500000002</c:v>
                </c:pt>
                <c:pt idx="682">
                  <c:v>580.69000200000005</c:v>
                </c:pt>
                <c:pt idx="683">
                  <c:v>573.07000700000003</c:v>
                </c:pt>
                <c:pt idx="684">
                  <c:v>576.85998500000005</c:v>
                </c:pt>
                <c:pt idx="685">
                  <c:v>578.96002199999998</c:v>
                </c:pt>
                <c:pt idx="686">
                  <c:v>570.30999799999995</c:v>
                </c:pt>
                <c:pt idx="687">
                  <c:v>566.70001200000002</c:v>
                </c:pt>
                <c:pt idx="688">
                  <c:v>558.48999000000003</c:v>
                </c:pt>
                <c:pt idx="689">
                  <c:v>577.46997099999999</c:v>
                </c:pt>
                <c:pt idx="690">
                  <c:v>575.71997099999999</c:v>
                </c:pt>
                <c:pt idx="691">
                  <c:v>577.70001200000002</c:v>
                </c:pt>
                <c:pt idx="692">
                  <c:v>578.77002000000005</c:v>
                </c:pt>
                <c:pt idx="693">
                  <c:v>603.65002400000003</c:v>
                </c:pt>
                <c:pt idx="694">
                  <c:v>622.71002199999998</c:v>
                </c:pt>
                <c:pt idx="695">
                  <c:v>630.84002699999996</c:v>
                </c:pt>
                <c:pt idx="696">
                  <c:v>626.080017</c:v>
                </c:pt>
                <c:pt idx="697">
                  <c:v>645.89001499999995</c:v>
                </c:pt>
                <c:pt idx="698">
                  <c:v>641.28997800000002</c:v>
                </c:pt>
                <c:pt idx="699">
                  <c:v>654.47997999999995</c:v>
                </c:pt>
                <c:pt idx="700">
                  <c:v>665.10998500000005</c:v>
                </c:pt>
                <c:pt idx="701">
                  <c:v>661.080017</c:v>
                </c:pt>
                <c:pt idx="702">
                  <c:v>645.01000999999997</c:v>
                </c:pt>
                <c:pt idx="703">
                  <c:v>645.15002400000003</c:v>
                </c:pt>
                <c:pt idx="704">
                  <c:v>658.94000200000005</c:v>
                </c:pt>
                <c:pt idx="705">
                  <c:v>661.67999299999997</c:v>
                </c:pt>
                <c:pt idx="706">
                  <c:v>663.21997099999999</c:v>
                </c:pt>
                <c:pt idx="707">
                  <c:v>661.39001499999995</c:v>
                </c:pt>
                <c:pt idx="708">
                  <c:v>666.59002699999996</c:v>
                </c:pt>
                <c:pt idx="709">
                  <c:v>664.64001499999995</c:v>
                </c:pt>
                <c:pt idx="710">
                  <c:v>665.89001499999995</c:v>
                </c:pt>
                <c:pt idx="711">
                  <c:v>663.70001200000002</c:v>
                </c:pt>
                <c:pt idx="712">
                  <c:v>665.98999000000003</c:v>
                </c:pt>
                <c:pt idx="713">
                  <c:v>658.52002000000005</c:v>
                </c:pt>
                <c:pt idx="714">
                  <c:v>652.39001499999995</c:v>
                </c:pt>
                <c:pt idx="715">
                  <c:v>656.79998799999998</c:v>
                </c:pt>
                <c:pt idx="716">
                  <c:v>657.23999000000003</c:v>
                </c:pt>
                <c:pt idx="717">
                  <c:v>656.85998500000005</c:v>
                </c:pt>
                <c:pt idx="718">
                  <c:v>647.34002699999996</c:v>
                </c:pt>
                <c:pt idx="719">
                  <c:v>637.65997300000004</c:v>
                </c:pt>
                <c:pt idx="720">
                  <c:v>626.77002000000005</c:v>
                </c:pt>
                <c:pt idx="721">
                  <c:v>635.01000999999997</c:v>
                </c:pt>
                <c:pt idx="722">
                  <c:v>636.94000200000005</c:v>
                </c:pt>
                <c:pt idx="723">
                  <c:v>637.30999799999995</c:v>
                </c:pt>
                <c:pt idx="724">
                  <c:v>634.34997599999997</c:v>
                </c:pt>
                <c:pt idx="725">
                  <c:v>626.03002900000001</c:v>
                </c:pt>
                <c:pt idx="726">
                  <c:v>621.73999000000003</c:v>
                </c:pt>
                <c:pt idx="727">
                  <c:v>629.21997099999999</c:v>
                </c:pt>
                <c:pt idx="728">
                  <c:v>631.38000499999998</c:v>
                </c:pt>
                <c:pt idx="729">
                  <c:v>632.080017</c:v>
                </c:pt>
                <c:pt idx="730">
                  <c:v>625.67999299999997</c:v>
                </c:pt>
                <c:pt idx="731">
                  <c:v>621.28002900000001</c:v>
                </c:pt>
                <c:pt idx="732">
                  <c:v>618.75</c:v>
                </c:pt>
                <c:pt idx="733">
                  <c:v>621.63000499999998</c:v>
                </c:pt>
                <c:pt idx="734">
                  <c:v>621.70001200000002</c:v>
                </c:pt>
                <c:pt idx="735">
                  <c:v>620.919983</c:v>
                </c:pt>
                <c:pt idx="736">
                  <c:v>618.28002900000001</c:v>
                </c:pt>
                <c:pt idx="737">
                  <c:v>620.79998799999998</c:v>
                </c:pt>
                <c:pt idx="738">
                  <c:v>625.86999500000002</c:v>
                </c:pt>
                <c:pt idx="739">
                  <c:v>623.67999299999997</c:v>
                </c:pt>
                <c:pt idx="740">
                  <c:v>612.26000999999997</c:v>
                </c:pt>
                <c:pt idx="741">
                  <c:v>608.71997099999999</c:v>
                </c:pt>
                <c:pt idx="742">
                  <c:v>602.04998799999998</c:v>
                </c:pt>
                <c:pt idx="743">
                  <c:v>606.09997599999997</c:v>
                </c:pt>
                <c:pt idx="744">
                  <c:v>606.169983</c:v>
                </c:pt>
                <c:pt idx="745">
                  <c:v>608.830017</c:v>
                </c:pt>
                <c:pt idx="746">
                  <c:v>605.01000999999997</c:v>
                </c:pt>
                <c:pt idx="747">
                  <c:v>600.20001200000002</c:v>
                </c:pt>
                <c:pt idx="748">
                  <c:v>604.5</c:v>
                </c:pt>
                <c:pt idx="749">
                  <c:v>605.95001200000002</c:v>
                </c:pt>
                <c:pt idx="750">
                  <c:v>605.77002000000005</c:v>
                </c:pt>
                <c:pt idx="751">
                  <c:v>596.90002400000003</c:v>
                </c:pt>
                <c:pt idx="752">
                  <c:v>593.07000700000003</c:v>
                </c:pt>
                <c:pt idx="753">
                  <c:v>584.72997999999995</c:v>
                </c:pt>
                <c:pt idx="754">
                  <c:v>585.64001499999995</c:v>
                </c:pt>
                <c:pt idx="755">
                  <c:v>590.75</c:v>
                </c:pt>
                <c:pt idx="756">
                  <c:v>588.79998799999998</c:v>
                </c:pt>
                <c:pt idx="757">
                  <c:v>579.65997300000004</c:v>
                </c:pt>
                <c:pt idx="758">
                  <c:v>578.26000999999997</c:v>
                </c:pt>
                <c:pt idx="759">
                  <c:v>574.22997999999995</c:v>
                </c:pt>
                <c:pt idx="760">
                  <c:v>575.73999000000003</c:v>
                </c:pt>
                <c:pt idx="761">
                  <c:v>567.34997599999997</c:v>
                </c:pt>
                <c:pt idx="762">
                  <c:v>565.59002699999996</c:v>
                </c:pt>
                <c:pt idx="763">
                  <c:v>551.35998500000005</c:v>
                </c:pt>
                <c:pt idx="764">
                  <c:v>543.330017</c:v>
                </c:pt>
                <c:pt idx="765">
                  <c:v>548.46002199999998</c:v>
                </c:pt>
                <c:pt idx="766">
                  <c:v>556.95001200000002</c:v>
                </c:pt>
                <c:pt idx="767">
                  <c:v>541.26000999999997</c:v>
                </c:pt>
                <c:pt idx="768">
                  <c:v>535.52002000000005</c:v>
                </c:pt>
                <c:pt idx="769">
                  <c:v>514.67999299999997</c:v>
                </c:pt>
                <c:pt idx="770">
                  <c:v>509.20001200000002</c:v>
                </c:pt>
                <c:pt idx="771">
                  <c:v>509.47000100000002</c:v>
                </c:pt>
                <c:pt idx="772">
                  <c:v>504.5</c:v>
                </c:pt>
                <c:pt idx="773">
                  <c:v>493.14001500000001</c:v>
                </c:pt>
                <c:pt idx="774">
                  <c:v>495.76998900000001</c:v>
                </c:pt>
                <c:pt idx="775">
                  <c:v>495.91000400000001</c:v>
                </c:pt>
                <c:pt idx="776">
                  <c:v>504.57998700000002</c:v>
                </c:pt>
                <c:pt idx="777">
                  <c:v>498.27999899999998</c:v>
                </c:pt>
                <c:pt idx="778">
                  <c:v>506.98001099999999</c:v>
                </c:pt>
                <c:pt idx="779">
                  <c:v>505.07998700000002</c:v>
                </c:pt>
                <c:pt idx="780">
                  <c:v>497.82998700000002</c:v>
                </c:pt>
                <c:pt idx="781">
                  <c:v>488.07000699999998</c:v>
                </c:pt>
                <c:pt idx="782">
                  <c:v>491.67001299999998</c:v>
                </c:pt>
                <c:pt idx="783">
                  <c:v>480.47000100000002</c:v>
                </c:pt>
                <c:pt idx="784">
                  <c:v>480.61999500000002</c:v>
                </c:pt>
                <c:pt idx="785">
                  <c:v>482.73998999999998</c:v>
                </c:pt>
                <c:pt idx="786">
                  <c:v>486.55999800000001</c:v>
                </c:pt>
                <c:pt idx="787">
                  <c:v>474.16000400000001</c:v>
                </c:pt>
                <c:pt idx="788">
                  <c:v>472.08999599999999</c:v>
                </c:pt>
                <c:pt idx="789">
                  <c:v>485.19000199999999</c:v>
                </c:pt>
                <c:pt idx="790">
                  <c:v>479.38000499999998</c:v>
                </c:pt>
                <c:pt idx="791">
                  <c:v>488.73001099999999</c:v>
                </c:pt>
                <c:pt idx="792">
                  <c:v>483.60998499999999</c:v>
                </c:pt>
                <c:pt idx="793">
                  <c:v>486.69000199999999</c:v>
                </c:pt>
                <c:pt idx="794">
                  <c:v>490.70001200000002</c:v>
                </c:pt>
                <c:pt idx="795">
                  <c:v>503.459991</c:v>
                </c:pt>
                <c:pt idx="796">
                  <c:v>508.33999599999999</c:v>
                </c:pt>
                <c:pt idx="797">
                  <c:v>516.09002699999996</c:v>
                </c:pt>
                <c:pt idx="798">
                  <c:v>515.47997999999995</c:v>
                </c:pt>
                <c:pt idx="799">
                  <c:v>517.32000700000003</c:v>
                </c:pt>
                <c:pt idx="800">
                  <c:v>515.70001200000002</c:v>
                </c:pt>
                <c:pt idx="801">
                  <c:v>515.84002699999996</c:v>
                </c:pt>
                <c:pt idx="802">
                  <c:v>507.290009</c:v>
                </c:pt>
                <c:pt idx="803">
                  <c:v>512.34002699999996</c:v>
                </c:pt>
                <c:pt idx="804">
                  <c:v>514.21002199999998</c:v>
                </c:pt>
                <c:pt idx="805">
                  <c:v>516.169983</c:v>
                </c:pt>
                <c:pt idx="806">
                  <c:v>525.080017</c:v>
                </c:pt>
                <c:pt idx="807">
                  <c:v>523.25</c:v>
                </c:pt>
                <c:pt idx="808">
                  <c:v>510.63000499999998</c:v>
                </c:pt>
                <c:pt idx="809">
                  <c:v>514.85998500000005</c:v>
                </c:pt>
                <c:pt idx="810">
                  <c:v>506.02999899999998</c:v>
                </c:pt>
                <c:pt idx="811">
                  <c:v>504.040009</c:v>
                </c:pt>
                <c:pt idx="812">
                  <c:v>499.83999599999999</c:v>
                </c:pt>
                <c:pt idx="813">
                  <c:v>493.41000400000001</c:v>
                </c:pt>
                <c:pt idx="814">
                  <c:v>491.33999599999999</c:v>
                </c:pt>
                <c:pt idx="815">
                  <c:v>491.61999500000002</c:v>
                </c:pt>
                <c:pt idx="816">
                  <c:v>483.33999599999999</c:v>
                </c:pt>
                <c:pt idx="817">
                  <c:v>475.36999500000002</c:v>
                </c:pt>
                <c:pt idx="818">
                  <c:v>465.459991</c:v>
                </c:pt>
                <c:pt idx="819">
                  <c:v>469.32000699999998</c:v>
                </c:pt>
                <c:pt idx="820">
                  <c:v>469.08999599999999</c:v>
                </c:pt>
                <c:pt idx="821">
                  <c:v>450.98998999999998</c:v>
                </c:pt>
                <c:pt idx="822">
                  <c:v>451.51001000000002</c:v>
                </c:pt>
                <c:pt idx="823">
                  <c:v>460.20001200000002</c:v>
                </c:pt>
                <c:pt idx="824">
                  <c:v>452.41000400000001</c:v>
                </c:pt>
                <c:pt idx="825">
                  <c:v>441.5</c:v>
                </c:pt>
                <c:pt idx="826">
                  <c:v>439.17999300000002</c:v>
                </c:pt>
                <c:pt idx="827">
                  <c:v>451.01001000000002</c:v>
                </c:pt>
                <c:pt idx="828">
                  <c:v>450.540009</c:v>
                </c:pt>
                <c:pt idx="829">
                  <c:v>447.58999599999999</c:v>
                </c:pt>
                <c:pt idx="830">
                  <c:v>444.29998799999998</c:v>
                </c:pt>
                <c:pt idx="831">
                  <c:v>451.05999800000001</c:v>
                </c:pt>
                <c:pt idx="832">
                  <c:v>437.01001000000002</c:v>
                </c:pt>
                <c:pt idx="833">
                  <c:v>439.17999300000002</c:v>
                </c:pt>
                <c:pt idx="834">
                  <c:v>421.20001200000002</c:v>
                </c:pt>
                <c:pt idx="835">
                  <c:v>440.82998700000002</c:v>
                </c:pt>
                <c:pt idx="836">
                  <c:v>439.05999800000001</c:v>
                </c:pt>
                <c:pt idx="837">
                  <c:v>448.45001200000002</c:v>
                </c:pt>
                <c:pt idx="838">
                  <c:v>466.58999599999999</c:v>
                </c:pt>
                <c:pt idx="839">
                  <c:v>469.57000699999998</c:v>
                </c:pt>
                <c:pt idx="840">
                  <c:v>459.67001299999998</c:v>
                </c:pt>
                <c:pt idx="841">
                  <c:v>459.16000400000001</c:v>
                </c:pt>
                <c:pt idx="842">
                  <c:v>476.61999500000002</c:v>
                </c:pt>
                <c:pt idx="843">
                  <c:v>467.79998799999998</c:v>
                </c:pt>
                <c:pt idx="844">
                  <c:v>467.32998700000002</c:v>
                </c:pt>
                <c:pt idx="845">
                  <c:v>479.11999500000002</c:v>
                </c:pt>
                <c:pt idx="846">
                  <c:v>488.36999500000002</c:v>
                </c:pt>
                <c:pt idx="847">
                  <c:v>491.23001099999999</c:v>
                </c:pt>
                <c:pt idx="848">
                  <c:v>501.64001500000001</c:v>
                </c:pt>
                <c:pt idx="849">
                  <c:v>498.83999599999999</c:v>
                </c:pt>
                <c:pt idx="850">
                  <c:v>496.61999500000002</c:v>
                </c:pt>
                <c:pt idx="851">
                  <c:v>492.67001299999998</c:v>
                </c:pt>
                <c:pt idx="852">
                  <c:v>496.04998799999998</c:v>
                </c:pt>
                <c:pt idx="853">
                  <c:v>493.76001000000002</c:v>
                </c:pt>
                <c:pt idx="854">
                  <c:v>492.11999500000002</c:v>
                </c:pt>
                <c:pt idx="855">
                  <c:v>489.38000499999998</c:v>
                </c:pt>
                <c:pt idx="856">
                  <c:v>481.92001299999998</c:v>
                </c:pt>
                <c:pt idx="857">
                  <c:v>484.92999300000002</c:v>
                </c:pt>
                <c:pt idx="858">
                  <c:v>470</c:v>
                </c:pt>
                <c:pt idx="859">
                  <c:v>458.76998900000001</c:v>
                </c:pt>
                <c:pt idx="860">
                  <c:v>465.67001299999998</c:v>
                </c:pt>
                <c:pt idx="861">
                  <c:v>460</c:v>
                </c:pt>
                <c:pt idx="862">
                  <c:v>476.27999899999998</c:v>
                </c:pt>
                <c:pt idx="863">
                  <c:v>473.44000199999999</c:v>
                </c:pt>
                <c:pt idx="864">
                  <c:v>472.44000199999999</c:v>
                </c:pt>
                <c:pt idx="865">
                  <c:v>472.01998900000001</c:v>
                </c:pt>
                <c:pt idx="866">
                  <c:v>469.73001099999999</c:v>
                </c:pt>
                <c:pt idx="867">
                  <c:v>456.5</c:v>
                </c:pt>
                <c:pt idx="868">
                  <c:v>458.07998700000002</c:v>
                </c:pt>
                <c:pt idx="869">
                  <c:v>463.26998900000001</c:v>
                </c:pt>
                <c:pt idx="870">
                  <c:v>472.04998799999998</c:v>
                </c:pt>
                <c:pt idx="871">
                  <c:v>471.64999399999999</c:v>
                </c:pt>
                <c:pt idx="872">
                  <c:v>474.23998999999998</c:v>
                </c:pt>
                <c:pt idx="873">
                  <c:v>485.10000600000001</c:v>
                </c:pt>
                <c:pt idx="874">
                  <c:v>477.73998999999998</c:v>
                </c:pt>
                <c:pt idx="875">
                  <c:v>466.30999800000001</c:v>
                </c:pt>
                <c:pt idx="876">
                  <c:v>485.69000199999999</c:v>
                </c:pt>
                <c:pt idx="877">
                  <c:v>485.33999599999999</c:v>
                </c:pt>
              </c:numCache>
            </c:numRef>
          </c:val>
          <c:smooth val="0"/>
          <c:extLst>
            <c:ext xmlns:c16="http://schemas.microsoft.com/office/drawing/2014/chart" uri="{C3380CC4-5D6E-409C-BE32-E72D297353CC}">
              <c16:uniqueId val="{00000000-05E0-4493-AA8B-FCF732B31BCD}"/>
            </c:ext>
          </c:extLst>
        </c:ser>
        <c:dLbls>
          <c:showLegendKey val="0"/>
          <c:showVal val="0"/>
          <c:showCatName val="0"/>
          <c:showSerName val="0"/>
          <c:showPercent val="0"/>
          <c:showBubbleSize val="0"/>
        </c:dLbls>
        <c:marker val="1"/>
        <c:smooth val="0"/>
        <c:axId val="1754848527"/>
        <c:axId val="1754838959"/>
      </c:lineChart>
      <c:dateAx>
        <c:axId val="1754848527"/>
        <c:scaling>
          <c:orientation val="minMax"/>
        </c:scaling>
        <c:delete val="0"/>
        <c:axPos val="b"/>
        <c:numFmt formatCode="mmm\'yy" sourceLinked="0"/>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700" b="0" i="0" u="none" strike="noStrike" kern="1200" baseline="0">
                <a:solidFill>
                  <a:schemeClr val="tx1"/>
                </a:solidFill>
                <a:latin typeface="Raleway" pitchFamily="2" charset="0"/>
                <a:ea typeface="+mn-ea"/>
                <a:cs typeface="+mn-cs"/>
              </a:defRPr>
            </a:pPr>
            <a:endParaRPr lang="en-US"/>
          </a:p>
        </c:txPr>
        <c:crossAx val="1754838959"/>
        <c:crosses val="autoZero"/>
        <c:auto val="1"/>
        <c:lblOffset val="100"/>
        <c:baseTimeUnit val="days"/>
        <c:majorUnit val="3"/>
        <c:majorTimeUnit val="months"/>
      </c:dateAx>
      <c:valAx>
        <c:axId val="175483895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754848527"/>
        <c:crosses val="autoZero"/>
        <c:crossBetween val="between"/>
      </c:valAx>
      <c:valAx>
        <c:axId val="1899918991"/>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899921903"/>
        <c:crosses val="max"/>
        <c:crossBetween val="between"/>
      </c:valAx>
      <c:dateAx>
        <c:axId val="1899921903"/>
        <c:scaling>
          <c:orientation val="minMax"/>
        </c:scaling>
        <c:delete val="1"/>
        <c:axPos val="b"/>
        <c:numFmt formatCode="m/d/yyyy" sourceLinked="1"/>
        <c:majorTickMark val="out"/>
        <c:minorTickMark val="none"/>
        <c:tickLblPos val="nextTo"/>
        <c:crossAx val="1899918991"/>
        <c:crosses val="autoZero"/>
        <c:auto val="1"/>
        <c:lblOffset val="100"/>
        <c:baseTimeUnit val="days"/>
      </c:date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7.3015049999999997</c:v>
                </c:pt>
                <c:pt idx="1">
                  <c:v>9.0300080000000005</c:v>
                </c:pt>
                <c:pt idx="2">
                  <c:v>11.171296999999999</c:v>
                </c:pt>
                <c:pt idx="3">
                  <c:v>12.868</c:v>
                </c:pt>
                <c:pt idx="4">
                  <c:v>15.785</c:v>
                </c:pt>
                <c:pt idx="5">
                  <c:v>17.606000000000002</c:v>
                </c:pt>
                <c:pt idx="6">
                  <c:v>19.408999999999999</c:v>
                </c:pt>
              </c:numCache>
            </c:numRef>
          </c:val>
          <c:extLst>
            <c:ext xmlns:c16="http://schemas.microsoft.com/office/drawing/2014/chart" uri="{C3380CC4-5D6E-409C-BE32-E72D297353CC}">
              <c16:uniqueId val="{00000000-F851-4E5E-9E5A-68FDC2248664}"/>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Series 2</c:v>
                </c:pt>
              </c:strCache>
            </c:strRef>
          </c:tx>
          <c:spPr>
            <a:ln w="6350" cap="rnd">
              <a:solidFill>
                <a:schemeClr val="accent2"/>
              </a:solidFill>
              <a:round/>
            </a:ln>
            <a:effectLst/>
          </c:spPr>
          <c:marker>
            <c:symbol val="circle"/>
            <c:size val="5"/>
            <c:spPr>
              <a:solidFill>
                <a:schemeClr val="bg1"/>
              </a:solidFill>
              <a:ln w="6350">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c:formatCode>
                <c:ptCount val="7"/>
                <c:pt idx="0">
                  <c:v>0.24717607008709663</c:v>
                </c:pt>
                <c:pt idx="1">
                  <c:v>0.23673242708181386</c:v>
                </c:pt>
                <c:pt idx="2">
                  <c:v>0.23713035470178978</c:v>
                </c:pt>
                <c:pt idx="3">
                  <c:v>0.151880573938729</c:v>
                </c:pt>
                <c:pt idx="4">
                  <c:v>0.22668635374572577</c:v>
                </c:pt>
                <c:pt idx="5">
                  <c:v>0.11536268609439349</c:v>
                </c:pt>
                <c:pt idx="6">
                  <c:v>0.10240826990798602</c:v>
                </c:pt>
              </c:numCache>
            </c:numRef>
          </c:val>
          <c:smooth val="0"/>
          <c:extLst>
            <c:ext xmlns:c16="http://schemas.microsoft.com/office/drawing/2014/chart" uri="{C3380CC4-5D6E-409C-BE32-E72D297353CC}">
              <c16:uniqueId val="{00000001-F851-4E5E-9E5A-68FDC2248664}"/>
            </c:ext>
          </c:extLst>
        </c:ser>
        <c:dLbls>
          <c:showLegendKey val="0"/>
          <c:showVal val="0"/>
          <c:showCatName val="0"/>
          <c:showSerName val="0"/>
          <c:showPercent val="0"/>
          <c:showBubbleSize val="0"/>
        </c:dLbls>
        <c:marker val="1"/>
        <c:smooth val="0"/>
        <c:axId val="2028430048"/>
        <c:axId val="2028431296"/>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2028431296"/>
        <c:scaling>
          <c:orientation val="minMax"/>
          <c:max val="0.26"/>
          <c:min val="0"/>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2028430048"/>
        <c:crosses val="max"/>
        <c:crossBetween val="between"/>
      </c:valAx>
      <c:catAx>
        <c:axId val="2028430048"/>
        <c:scaling>
          <c:orientation val="minMax"/>
        </c:scaling>
        <c:delete val="1"/>
        <c:axPos val="b"/>
        <c:numFmt formatCode="General" sourceLinked="1"/>
        <c:majorTickMark val="out"/>
        <c:minorTickMark val="none"/>
        <c:tickLblPos val="nextTo"/>
        <c:crossAx val="20284312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1"/>
          <c:order val="0"/>
          <c:tx>
            <c:strRef>
              <c:f>Sheet1!$B$1</c:f>
              <c:strCache>
                <c:ptCount val="1"/>
                <c:pt idx="0">
                  <c:v>Acquisitions</c:v>
                </c:pt>
              </c:strCache>
            </c:strRef>
          </c:tx>
          <c:spPr>
            <a:solidFill>
              <a:schemeClr val="bg2">
                <a:lumMod val="90000"/>
              </a:schemeClr>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0.45962599999999998</c:v>
                </c:pt>
                <c:pt idx="1">
                  <c:v>6.3143819999999993</c:v>
                </c:pt>
                <c:pt idx="2">
                  <c:v>0.10070399999999999</c:v>
                </c:pt>
                <c:pt idx="3">
                  <c:v>0</c:v>
                </c:pt>
                <c:pt idx="4">
                  <c:v>2.6819999999999999</c:v>
                </c:pt>
                <c:pt idx="5">
                  <c:v>0.126</c:v>
                </c:pt>
                <c:pt idx="6">
                  <c:v>1.1359999999999999</c:v>
                </c:pt>
              </c:numCache>
            </c:numRef>
          </c:val>
          <c:extLst>
            <c:ext xmlns:c16="http://schemas.microsoft.com/office/drawing/2014/chart" uri="{C3380CC4-5D6E-409C-BE32-E72D297353CC}">
              <c16:uniqueId val="{00000001-F851-4E5E-9E5A-68FDC2248664}"/>
            </c:ext>
          </c:extLst>
        </c:ser>
        <c:ser>
          <c:idx val="2"/>
          <c:order val="1"/>
          <c:tx>
            <c:strRef>
              <c:f>Sheet1!$C$1</c:f>
              <c:strCache>
                <c:ptCount val="1"/>
                <c:pt idx="0">
                  <c:v>CAPEX</c:v>
                </c:pt>
              </c:strCache>
            </c:strRef>
          </c:tx>
          <c:spPr>
            <a:solidFill>
              <a:schemeClr val="accent6"/>
            </a:solidFill>
            <a:ln w="6350">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_(* #,##0.0_);_(* \(#,##0.0\);_(* "-"??_);_(@_)</c:formatCode>
                <c:ptCount val="7"/>
                <c:pt idx="0">
                  <c:v>0.17812199999999997</c:v>
                </c:pt>
                <c:pt idx="1">
                  <c:v>0.26657900000000001</c:v>
                </c:pt>
                <c:pt idx="2">
                  <c:v>0.33398099999999997</c:v>
                </c:pt>
                <c:pt idx="3">
                  <c:v>0.41899999999999998</c:v>
                </c:pt>
                <c:pt idx="4">
                  <c:v>0.33</c:v>
                </c:pt>
                <c:pt idx="5">
                  <c:v>0.442</c:v>
                </c:pt>
                <c:pt idx="6">
                  <c:v>0.36</c:v>
                </c:pt>
              </c:numCache>
            </c:numRef>
          </c:val>
          <c:extLst>
            <c:ext xmlns:c16="http://schemas.microsoft.com/office/drawing/2014/chart" uri="{C3380CC4-5D6E-409C-BE32-E72D297353CC}">
              <c16:uniqueId val="{00000000-E187-44F0-9784-58DC85191A96}"/>
            </c:ext>
          </c:extLst>
        </c:ser>
        <c:ser>
          <c:idx val="3"/>
          <c:order val="2"/>
          <c:tx>
            <c:strRef>
              <c:f>Sheet1!$D$1</c:f>
              <c:strCache>
                <c:ptCount val="1"/>
                <c:pt idx="0">
                  <c:v>R&amp;D</c:v>
                </c:pt>
              </c:strCache>
            </c:strRef>
          </c:tx>
          <c:spPr>
            <a:solidFill>
              <a:schemeClr val="accent4"/>
            </a:solidFill>
            <a:ln>
              <a:no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_(* #,##0.0_);_(* \(#,##0.0\);_(* "-"??_);_(@_)</c:formatCode>
                <c:ptCount val="7"/>
                <c:pt idx="0">
                  <c:v>1.224059</c:v>
                </c:pt>
                <c:pt idx="1">
                  <c:v>1.537812</c:v>
                </c:pt>
                <c:pt idx="2">
                  <c:v>1.9302279999999998</c:v>
                </c:pt>
                <c:pt idx="3">
                  <c:v>2.1880000000000002</c:v>
                </c:pt>
                <c:pt idx="4">
                  <c:v>2.54</c:v>
                </c:pt>
                <c:pt idx="5">
                  <c:v>2.9870000000000001</c:v>
                </c:pt>
                <c:pt idx="6">
                  <c:v>3.4729999999999999</c:v>
                </c:pt>
              </c:numCache>
            </c:numRef>
          </c:val>
          <c:extLst>
            <c:ext xmlns:c16="http://schemas.microsoft.com/office/drawing/2014/chart" uri="{C3380CC4-5D6E-409C-BE32-E72D297353CC}">
              <c16:uniqueId val="{00000001-E187-44F0-9784-58DC85191A96}"/>
            </c:ext>
          </c:extLst>
        </c:ser>
        <c:ser>
          <c:idx val="0"/>
          <c:order val="3"/>
          <c:tx>
            <c:strRef>
              <c:f>Sheet1!$E$1</c:f>
              <c:strCache>
                <c:ptCount val="1"/>
                <c:pt idx="0">
                  <c:v>Total</c:v>
                </c:pt>
              </c:strCache>
            </c:strRef>
          </c:tx>
          <c:spPr>
            <a:no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_(* #,##0.0_);_(* \(#,##0.0\);_(* "-"??_);_(@_)</c:formatCode>
                <c:ptCount val="7"/>
                <c:pt idx="0">
                  <c:v>1.861807</c:v>
                </c:pt>
                <c:pt idx="1">
                  <c:v>8.1187729999999991</c:v>
                </c:pt>
                <c:pt idx="2">
                  <c:v>2.3649129999999996</c:v>
                </c:pt>
                <c:pt idx="3">
                  <c:v>2.6070000000000002</c:v>
                </c:pt>
                <c:pt idx="4">
                  <c:v>5.5519999999999996</c:v>
                </c:pt>
                <c:pt idx="5">
                  <c:v>3.5550000000000002</c:v>
                </c:pt>
                <c:pt idx="6">
                  <c:v>4.9689999999999994</c:v>
                </c:pt>
              </c:numCache>
            </c:numRef>
          </c:val>
          <c:extLst>
            <c:ext xmlns:c16="http://schemas.microsoft.com/office/drawing/2014/chart" uri="{C3380CC4-5D6E-409C-BE32-E72D297353CC}">
              <c16:uniqueId val="{00000002-E187-44F0-9784-58DC85191A96}"/>
            </c:ext>
          </c:extLst>
        </c:ser>
        <c:dLbls>
          <c:showLegendKey val="0"/>
          <c:showVal val="0"/>
          <c:showCatName val="0"/>
          <c:showSerName val="0"/>
          <c:showPercent val="0"/>
          <c:showBubbleSize val="0"/>
        </c:dLbls>
        <c:gapWidth val="150"/>
        <c:overlap val="100"/>
        <c:axId val="97195520"/>
        <c:axId val="97205088"/>
      </c:barChart>
      <c:lineChart>
        <c:grouping val="standard"/>
        <c:varyColors val="0"/>
        <c:ser>
          <c:idx val="4"/>
          <c:order val="4"/>
          <c:tx>
            <c:strRef>
              <c:f>Sheet1!$F$1</c:f>
              <c:strCache>
                <c:ptCount val="1"/>
                <c:pt idx="0">
                  <c:v>CAPEX + R&amp;D as of sales</c:v>
                </c:pt>
              </c:strCache>
            </c:strRef>
          </c:tx>
          <c:spPr>
            <a:ln w="6350" cap="rnd">
              <a:solidFill>
                <a:schemeClr val="bg2">
                  <a:lumMod val="10000"/>
                </a:schemeClr>
              </a:solidFill>
              <a:round/>
            </a:ln>
            <a:effectLst/>
          </c:spPr>
          <c:marker>
            <c:symbol val="circle"/>
            <c:size val="5"/>
            <c:spPr>
              <a:solidFill>
                <a:schemeClr val="bg1"/>
              </a:solidFill>
              <a:ln w="6350">
                <a:solidFill>
                  <a:schemeClr val="bg2">
                    <a:lumMod val="10000"/>
                  </a:schemeClr>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Sheet1!$F$2:$F$8</c:f>
              <c:numCache>
                <c:formatCode>0%</c:formatCode>
                <c:ptCount val="7"/>
                <c:pt idx="0">
                  <c:v>0.19203999723344709</c:v>
                </c:pt>
                <c:pt idx="1">
                  <c:v>0.19982163913919013</c:v>
                </c:pt>
                <c:pt idx="2">
                  <c:v>0.20268094206071149</c:v>
                </c:pt>
                <c:pt idx="3">
                  <c:v>0.20259558594964253</c:v>
                </c:pt>
                <c:pt idx="4">
                  <c:v>0.18181818181818182</c:v>
                </c:pt>
                <c:pt idx="5">
                  <c:v>0.19476314892650232</c:v>
                </c:pt>
                <c:pt idx="6">
                  <c:v>0.19748570250914524</c:v>
                </c:pt>
              </c:numCache>
            </c:numRef>
          </c:val>
          <c:smooth val="0"/>
          <c:extLst>
            <c:ext xmlns:c16="http://schemas.microsoft.com/office/drawing/2014/chart" uri="{C3380CC4-5D6E-409C-BE32-E72D297353CC}">
              <c16:uniqueId val="{00000003-E187-44F0-9784-58DC85191A96}"/>
            </c:ext>
          </c:extLst>
        </c:ser>
        <c:dLbls>
          <c:showLegendKey val="0"/>
          <c:showVal val="0"/>
          <c:showCatName val="0"/>
          <c:showSerName val="0"/>
          <c:showPercent val="0"/>
          <c:showBubbleSize val="0"/>
        </c:dLbls>
        <c:marker val="1"/>
        <c:smooth val="0"/>
        <c:axId val="1290775103"/>
        <c:axId val="1290772607"/>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10"/>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290772607"/>
        <c:scaling>
          <c:orientation val="minMax"/>
          <c:max val="0.21000000000000002"/>
          <c:min val="0.18000000000000002"/>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1290775103"/>
        <c:crosses val="max"/>
        <c:crossBetween val="between"/>
      </c:valAx>
      <c:catAx>
        <c:axId val="1290775103"/>
        <c:scaling>
          <c:orientation val="minMax"/>
        </c:scaling>
        <c:delete val="1"/>
        <c:axPos val="b"/>
        <c:numFmt formatCode="General" sourceLinked="1"/>
        <c:majorTickMark val="out"/>
        <c:minorTickMark val="none"/>
        <c:tickLblPos val="nextTo"/>
        <c:crossAx val="1290772607"/>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Sheet1!$B$1</c:f>
              <c:strCache>
                <c:ptCount val="1"/>
                <c:pt idx="0">
                  <c:v>Organic growth</c:v>
                </c:pt>
              </c:strCache>
            </c:strRef>
          </c:tx>
          <c:spPr>
            <a:solidFill>
              <a:schemeClr val="accent4"/>
            </a:solidFill>
            <a:ln w="3175">
              <a:solidFill>
                <a:schemeClr val="accent4"/>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#,##0_);_(* \(#,##0\);_(* "-"??_);_(@_)</c:formatCode>
                <c:ptCount val="7"/>
                <c:pt idx="0">
                  <c:v>1.4021810000000001</c:v>
                </c:pt>
                <c:pt idx="1">
                  <c:v>1.8043909999999999</c:v>
                </c:pt>
                <c:pt idx="2">
                  <c:v>2.2642089999999997</c:v>
                </c:pt>
                <c:pt idx="3">
                  <c:v>2.6070000000000002</c:v>
                </c:pt>
                <c:pt idx="4">
                  <c:v>2.87</c:v>
                </c:pt>
                <c:pt idx="5">
                  <c:v>3.4289999999999998</c:v>
                </c:pt>
                <c:pt idx="6">
                  <c:v>3.8330000000000002</c:v>
                </c:pt>
              </c:numCache>
            </c:numRef>
          </c:val>
          <c:extLst>
            <c:ext xmlns:c16="http://schemas.microsoft.com/office/drawing/2014/chart" uri="{C3380CC4-5D6E-409C-BE32-E72D297353CC}">
              <c16:uniqueId val="{00000001-F851-4E5E-9E5A-68FDC2248664}"/>
            </c:ext>
          </c:extLst>
        </c:ser>
        <c:ser>
          <c:idx val="2"/>
          <c:order val="1"/>
          <c:tx>
            <c:strRef>
              <c:f>Sheet1!$C$1</c:f>
              <c:strCache>
                <c:ptCount val="1"/>
                <c:pt idx="0">
                  <c:v>Inorganic growth</c:v>
                </c:pt>
              </c:strCache>
            </c:strRef>
          </c:tx>
          <c:spPr>
            <a:solidFill>
              <a:schemeClr val="bg2"/>
            </a:solidFill>
            <a:ln w="3175">
              <a:solidFill>
                <a:schemeClr val="bg1">
                  <a:lumMod val="85000"/>
                </a:schemeClr>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_(* #,##0_);_(* \(#,##0\);_(* "-"??_);_(@_)</c:formatCode>
                <c:ptCount val="7"/>
                <c:pt idx="0">
                  <c:v>0.45962599999999998</c:v>
                </c:pt>
                <c:pt idx="1">
                  <c:v>6.3143819999999993</c:v>
                </c:pt>
                <c:pt idx="2">
                  <c:v>0.10070399999999999</c:v>
                </c:pt>
                <c:pt idx="3">
                  <c:v>0</c:v>
                </c:pt>
                <c:pt idx="4">
                  <c:v>2.6819999999999999</c:v>
                </c:pt>
                <c:pt idx="5">
                  <c:v>0.126</c:v>
                </c:pt>
                <c:pt idx="6">
                  <c:v>1.1359999999999999</c:v>
                </c:pt>
              </c:numCache>
            </c:numRef>
          </c:val>
          <c:extLst>
            <c:ext xmlns:c16="http://schemas.microsoft.com/office/drawing/2014/chart" uri="{C3380CC4-5D6E-409C-BE32-E72D297353CC}">
              <c16:uniqueId val="{00000001-2366-41AB-A677-F158FF17D872}"/>
            </c:ext>
          </c:extLst>
        </c:ser>
        <c:ser>
          <c:idx val="3"/>
          <c:order val="2"/>
          <c:tx>
            <c:strRef>
              <c:f>Sheet1!$D$1</c:f>
              <c:strCache>
                <c:ptCount val="1"/>
                <c:pt idx="0">
                  <c:v>Capital distributions</c:v>
                </c:pt>
              </c:strCache>
            </c:strRef>
          </c:tx>
          <c:spPr>
            <a:solidFill>
              <a:schemeClr val="bg1"/>
            </a:solidFill>
            <a:ln w="3175">
              <a:solidFill>
                <a:schemeClr val="accent5"/>
              </a:solidFill>
            </a:ln>
            <a:effectLst/>
          </c:spPr>
          <c:invertIfNegative val="0"/>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_(* #,##0_);_(* \(#,##0\);_(* "-"??_);_(@_)</c:formatCode>
                <c:ptCount val="7"/>
                <c:pt idx="0">
                  <c:v>1.1000000000000001</c:v>
                </c:pt>
                <c:pt idx="1">
                  <c:v>2.0499999999999998</c:v>
                </c:pt>
                <c:pt idx="2">
                  <c:v>2.75</c:v>
                </c:pt>
                <c:pt idx="3">
                  <c:v>3.05</c:v>
                </c:pt>
                <c:pt idx="4">
                  <c:v>3.95</c:v>
                </c:pt>
                <c:pt idx="5">
                  <c:v>7.0679999999999996</c:v>
                </c:pt>
                <c:pt idx="6">
                  <c:v>4.4000000000000004</c:v>
                </c:pt>
              </c:numCache>
            </c:numRef>
          </c:val>
          <c:extLst>
            <c:ext xmlns:c16="http://schemas.microsoft.com/office/drawing/2014/chart" uri="{C3380CC4-5D6E-409C-BE32-E72D297353CC}">
              <c16:uniqueId val="{00000002-2366-41AB-A677-F158FF17D872}"/>
            </c:ext>
          </c:extLst>
        </c:ser>
        <c:dLbls>
          <c:showLegendKey val="0"/>
          <c:showVal val="0"/>
          <c:showCatName val="0"/>
          <c:showSerName val="0"/>
          <c:showPercent val="0"/>
          <c:showBubbleSize val="0"/>
        </c:dLbls>
        <c:gapWidth val="100"/>
        <c:overlap val="-10"/>
        <c:axId val="97195520"/>
        <c:axId val="97205088"/>
      </c:barChart>
      <c:lineChart>
        <c:grouping val="standard"/>
        <c:varyColors val="0"/>
        <c:ser>
          <c:idx val="0"/>
          <c:order val="3"/>
          <c:tx>
            <c:strRef>
              <c:f>Sheet1!$E$1</c:f>
              <c:strCache>
                <c:ptCount val="1"/>
                <c:pt idx="0">
                  <c:v>nopat</c:v>
                </c:pt>
              </c:strCache>
            </c:strRef>
          </c:tx>
          <c:spPr>
            <a:ln w="3175" cap="rnd">
              <a:solidFill>
                <a:schemeClr val="bg2">
                  <a:lumMod val="10000"/>
                </a:schemeClr>
              </a:solidFill>
              <a:round/>
            </a:ln>
            <a:effectLst/>
          </c:spPr>
          <c:marker>
            <c:symbol val="circle"/>
            <c:size val="5"/>
            <c:spPr>
              <a:solidFill>
                <a:schemeClr val="bg1"/>
              </a:solidFill>
              <a:ln w="3175">
                <a:solidFill>
                  <a:schemeClr val="bg2">
                    <a:lumMod val="10000"/>
                  </a:schemeClr>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#,##0.0</c:formatCode>
                <c:ptCount val="7"/>
                <c:pt idx="0">
                  <c:v>2.1680949999999997</c:v>
                </c:pt>
                <c:pt idx="1">
                  <c:v>2.8403689999999995</c:v>
                </c:pt>
                <c:pt idx="2">
                  <c:v>3.2681209999999998</c:v>
                </c:pt>
                <c:pt idx="3">
                  <c:v>4.2370000000000001</c:v>
                </c:pt>
                <c:pt idx="4">
                  <c:v>5.8019999999999996</c:v>
                </c:pt>
                <c:pt idx="5">
                  <c:v>6.0979999999999999</c:v>
                </c:pt>
                <c:pt idx="6">
                  <c:v>6.65</c:v>
                </c:pt>
              </c:numCache>
            </c:numRef>
          </c:val>
          <c:smooth val="0"/>
          <c:extLst>
            <c:ext xmlns:c16="http://schemas.microsoft.com/office/drawing/2014/chart" uri="{C3380CC4-5D6E-409C-BE32-E72D297353CC}">
              <c16:uniqueId val="{00000003-2366-41AB-A677-F158FF17D872}"/>
            </c:ext>
          </c:extLst>
        </c:ser>
        <c:dLbls>
          <c:showLegendKey val="0"/>
          <c:showVal val="0"/>
          <c:showCatName val="0"/>
          <c:showSerName val="0"/>
          <c:showPercent val="0"/>
          <c:showBubbleSize val="0"/>
        </c:dLbls>
        <c:marker val="1"/>
        <c:smooth val="0"/>
        <c:axId val="97195520"/>
        <c:axId val="97205088"/>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gp maring</c:v>
                </c:pt>
              </c:strCache>
            </c:strRef>
          </c:tx>
          <c:spPr>
            <a:ln w="6350" cap="rnd">
              <a:solidFill>
                <a:schemeClr val="accent1"/>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0.0%</c:formatCode>
                <c:ptCount val="7"/>
                <c:pt idx="0">
                  <c:v>0.86160510744017849</c:v>
                </c:pt>
                <c:pt idx="1">
                  <c:v>0.8676635723910765</c:v>
                </c:pt>
                <c:pt idx="2">
                  <c:v>0.85026626720245646</c:v>
                </c:pt>
                <c:pt idx="3">
                  <c:v>0.86617967050046629</c:v>
                </c:pt>
                <c:pt idx="4">
                  <c:v>0.88184985745961353</c:v>
                </c:pt>
                <c:pt idx="5">
                  <c:v>0.87703055776439853</c:v>
                </c:pt>
                <c:pt idx="6">
                  <c:v>0.87871605955999799</c:v>
                </c:pt>
              </c:numCache>
            </c:numRef>
          </c:val>
          <c:smooth val="1"/>
          <c:extLst>
            <c:ext xmlns:c16="http://schemas.microsoft.com/office/drawing/2014/chart" uri="{C3380CC4-5D6E-409C-BE32-E72D297353CC}">
              <c16:uniqueId val="{00000000-7CF7-4F01-966C-FA835E3C4B50}"/>
            </c:ext>
          </c:extLst>
        </c:ser>
        <c:ser>
          <c:idx val="1"/>
          <c:order val="1"/>
          <c:tx>
            <c:strRef>
              <c:f>Sheet1!$C$1</c:f>
              <c:strCache>
                <c:ptCount val="1"/>
                <c:pt idx="0">
                  <c:v>EBITDA margin</c:v>
                </c:pt>
              </c:strCache>
            </c:strRef>
          </c:tx>
          <c:spPr>
            <a:ln w="6350" cap="rnd">
              <a:solidFill>
                <a:schemeClr val="accent2"/>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0.30742388041917385</c:v>
                </c:pt>
                <c:pt idx="1">
                  <c:v>0.32463647872737217</c:v>
                </c:pt>
                <c:pt idx="2">
                  <c:v>0.30823323379550288</c:v>
                </c:pt>
                <c:pt idx="3">
                  <c:v>0.34185576624184022</c:v>
                </c:pt>
                <c:pt idx="4">
                  <c:v>0.37846056382641746</c:v>
                </c:pt>
                <c:pt idx="5">
                  <c:v>0.35595819606952173</c:v>
                </c:pt>
                <c:pt idx="6">
                  <c:v>0.35128033386573237</c:v>
                </c:pt>
              </c:numCache>
            </c:numRef>
          </c:val>
          <c:smooth val="1"/>
          <c:extLst>
            <c:ext xmlns:c16="http://schemas.microsoft.com/office/drawing/2014/chart" uri="{C3380CC4-5D6E-409C-BE32-E72D297353CC}">
              <c16:uniqueId val="{00000000-18D9-485A-BC3F-4416C997C53F}"/>
            </c:ext>
          </c:extLst>
        </c:ser>
        <c:ser>
          <c:idx val="2"/>
          <c:order val="2"/>
          <c:tx>
            <c:strRef>
              <c:f>Sheet1!$D$1</c:f>
              <c:strCache>
                <c:ptCount val="1"/>
                <c:pt idx="0">
                  <c:v>EBIT margin</c:v>
                </c:pt>
              </c:strCache>
            </c:strRef>
          </c:tx>
          <c:spPr>
            <a:ln w="6350" cap="rnd">
              <a:solidFill>
                <a:schemeClr val="accent3"/>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Sheet1!$D$2:$D$8</c:f>
              <c:numCache>
                <c:formatCode>0.0%</c:formatCode>
                <c:ptCount val="7"/>
                <c:pt idx="0">
                  <c:v>0.2627759619420928</c:v>
                </c:pt>
                <c:pt idx="1">
                  <c:v>0.28626530563428071</c:v>
                </c:pt>
                <c:pt idx="2">
                  <c:v>0.24229021930040892</c:v>
                </c:pt>
                <c:pt idx="3">
                  <c:v>0.27626670811314891</c:v>
                </c:pt>
                <c:pt idx="4">
                  <c:v>0.32391510928096295</c:v>
                </c:pt>
                <c:pt idx="5">
                  <c:v>0.30262410541860729</c:v>
                </c:pt>
                <c:pt idx="6">
                  <c:v>0.30264310371477149</c:v>
                </c:pt>
              </c:numCache>
            </c:numRef>
          </c:val>
          <c:smooth val="1"/>
          <c:extLst>
            <c:ext xmlns:c16="http://schemas.microsoft.com/office/drawing/2014/chart" uri="{C3380CC4-5D6E-409C-BE32-E72D297353CC}">
              <c16:uniqueId val="{00000001-18D9-485A-BC3F-4416C997C53F}"/>
            </c:ext>
          </c:extLst>
        </c:ser>
        <c:ser>
          <c:idx val="3"/>
          <c:order val="3"/>
          <c:tx>
            <c:strRef>
              <c:f>Sheet1!$E$1</c:f>
              <c:strCache>
                <c:ptCount val="1"/>
                <c:pt idx="0">
                  <c:v>NI margin</c:v>
                </c:pt>
              </c:strCache>
            </c:strRef>
          </c:tx>
          <c:spPr>
            <a:ln w="6350" cap="rnd">
              <a:solidFill>
                <a:schemeClr val="accent4"/>
              </a:solidFill>
              <a:round/>
            </a:ln>
            <a:effectLst/>
          </c:spPr>
          <c:marker>
            <c:symbol val="none"/>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Sheet1!$E$2:$E$8</c:f>
              <c:numCache>
                <c:formatCode>0.0%</c:formatCode>
                <c:ptCount val="7"/>
                <c:pt idx="0">
                  <c:v>0.23200066287703699</c:v>
                </c:pt>
                <c:pt idx="1">
                  <c:v>0.28690716553075035</c:v>
                </c:pt>
                <c:pt idx="2">
                  <c:v>0.26420011928784998</c:v>
                </c:pt>
                <c:pt idx="3">
                  <c:v>0.40876593099160707</c:v>
                </c:pt>
                <c:pt idx="4">
                  <c:v>0.30547988596769082</c:v>
                </c:pt>
                <c:pt idx="5">
                  <c:v>0.27013518118823127</c:v>
                </c:pt>
                <c:pt idx="6">
                  <c:v>0.27966407336802512</c:v>
                </c:pt>
              </c:numCache>
            </c:numRef>
          </c:val>
          <c:smooth val="1"/>
          <c:extLst>
            <c:ext xmlns:c16="http://schemas.microsoft.com/office/drawing/2014/chart" uri="{C3380CC4-5D6E-409C-BE32-E72D297353CC}">
              <c16:uniqueId val="{00000002-18D9-485A-BC3F-4416C997C53F}"/>
            </c:ext>
          </c:extLst>
        </c:ser>
        <c:dLbls>
          <c:showLegendKey val="0"/>
          <c:showVal val="0"/>
          <c:showCatName val="0"/>
          <c:showSerName val="0"/>
          <c:showPercent val="0"/>
          <c:showBubbleSize val="0"/>
        </c:dLbls>
        <c:smooth val="0"/>
        <c:axId val="97195520"/>
        <c:axId val="97205088"/>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0.45"/>
          <c:min val="0.2"/>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Raleway" pitchFamily="2" charset="0"/>
                <a:ea typeface="+mn-ea"/>
                <a:cs typeface="+mn-cs"/>
              </a:defRPr>
            </a:pPr>
            <a:endParaRPr lang="en-US"/>
          </a:p>
        </c:txPr>
        <c:crossAx val="97195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006-4887-B0E8-F0498CC8568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006-4887-B0E8-F0498CC856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006-4887-B0E8-F0498CC8568B}"/>
              </c:ext>
            </c:extLst>
          </c:dPt>
          <c:dPt>
            <c:idx val="3"/>
            <c:bubble3D val="0"/>
            <c:spPr>
              <a:solidFill>
                <a:srgbClr val="C1C1C1"/>
              </a:solidFill>
              <a:ln w="19050">
                <a:solidFill>
                  <a:schemeClr val="lt1"/>
                </a:solidFill>
              </a:ln>
              <a:effectLst/>
            </c:spPr>
            <c:extLst>
              <c:ext xmlns:c16="http://schemas.microsoft.com/office/drawing/2014/chart" uri="{C3380CC4-5D6E-409C-BE32-E72D297353CC}">
                <c16:uniqueId val="{00000002-F404-47F2-9F74-C07916D0BB6F}"/>
              </c:ext>
            </c:extLst>
          </c:dPt>
          <c:dLbls>
            <c:dLbl>
              <c:idx val="3"/>
              <c:layout>
                <c:manualLayout>
                  <c:x val="3.2070707070707069E-2"/>
                  <c:y val="-0.1218686868686868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2">
                          <a:lumMod val="50000"/>
                        </a:schemeClr>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404-47F2-9F74-C07916D0BB6F}"/>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0"/>
            <c:extLst>
              <c:ext xmlns:c15="http://schemas.microsoft.com/office/drawing/2012/chart" uri="{CE6537A1-D6FC-4f65-9D91-7224C49458BB}"/>
            </c:extLst>
          </c:dLbls>
          <c:cat>
            <c:strRef>
              <c:f>Sheet1!$A$2:$A$5</c:f>
              <c:strCache>
                <c:ptCount val="4"/>
                <c:pt idx="0">
                  <c:v>sg&amp;a</c:v>
                </c:pt>
                <c:pt idx="1">
                  <c:v>r&amp;d</c:v>
                </c:pt>
                <c:pt idx="2">
                  <c:v>cogs</c:v>
                </c:pt>
                <c:pt idx="3">
                  <c:v>Interest</c:v>
                </c:pt>
              </c:strCache>
            </c:strRef>
          </c:cat>
          <c:val>
            <c:numRef>
              <c:f>Sheet1!$B$2:$B$5</c:f>
              <c:numCache>
                <c:formatCode>0.0</c:formatCode>
                <c:ptCount val="4"/>
                <c:pt idx="0">
                  <c:v>6.7640000000000002</c:v>
                </c:pt>
                <c:pt idx="1">
                  <c:v>3.4729999999999999</c:v>
                </c:pt>
                <c:pt idx="2">
                  <c:v>2.3540000000000001</c:v>
                </c:pt>
                <c:pt idx="3">
                  <c:v>0.113</c:v>
                </c:pt>
              </c:numCache>
            </c:numRef>
          </c:val>
          <c:extLst>
            <c:ext xmlns:c16="http://schemas.microsoft.com/office/drawing/2014/chart" uri="{C3380CC4-5D6E-409C-BE32-E72D297353CC}">
              <c16:uniqueId val="{00000000-F404-47F2-9F74-C07916D0BB6F}"/>
            </c:ext>
          </c:extLst>
        </c:ser>
        <c:dLbls>
          <c:showLegendKey val="0"/>
          <c:showVal val="1"/>
          <c:showCatName val="0"/>
          <c:showSerName val="0"/>
          <c:showPercent val="0"/>
          <c:showBubbleSize val="0"/>
          <c:showLeaderLines val="0"/>
        </c:dLbls>
        <c:firstSliceAng val="0"/>
        <c:holeSize val="6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cogs</c:v>
                </c:pt>
              </c:strCache>
            </c:strRef>
          </c:tx>
          <c:spPr>
            <a:solidFill>
              <a:schemeClr val="accent1"/>
            </a:solidFill>
            <a:ln>
              <a:noFill/>
            </a:ln>
            <a:effectLst/>
          </c:spPr>
          <c:invertIfNegative val="0"/>
          <c:dLbls>
            <c:spPr>
              <a:solidFill>
                <a:schemeClr val="bg1"/>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solidFill>
                    <a:latin typeface="Raleway" pitchFamily="2"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Sheet1!$B$2:$B$8</c:f>
              <c:numCache>
                <c:formatCode>_(* #,##0.0_);_(* \(#,##0.0\);_(* "-"??_);_(@_)</c:formatCode>
                <c:ptCount val="7"/>
                <c:pt idx="0">
                  <c:v>1.010491</c:v>
                </c:pt>
                <c:pt idx="1">
                  <c:v>1.1949989999999999</c:v>
                </c:pt>
                <c:pt idx="2">
                  <c:v>1.67272</c:v>
                </c:pt>
                <c:pt idx="3">
                  <c:v>1.722</c:v>
                </c:pt>
                <c:pt idx="4">
                  <c:v>1.865</c:v>
                </c:pt>
                <c:pt idx="5">
                  <c:v>2.165</c:v>
                </c:pt>
                <c:pt idx="6">
                  <c:v>2.3540000000000001</c:v>
                </c:pt>
              </c:numCache>
            </c:numRef>
          </c:val>
          <c:extLst>
            <c:ext xmlns:c16="http://schemas.microsoft.com/office/drawing/2014/chart" uri="{C3380CC4-5D6E-409C-BE32-E72D297353CC}">
              <c16:uniqueId val="{00000000-7CF7-4F01-966C-FA835E3C4B50}"/>
            </c:ext>
          </c:extLst>
        </c:ser>
        <c:dLbls>
          <c:showLegendKey val="0"/>
          <c:showVal val="0"/>
          <c:showCatName val="0"/>
          <c:showSerName val="0"/>
          <c:showPercent val="0"/>
          <c:showBubbleSize val="0"/>
        </c:dLbls>
        <c:gapWidth val="219"/>
        <c:overlap val="-27"/>
        <c:axId val="97195520"/>
        <c:axId val="97205088"/>
      </c:barChart>
      <c:lineChart>
        <c:grouping val="standard"/>
        <c:varyColors val="0"/>
        <c:ser>
          <c:idx val="1"/>
          <c:order val="1"/>
          <c:tx>
            <c:strRef>
              <c:f>Sheet1!$C$1</c:f>
              <c:strCache>
                <c:ptCount val="1"/>
                <c:pt idx="0">
                  <c:v>gp margin</c:v>
                </c:pt>
              </c:strCache>
            </c:strRef>
          </c:tx>
          <c:spPr>
            <a:ln w="3175" cap="rnd">
              <a:solidFill>
                <a:schemeClr val="tx1"/>
              </a:solidFill>
              <a:round/>
            </a:ln>
            <a:effectLst/>
          </c:spPr>
          <c:marker>
            <c:symbol val="circle"/>
            <c:size val="5"/>
            <c:spPr>
              <a:solidFill>
                <a:schemeClr val="bg1"/>
              </a:solidFill>
              <a:ln w="3175">
                <a:solidFill>
                  <a:schemeClr val="accent2"/>
                </a:solidFill>
              </a:ln>
              <a:effectLst/>
            </c:spPr>
          </c:marker>
          <c:cat>
            <c:numRef>
              <c:f>Sheet1!$A$2:$A$8</c:f>
              <c:numCache>
                <c:formatCode>General</c:formatCode>
                <c:ptCount val="7"/>
                <c:pt idx="0">
                  <c:v>2017</c:v>
                </c:pt>
                <c:pt idx="1">
                  <c:v>2018</c:v>
                </c:pt>
                <c:pt idx="2">
                  <c:v>2019</c:v>
                </c:pt>
                <c:pt idx="3">
                  <c:v>2020</c:v>
                </c:pt>
                <c:pt idx="4">
                  <c:v>2021</c:v>
                </c:pt>
                <c:pt idx="5">
                  <c:v>2022</c:v>
                </c:pt>
                <c:pt idx="6">
                  <c:v>2023</c:v>
                </c:pt>
              </c:numCache>
            </c:numRef>
          </c:cat>
          <c:val>
            <c:numRef>
              <c:f>Sheet1!$C$2:$C$8</c:f>
              <c:numCache>
                <c:formatCode>0.0%</c:formatCode>
                <c:ptCount val="7"/>
                <c:pt idx="0">
                  <c:v>0.13839489255982157</c:v>
                </c:pt>
                <c:pt idx="1">
                  <c:v>0.1323364276089235</c:v>
                </c:pt>
                <c:pt idx="2">
                  <c:v>0.14973373279754359</c:v>
                </c:pt>
                <c:pt idx="3">
                  <c:v>0.13382032949953374</c:v>
                </c:pt>
                <c:pt idx="4">
                  <c:v>0.11815014254038644</c:v>
                </c:pt>
                <c:pt idx="5">
                  <c:v>0.12296944223560149</c:v>
                </c:pt>
                <c:pt idx="6">
                  <c:v>0.12128394044000206</c:v>
                </c:pt>
              </c:numCache>
            </c:numRef>
          </c:val>
          <c:smooth val="0"/>
          <c:extLst>
            <c:ext xmlns:c16="http://schemas.microsoft.com/office/drawing/2014/chart" uri="{C3380CC4-5D6E-409C-BE32-E72D297353CC}">
              <c16:uniqueId val="{00000004-7CF7-4F01-966C-FA835E3C4B50}"/>
            </c:ext>
          </c:extLst>
        </c:ser>
        <c:dLbls>
          <c:showLegendKey val="0"/>
          <c:showVal val="0"/>
          <c:showCatName val="0"/>
          <c:showSerName val="0"/>
          <c:showPercent val="0"/>
          <c:showBubbleSize val="0"/>
        </c:dLbls>
        <c:marker val="1"/>
        <c:smooth val="0"/>
        <c:axId val="1103470847"/>
        <c:axId val="1103464191"/>
      </c:lineChart>
      <c:catAx>
        <c:axId val="97195520"/>
        <c:scaling>
          <c:orientation val="minMax"/>
        </c:scaling>
        <c:delete val="0"/>
        <c:axPos val="b"/>
        <c:numFmt formatCode="General" sourceLinked="1"/>
        <c:majorTickMark val="none"/>
        <c:minorTickMark val="none"/>
        <c:tickLblPos val="nextTo"/>
        <c:spPr>
          <a:noFill/>
          <a:ln w="317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bg2">
                    <a:lumMod val="75000"/>
                  </a:schemeClr>
                </a:solidFill>
                <a:latin typeface="Raleway" pitchFamily="2" charset="0"/>
                <a:ea typeface="+mn-ea"/>
                <a:cs typeface="+mn-cs"/>
              </a:defRPr>
            </a:pPr>
            <a:endParaRPr lang="en-US"/>
          </a:p>
        </c:txPr>
        <c:crossAx val="97205088"/>
        <c:crosses val="autoZero"/>
        <c:auto val="1"/>
        <c:lblAlgn val="ctr"/>
        <c:lblOffset val="100"/>
        <c:noMultiLvlLbl val="0"/>
      </c:catAx>
      <c:valAx>
        <c:axId val="97205088"/>
        <c:scaling>
          <c:orientation val="minMax"/>
          <c:max val="7"/>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 b="0" i="0" u="none" strike="noStrike" kern="1200" baseline="0">
                <a:noFill/>
                <a:latin typeface="+mn-lt"/>
                <a:ea typeface="+mn-ea"/>
                <a:cs typeface="+mn-cs"/>
              </a:defRPr>
            </a:pPr>
            <a:endParaRPr lang="en-US"/>
          </a:p>
        </c:txPr>
        <c:crossAx val="97195520"/>
        <c:crosses val="autoZero"/>
        <c:crossBetween val="between"/>
      </c:valAx>
      <c:valAx>
        <c:axId val="1103464191"/>
        <c:scaling>
          <c:orientation val="minMax"/>
          <c:max val="0.15000000000000002"/>
          <c:min val="5.000000000000001E-2"/>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700" b="0" i="0" u="none" strike="noStrike" kern="1200" baseline="0">
                <a:solidFill>
                  <a:schemeClr val="bg2">
                    <a:lumMod val="90000"/>
                  </a:schemeClr>
                </a:solidFill>
                <a:latin typeface="+mn-lt"/>
                <a:ea typeface="+mn-ea"/>
                <a:cs typeface="+mn-cs"/>
              </a:defRPr>
            </a:pPr>
            <a:endParaRPr lang="en-US"/>
          </a:p>
        </c:txPr>
        <c:crossAx val="1103470847"/>
        <c:crosses val="max"/>
        <c:crossBetween val="between"/>
      </c:valAx>
      <c:catAx>
        <c:axId val="1103470847"/>
        <c:scaling>
          <c:orientation val="minMax"/>
        </c:scaling>
        <c:delete val="1"/>
        <c:axPos val="b"/>
        <c:numFmt formatCode="General" sourceLinked="1"/>
        <c:majorTickMark val="out"/>
        <c:minorTickMark val="none"/>
        <c:tickLblPos val="nextTo"/>
        <c:crossAx val="1103464191"/>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8-25T17:02:20.360" idx="3">
    <p:pos x="10" y="10"/>
    <p:text>Inventory would be interesting too</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068DC4DE-8AA2-4F4C-8538-2AAFBC26E925}" type="datetimeFigureOut">
              <a:rPr lang="en-US" smtClean="0"/>
              <a:t>30.09.2024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30.09.2024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30.09.2024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a:xfrm>
            <a:off x="247680" y="498060"/>
            <a:ext cx="8640000" cy="432000"/>
          </a:xfrm>
        </p:spPr>
        <p:txBody>
          <a:bodyPr/>
          <a:lstStyle/>
          <a:p>
            <a:r>
              <a:rPr lang="en-US"/>
              <a:t>Click to edit Master title style</a:t>
            </a:r>
            <a:endParaRPr lang="en-US" dirty="0"/>
          </a:p>
        </p:txBody>
      </p:sp>
      <p:sp>
        <p:nvSpPr>
          <p:cNvPr id="5" name="Rectangle 4"/>
          <p:cNvSpPr/>
          <p:nvPr userDrawn="1"/>
        </p:nvSpPr>
        <p:spPr>
          <a:xfrm>
            <a:off x="6400800" y="1105870"/>
            <a:ext cx="27432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63BE1CF-020C-415F-AD29-8EBF9A12FC60}"/>
              </a:ext>
            </a:extLst>
          </p:cNvPr>
          <p:cNvSpPr/>
          <p:nvPr userDrawn="1"/>
        </p:nvSpPr>
        <p:spPr>
          <a:xfrm>
            <a:off x="6820876" y="1126627"/>
            <a:ext cx="2323124" cy="4006107"/>
          </a:xfrm>
          <a:custGeom>
            <a:avLst/>
            <a:gdLst>
              <a:gd name="connsiteX0" fmla="*/ 440533 w 2323124"/>
              <a:gd name="connsiteY0" fmla="*/ 0 h 4006107"/>
              <a:gd name="connsiteX1" fmla="*/ 2323124 w 2323124"/>
              <a:gd name="connsiteY1" fmla="*/ 0 h 4006107"/>
              <a:gd name="connsiteX2" fmla="*/ 2323124 w 2323124"/>
              <a:gd name="connsiteY2" fmla="*/ 4006107 h 4006107"/>
              <a:gd name="connsiteX3" fmla="*/ 2274161 w 2323124"/>
              <a:gd name="connsiteY3" fmla="*/ 4003597 h 4006107"/>
              <a:gd name="connsiteX4" fmla="*/ 0 w 2323124"/>
              <a:gd name="connsiteY4" fmla="*/ 1445124 h 4006107"/>
              <a:gd name="connsiteX5" fmla="*/ 382755 w 2323124"/>
              <a:gd name="connsiteY5" fmla="*/ 85172 h 4006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23124" h="4006107">
                <a:moveTo>
                  <a:pt x="440533" y="0"/>
                </a:moveTo>
                <a:lnTo>
                  <a:pt x="2323124" y="0"/>
                </a:lnTo>
                <a:lnTo>
                  <a:pt x="2323124" y="4006107"/>
                </a:lnTo>
                <a:lnTo>
                  <a:pt x="2274161" y="4003597"/>
                </a:lnTo>
                <a:cubicBezTo>
                  <a:pt x="996799" y="3871897"/>
                  <a:pt x="0" y="2776691"/>
                  <a:pt x="0" y="1445124"/>
                </a:cubicBezTo>
                <a:cubicBezTo>
                  <a:pt x="0" y="945786"/>
                  <a:pt x="140175" y="479687"/>
                  <a:pt x="382755" y="85172"/>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30.09.2024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vert="horz" lIns="0" tIns="0" rIns="0" bIns="0" rtlCol="0" anchor="ctr">
            <a:noAutofit/>
          </a:bodyPr>
          <a:lstStyle>
            <a:lvl1pPr>
              <a:defRPr lang="en-US" sz="1800" dirty="0"/>
            </a:lvl1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6" name="Title 5">
            <a:extLst>
              <a:ext uri="{FF2B5EF4-FFF2-40B4-BE49-F238E27FC236}">
                <a16:creationId xmlns:a16="http://schemas.microsoft.com/office/drawing/2014/main" id="{19DAC97E-C4D3-4876-A638-A309651B8BC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30.09.2024</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30.09.2024</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320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2408457540"/>
              </p:ext>
            </p:extLst>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772000"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Business</a:t>
              </a:r>
              <a:r>
                <a:rPr lang="en-GB" sz="1100" b="1" dirty="0">
                  <a:latin typeface="Raleway" pitchFamily="2" charset="0"/>
                </a:rPr>
                <a:t> </a:t>
              </a:r>
              <a:r>
                <a:rPr lang="en-GB" sz="1100" dirty="0">
                  <a:latin typeface="Raleway" pitchFamily="2" charset="0"/>
                </a:rPr>
                <a:t>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6013174"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Financial</a:t>
              </a:r>
              <a:r>
                <a:rPr lang="en-GB" sz="1100" b="1" dirty="0">
                  <a:latin typeface="Raleway" pitchFamily="2" charset="0"/>
                </a:rPr>
                <a:t> </a:t>
              </a:r>
              <a:r>
                <a:rPr lang="en-GB" sz="1100" dirty="0">
                  <a:latin typeface="Raleway" pitchFamily="2" charset="0"/>
                </a:rPr>
                <a:t>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3599414316"/>
              </p:ext>
            </p:extLst>
          </p:nvPr>
        </p:nvGraphicFramePr>
        <p:xfrm>
          <a:off x="2772000" y="2582268"/>
          <a:ext cx="2880000" cy="1512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3204518" y="3126455"/>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1901990838"/>
              </p:ext>
            </p:extLst>
          </p:nvPr>
        </p:nvGraphicFramePr>
        <p:xfrm>
          <a:off x="6013173"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1324885724"/>
              </p:ext>
            </p:extLst>
          </p:nvPr>
        </p:nvGraphicFramePr>
        <p:xfrm>
          <a:off x="61647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700" b="0" dirty="0">
                          <a:solidFill>
                            <a:schemeClr val="tx1"/>
                          </a:solidFill>
                          <a:latin typeface="Raleway" pitchFamily="2" charset="0"/>
                        </a:rPr>
                        <a:t>1.8x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2.0x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1.5x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3.2x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0.8x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700" b="0" dirty="0">
                          <a:solidFill>
                            <a:schemeClr val="tx1"/>
                          </a:solidFill>
                          <a:latin typeface="Raleway" pitchFamily="2" charset="0"/>
                        </a:rPr>
                        <a:t>1.2x</a:t>
                      </a:r>
                      <a:endParaRPr lang="en-US" sz="7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2928749807"/>
              </p:ext>
            </p:extLst>
          </p:nvPr>
        </p:nvGraphicFramePr>
        <p:xfrm>
          <a:off x="6022927"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52" name="Straight Connector 51">
            <a:extLst>
              <a:ext uri="{FF2B5EF4-FFF2-40B4-BE49-F238E27FC236}">
                <a16:creationId xmlns:a16="http://schemas.microsoft.com/office/drawing/2014/main" id="{8527DE9E-D8C3-4E22-8C1B-96C107668B79}"/>
              </a:ext>
            </a:extLst>
          </p:cNvPr>
          <p:cNvCxnSpPr>
            <a:cxnSpLocks/>
            <a:endCxn id="7" idx="3"/>
          </p:cNvCxnSpPr>
          <p:nvPr/>
        </p:nvCxnSpPr>
        <p:spPr>
          <a:xfrm>
            <a:off x="247678" y="4122065"/>
            <a:ext cx="8640001" cy="0"/>
          </a:xfrm>
          <a:prstGeom prst="line">
            <a:avLst/>
          </a:prstGeom>
          <a:ln>
            <a:solidFill>
              <a:schemeClr val="bg1">
                <a:lumMod val="8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605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31" name="Text Placeholder 30">
            <a:extLst>
              <a:ext uri="{FF2B5EF4-FFF2-40B4-BE49-F238E27FC236}">
                <a16:creationId xmlns:a16="http://schemas.microsoft.com/office/drawing/2014/main" id="{0B9C9DB6-6A6B-4013-9E65-CE2D85EA40D8}"/>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Investment actionability</a:t>
            </a:r>
            <a:endParaRPr lang="en-US" dirty="0"/>
          </a:p>
        </p:txBody>
      </p:sp>
      <p:graphicFrame>
        <p:nvGraphicFramePr>
          <p:cNvPr id="10" name="Chart 9">
            <a:extLst>
              <a:ext uri="{FF2B5EF4-FFF2-40B4-BE49-F238E27FC236}">
                <a16:creationId xmlns:a16="http://schemas.microsoft.com/office/drawing/2014/main" id="{30F4021D-2A88-4EDD-BF0B-A4D4AE0EB0FC}"/>
              </a:ext>
            </a:extLst>
          </p:cNvPr>
          <p:cNvGraphicFramePr/>
          <p:nvPr>
            <p:extLst>
              <p:ext uri="{D42A27DB-BD31-4B8C-83A1-F6EECF244321}">
                <p14:modId xmlns:p14="http://schemas.microsoft.com/office/powerpoint/2010/main" val="3142393823"/>
              </p:ext>
            </p:extLst>
          </p:nvPr>
        </p:nvGraphicFramePr>
        <p:xfrm>
          <a:off x="256320" y="1739033"/>
          <a:ext cx="4315680" cy="2380530"/>
        </p:xfrm>
        <a:graphic>
          <a:graphicData uri="http://schemas.openxmlformats.org/drawingml/2006/chart">
            <c:chart xmlns:c="http://schemas.openxmlformats.org/drawingml/2006/chart" xmlns:r="http://schemas.openxmlformats.org/officeDocument/2006/relationships" r:id="rId2"/>
          </a:graphicData>
        </a:graphic>
      </p:graphicFrame>
      <p:grpSp>
        <p:nvGrpSpPr>
          <p:cNvPr id="17" name="Group 16">
            <a:extLst>
              <a:ext uri="{FF2B5EF4-FFF2-40B4-BE49-F238E27FC236}">
                <a16:creationId xmlns:a16="http://schemas.microsoft.com/office/drawing/2014/main" id="{01A0E983-16CE-49E2-B66F-C94C04D973BE}"/>
              </a:ext>
            </a:extLst>
          </p:cNvPr>
          <p:cNvGrpSpPr/>
          <p:nvPr/>
        </p:nvGrpSpPr>
        <p:grpSpPr>
          <a:xfrm>
            <a:off x="4567679" y="1277008"/>
            <a:ext cx="2160000" cy="288000"/>
            <a:chOff x="250825" y="1239838"/>
            <a:chExt cx="2160000" cy="288000"/>
          </a:xfrm>
        </p:grpSpPr>
        <p:sp>
          <p:nvSpPr>
            <p:cNvPr id="18" name="TextBox 17">
              <a:extLst>
                <a:ext uri="{FF2B5EF4-FFF2-40B4-BE49-F238E27FC236}">
                  <a16:creationId xmlns:a16="http://schemas.microsoft.com/office/drawing/2014/main" id="{C521FEA3-89C2-4B27-B3A3-3BE27892AB4D}"/>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Liquidity</a:t>
              </a:r>
              <a:endParaRPr lang="en-US" sz="1100" i="1" baseline="-25000" dirty="0">
                <a:latin typeface="Raleway" pitchFamily="2" charset="0"/>
              </a:endParaRPr>
            </a:p>
          </p:txBody>
        </p:sp>
        <p:cxnSp>
          <p:nvCxnSpPr>
            <p:cNvPr id="19" name="Straight Connector 18">
              <a:extLst>
                <a:ext uri="{FF2B5EF4-FFF2-40B4-BE49-F238E27FC236}">
                  <a16:creationId xmlns:a16="http://schemas.microsoft.com/office/drawing/2014/main" id="{C736959F-D834-4944-A236-15AB1FBF248C}"/>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Table 18">
            <a:extLst>
              <a:ext uri="{FF2B5EF4-FFF2-40B4-BE49-F238E27FC236}">
                <a16:creationId xmlns:a16="http://schemas.microsoft.com/office/drawing/2014/main" id="{84D0054E-EDAC-4985-99E2-43F57EFAD3E3}"/>
              </a:ext>
            </a:extLst>
          </p:cNvPr>
          <p:cNvGraphicFramePr>
            <a:graphicFrameLocks noGrp="1"/>
          </p:cNvGraphicFramePr>
          <p:nvPr>
            <p:extLst>
              <p:ext uri="{D42A27DB-BD31-4B8C-83A1-F6EECF244321}">
                <p14:modId xmlns:p14="http://schemas.microsoft.com/office/powerpoint/2010/main" val="1483452303"/>
              </p:ext>
            </p:extLst>
          </p:nvPr>
        </p:nvGraphicFramePr>
        <p:xfrm>
          <a:off x="4567679" y="1600710"/>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free float</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256bn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err="1">
                          <a:solidFill>
                            <a:schemeClr val="bg2">
                              <a:lumMod val="75000"/>
                            </a:schemeClr>
                          </a:solidFill>
                          <a:latin typeface="Raleway" pitchFamily="2" charset="0"/>
                        </a:rPr>
                        <a:t>adtv</a:t>
                      </a:r>
                      <a:r>
                        <a:rPr lang="en-GB" sz="900" b="0" dirty="0">
                          <a:solidFill>
                            <a:schemeClr val="bg2">
                              <a:lumMod val="75000"/>
                            </a:schemeClr>
                          </a:solidFill>
                          <a:latin typeface="Raleway" pitchFamily="2" charset="0"/>
                        </a:rPr>
                        <a:t>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on-balance-volume</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grpSp>
        <p:nvGrpSpPr>
          <p:cNvPr id="21" name="Group 20">
            <a:extLst>
              <a:ext uri="{FF2B5EF4-FFF2-40B4-BE49-F238E27FC236}">
                <a16:creationId xmlns:a16="http://schemas.microsoft.com/office/drawing/2014/main" id="{7C4DC312-0A80-46F7-850C-3D55BA70180A}"/>
              </a:ext>
            </a:extLst>
          </p:cNvPr>
          <p:cNvGrpSpPr/>
          <p:nvPr/>
        </p:nvGrpSpPr>
        <p:grpSpPr>
          <a:xfrm>
            <a:off x="4567679" y="2770247"/>
            <a:ext cx="2160000" cy="288000"/>
            <a:chOff x="250825" y="1239838"/>
            <a:chExt cx="2160000" cy="288000"/>
          </a:xfrm>
        </p:grpSpPr>
        <p:sp>
          <p:nvSpPr>
            <p:cNvPr id="22" name="TextBox 21">
              <a:extLst>
                <a:ext uri="{FF2B5EF4-FFF2-40B4-BE49-F238E27FC236}">
                  <a16:creationId xmlns:a16="http://schemas.microsoft.com/office/drawing/2014/main" id="{1F507B4B-4B84-44C8-B44A-B75F6586185A}"/>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dirty="0">
                  <a:latin typeface="Raleway" pitchFamily="2" charset="0"/>
                </a:rPr>
                <a:t>Return</a:t>
              </a:r>
              <a:r>
                <a:rPr lang="en-GB" sz="1100" b="1" dirty="0">
                  <a:latin typeface="Raleway" pitchFamily="2" charset="0"/>
                </a:rPr>
                <a:t> </a:t>
              </a:r>
              <a:r>
                <a:rPr lang="en-GB" sz="1100" dirty="0">
                  <a:latin typeface="Raleway" pitchFamily="2" charset="0"/>
                </a:rPr>
                <a:t>profile</a:t>
              </a:r>
              <a:endParaRPr lang="en-US" sz="1100" i="1" baseline="-25000" dirty="0">
                <a:latin typeface="Raleway" pitchFamily="2" charset="0"/>
              </a:endParaRPr>
            </a:p>
          </p:txBody>
        </p:sp>
        <p:cxnSp>
          <p:nvCxnSpPr>
            <p:cNvPr id="24" name="Straight Connector 23">
              <a:extLst>
                <a:ext uri="{FF2B5EF4-FFF2-40B4-BE49-F238E27FC236}">
                  <a16:creationId xmlns:a16="http://schemas.microsoft.com/office/drawing/2014/main" id="{B37BB8B8-1496-484E-A173-7C68A0548074}"/>
                </a:ext>
              </a:extLst>
            </p:cNvPr>
            <p:cNvCxnSpPr>
              <a:cxnSpLocks/>
            </p:cNvCxnSpPr>
            <p:nvPr/>
          </p:nvCxnSpPr>
          <p:spPr>
            <a:xfrm>
              <a:off x="250825" y="1527838"/>
              <a:ext cx="216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5" name="Table 18">
            <a:extLst>
              <a:ext uri="{FF2B5EF4-FFF2-40B4-BE49-F238E27FC236}">
                <a16:creationId xmlns:a16="http://schemas.microsoft.com/office/drawing/2014/main" id="{C5B3EFB1-E020-405F-AC66-7D173B44B6A1}"/>
              </a:ext>
            </a:extLst>
          </p:cNvPr>
          <p:cNvGraphicFramePr>
            <a:graphicFrameLocks noGrp="1"/>
          </p:cNvGraphicFramePr>
          <p:nvPr>
            <p:extLst>
              <p:ext uri="{D42A27DB-BD31-4B8C-83A1-F6EECF244321}">
                <p14:modId xmlns:p14="http://schemas.microsoft.com/office/powerpoint/2010/main" val="1167673774"/>
              </p:ext>
            </p:extLst>
          </p:nvPr>
        </p:nvGraphicFramePr>
        <p:xfrm>
          <a:off x="4567679" y="3111563"/>
          <a:ext cx="2160000" cy="1008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return L3M</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dividend yield</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kern="1200" dirty="0">
                          <a:solidFill>
                            <a:schemeClr val="tx1"/>
                          </a:solidFill>
                          <a:latin typeface="Raleway" pitchFamily="2" charset="0"/>
                          <a:ea typeface="+mn-ea"/>
                          <a:cs typeface="+mn-cs"/>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vola 90d</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err="1">
                          <a:ln>
                            <a:noFill/>
                          </a:ln>
                          <a:solidFill>
                            <a:srgbClr val="D6D6D6">
                              <a:lumMod val="75000"/>
                            </a:srgbClr>
                          </a:solidFill>
                          <a:effectLst/>
                          <a:uLnTx/>
                          <a:uFillTx/>
                          <a:latin typeface="Raleway" pitchFamily="2" charset="0"/>
                          <a:ea typeface="+mn-ea"/>
                          <a:cs typeface="+mn-cs"/>
                        </a:rPr>
                        <a:t>VaR</a:t>
                      </a: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 L3Y</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36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bl>
          </a:graphicData>
        </a:graphic>
      </p:graphicFrame>
      <p:sp>
        <p:nvSpPr>
          <p:cNvPr id="12" name="TextBox 11">
            <a:extLst>
              <a:ext uri="{FF2B5EF4-FFF2-40B4-BE49-F238E27FC236}">
                <a16:creationId xmlns:a16="http://schemas.microsoft.com/office/drawing/2014/main" id="{60F60D55-6CB6-4C68-9504-6901660FAE77}"/>
              </a:ext>
            </a:extLst>
          </p:cNvPr>
          <p:cNvSpPr txBox="1"/>
          <p:nvPr/>
        </p:nvSpPr>
        <p:spPr>
          <a:xfrm>
            <a:off x="7434146" y="1257139"/>
            <a:ext cx="1459029" cy="2880000"/>
          </a:xfrm>
          <a:prstGeom prst="rect">
            <a:avLst/>
          </a:prstGeom>
          <a:noFill/>
        </p:spPr>
        <p:txBody>
          <a:bodyPr wrap="square" rtlCol="0" anchor="ctr">
            <a:noAutofit/>
          </a:bodyPr>
          <a:lstStyle/>
          <a:p>
            <a:pPr>
              <a:buClr>
                <a:schemeClr val="accent4"/>
              </a:buClr>
            </a:pPr>
            <a:r>
              <a:rPr lang="en-US" sz="900" b="1" dirty="0">
                <a:solidFill>
                  <a:schemeClr val="bg1"/>
                </a:solidFill>
                <a:latin typeface="Raleway" pitchFamily="2" charset="0"/>
              </a:rPr>
              <a:t>Some comment on the stock generated by Chat GPT</a:t>
            </a:r>
          </a:p>
        </p:txBody>
      </p:sp>
      <p:grpSp>
        <p:nvGrpSpPr>
          <p:cNvPr id="16" name="Group 15">
            <a:extLst>
              <a:ext uri="{FF2B5EF4-FFF2-40B4-BE49-F238E27FC236}">
                <a16:creationId xmlns:a16="http://schemas.microsoft.com/office/drawing/2014/main" id="{6F7FBDE1-8EBB-451F-A6D9-DC91741BE357}"/>
              </a:ext>
            </a:extLst>
          </p:cNvPr>
          <p:cNvGrpSpPr/>
          <p:nvPr/>
        </p:nvGrpSpPr>
        <p:grpSpPr>
          <a:xfrm>
            <a:off x="1467059" y="1649032"/>
            <a:ext cx="962273" cy="180000"/>
            <a:chOff x="1467059" y="1649032"/>
            <a:chExt cx="962273" cy="180000"/>
          </a:xfrm>
        </p:grpSpPr>
        <p:sp>
          <p:nvSpPr>
            <p:cNvPr id="30" name="TextBox 29">
              <a:extLst>
                <a:ext uri="{FF2B5EF4-FFF2-40B4-BE49-F238E27FC236}">
                  <a16:creationId xmlns:a16="http://schemas.microsoft.com/office/drawing/2014/main" id="{9DFCD723-7400-49A1-82DC-6061FB99E1C7}"/>
                </a:ext>
              </a:extLst>
            </p:cNvPr>
            <p:cNvSpPr txBox="1"/>
            <p:nvPr/>
          </p:nvSpPr>
          <p:spPr>
            <a:xfrm>
              <a:off x="1467059" y="1649032"/>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volume (right)</a:t>
              </a:r>
              <a:endParaRPr lang="en-US" sz="700" i="1" dirty="0">
                <a:solidFill>
                  <a:schemeClr val="bg2">
                    <a:lumMod val="90000"/>
                  </a:schemeClr>
                </a:solidFill>
                <a:latin typeface="Raleway" pitchFamily="2" charset="0"/>
              </a:endParaRPr>
            </a:p>
          </p:txBody>
        </p:sp>
        <p:sp>
          <p:nvSpPr>
            <p:cNvPr id="32" name="Rectangle 31">
              <a:extLst>
                <a:ext uri="{FF2B5EF4-FFF2-40B4-BE49-F238E27FC236}">
                  <a16:creationId xmlns:a16="http://schemas.microsoft.com/office/drawing/2014/main" id="{21A90C38-735C-4D94-88F0-8BF0071B501A}"/>
                </a:ext>
              </a:extLst>
            </p:cNvPr>
            <p:cNvSpPr/>
            <p:nvPr/>
          </p:nvSpPr>
          <p:spPr>
            <a:xfrm>
              <a:off x="2177332" y="1703032"/>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8B87DF7F-095A-4E7E-9CF6-0F315B3C3BB5}"/>
              </a:ext>
            </a:extLst>
          </p:cNvPr>
          <p:cNvGrpSpPr/>
          <p:nvPr/>
        </p:nvGrpSpPr>
        <p:grpSpPr>
          <a:xfrm>
            <a:off x="256319" y="1649032"/>
            <a:ext cx="1040017" cy="180000"/>
            <a:chOff x="256319" y="1649032"/>
            <a:chExt cx="1040017" cy="180000"/>
          </a:xfrm>
        </p:grpSpPr>
        <p:sp>
          <p:nvSpPr>
            <p:cNvPr id="34" name="TextBox 33">
              <a:extLst>
                <a:ext uri="{FF2B5EF4-FFF2-40B4-BE49-F238E27FC236}">
                  <a16:creationId xmlns:a16="http://schemas.microsoft.com/office/drawing/2014/main" id="{9E348446-7AD9-4EEF-BE6F-1CB6D46A03FE}"/>
                </a:ext>
              </a:extLst>
            </p:cNvPr>
            <p:cNvSpPr txBox="1"/>
            <p:nvPr/>
          </p:nvSpPr>
          <p:spPr>
            <a:xfrm>
              <a:off x="256319" y="1649032"/>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share price (left)</a:t>
              </a:r>
              <a:endParaRPr lang="en-US" sz="700" i="1" dirty="0">
                <a:solidFill>
                  <a:schemeClr val="bg2">
                    <a:lumMod val="90000"/>
                  </a:schemeClr>
                </a:solidFill>
                <a:latin typeface="Raleway" pitchFamily="2" charset="0"/>
              </a:endParaRPr>
            </a:p>
          </p:txBody>
        </p:sp>
        <p:cxnSp>
          <p:nvCxnSpPr>
            <p:cNvPr id="36" name="Straight Connector 35">
              <a:extLst>
                <a:ext uri="{FF2B5EF4-FFF2-40B4-BE49-F238E27FC236}">
                  <a16:creationId xmlns:a16="http://schemas.microsoft.com/office/drawing/2014/main" id="{AB726FBB-B5A2-4198-BFFB-15856692CFA6}"/>
                </a:ext>
              </a:extLst>
            </p:cNvPr>
            <p:cNvCxnSpPr>
              <a:cxnSpLocks/>
            </p:cNvCxnSpPr>
            <p:nvPr/>
          </p:nvCxnSpPr>
          <p:spPr>
            <a:xfrm>
              <a:off x="1044336" y="1739032"/>
              <a:ext cx="252000" cy="0"/>
            </a:xfrm>
            <a:prstGeom prst="line">
              <a:avLst/>
            </a:prstGeom>
            <a:ln>
              <a:solidFill>
                <a:srgbClr val="88A9C4"/>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7AC94D04-CEF7-400B-97CC-51659C7BDCB6}"/>
              </a:ext>
            </a:extLst>
          </p:cNvPr>
          <p:cNvGrpSpPr/>
          <p:nvPr/>
        </p:nvGrpSpPr>
        <p:grpSpPr>
          <a:xfrm>
            <a:off x="247679" y="1172932"/>
            <a:ext cx="2880000" cy="392076"/>
            <a:chOff x="247679" y="1172932"/>
            <a:chExt cx="2880000" cy="392076"/>
          </a:xfrm>
        </p:grpSpPr>
        <p:sp>
          <p:nvSpPr>
            <p:cNvPr id="29" name="TextBox 28">
              <a:extLst>
                <a:ext uri="{FF2B5EF4-FFF2-40B4-BE49-F238E27FC236}">
                  <a16:creationId xmlns:a16="http://schemas.microsoft.com/office/drawing/2014/main" id="{E1BF500C-2267-4786-9283-950DEAA929E7}"/>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Share price development</a:t>
              </a:r>
            </a:p>
            <a:p>
              <a:pPr>
                <a:buClr>
                  <a:schemeClr val="accent4"/>
                </a:buClr>
              </a:pPr>
              <a:r>
                <a:rPr lang="en-GB" sz="900" i="1" baseline="-25000" dirty="0">
                  <a:latin typeface="Raleway" pitchFamily="2" charset="0"/>
                </a:rPr>
                <a:t>USD</a:t>
              </a:r>
              <a:endParaRPr lang="en-US" sz="900" i="1" baseline="-25000" dirty="0">
                <a:latin typeface="Raleway" pitchFamily="2" charset="0"/>
              </a:endParaRPr>
            </a:p>
          </p:txBody>
        </p:sp>
        <p:cxnSp>
          <p:nvCxnSpPr>
            <p:cNvPr id="33" name="Straight Connector 32">
              <a:extLst>
                <a:ext uri="{FF2B5EF4-FFF2-40B4-BE49-F238E27FC236}">
                  <a16:creationId xmlns:a16="http://schemas.microsoft.com/office/drawing/2014/main" id="{23C7243A-994A-4D4F-B80A-29E31CC13D7A}"/>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278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3</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Business development</a:t>
            </a:r>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graphicFrame>
        <p:nvGraphicFramePr>
          <p:cNvPr id="10" name="Chart 9">
            <a:extLst>
              <a:ext uri="{FF2B5EF4-FFF2-40B4-BE49-F238E27FC236}">
                <a16:creationId xmlns:a16="http://schemas.microsoft.com/office/drawing/2014/main" id="{8F0ADA87-5EB4-4A38-86F5-D7FFBF8EC8BD}"/>
              </a:ext>
            </a:extLst>
          </p:cNvPr>
          <p:cNvGraphicFramePr/>
          <p:nvPr>
            <p:extLst>
              <p:ext uri="{D42A27DB-BD31-4B8C-83A1-F6EECF244321}">
                <p14:modId xmlns:p14="http://schemas.microsoft.com/office/powerpoint/2010/main" val="3871174287"/>
              </p:ext>
            </p:extLst>
          </p:nvPr>
        </p:nvGraphicFramePr>
        <p:xfrm>
          <a:off x="267863" y="1917395"/>
          <a:ext cx="5184000" cy="762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28">
            <a:extLst>
              <a:ext uri="{FF2B5EF4-FFF2-40B4-BE49-F238E27FC236}">
                <a16:creationId xmlns:a16="http://schemas.microsoft.com/office/drawing/2014/main" id="{231017EE-C79F-42B7-99C4-F4286019F282}"/>
              </a:ext>
            </a:extLst>
          </p:cNvPr>
          <p:cNvGraphicFramePr>
            <a:graphicFrameLocks noGrp="1"/>
          </p:cNvGraphicFramePr>
          <p:nvPr>
            <p:extLst>
              <p:ext uri="{D42A27DB-BD31-4B8C-83A1-F6EECF244321}">
                <p14:modId xmlns:p14="http://schemas.microsoft.com/office/powerpoint/2010/main" val="1860611002"/>
              </p:ext>
            </p:extLst>
          </p:nvPr>
        </p:nvGraphicFramePr>
        <p:xfrm>
          <a:off x="402863" y="1680439"/>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tx1"/>
                          </a:solidFill>
                          <a:latin typeface="Raleway" pitchFamily="2" charset="0"/>
                        </a:rPr>
                        <a:t>+ 1.5</a:t>
                      </a:r>
                      <a:r>
                        <a:rPr lang="en-GB" sz="700" b="0" dirty="0">
                          <a:solidFill>
                            <a:schemeClr val="tx1"/>
                          </a:solidFill>
                          <a:latin typeface="Raleway" pitchFamily="2" charset="0"/>
                        </a:rPr>
                        <a:t> </a:t>
                      </a:r>
                      <a:r>
                        <a:rPr lang="en-US" sz="700" b="0" dirty="0">
                          <a:solidFill>
                            <a:schemeClr val="bg2">
                              <a:lumMod val="50000"/>
                            </a:schemeClr>
                          </a:solidFill>
                          <a:latin typeface="Raleway" pitchFamily="2" charset="0"/>
                        </a:rPr>
                        <a:t>(25%)</a:t>
                      </a: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+ 1.7</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(24%)</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+ 2.2</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(24%)</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+ 1.7</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(15%)</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+ 2.9</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(23%)</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+ 1.8</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(12%)</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+ 1.8</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(10%)</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9" name="Group 8">
            <a:extLst>
              <a:ext uri="{FF2B5EF4-FFF2-40B4-BE49-F238E27FC236}">
                <a16:creationId xmlns:a16="http://schemas.microsoft.com/office/drawing/2014/main" id="{CA0EE546-DE24-4D3B-86F3-52EAA086DEC6}"/>
              </a:ext>
            </a:extLst>
          </p:cNvPr>
          <p:cNvGrpSpPr/>
          <p:nvPr/>
        </p:nvGrpSpPr>
        <p:grpSpPr>
          <a:xfrm>
            <a:off x="247679" y="1172932"/>
            <a:ext cx="2880000" cy="392076"/>
            <a:chOff x="247679" y="1172932"/>
            <a:chExt cx="2880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Revenue growth</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8932099-FE2B-4444-BCD5-4C49E35124A0}"/>
              </a:ext>
            </a:extLst>
          </p:cNvPr>
          <p:cNvGrpSpPr/>
          <p:nvPr/>
        </p:nvGrpSpPr>
        <p:grpSpPr>
          <a:xfrm>
            <a:off x="247679" y="2605360"/>
            <a:ext cx="2880000" cy="392076"/>
            <a:chOff x="247679" y="1172932"/>
            <a:chExt cx="2880000" cy="392076"/>
          </a:xfrm>
        </p:grpSpPr>
        <p:sp>
          <p:nvSpPr>
            <p:cNvPr id="18" name="TextBox 17">
              <a:extLst>
                <a:ext uri="{FF2B5EF4-FFF2-40B4-BE49-F238E27FC236}">
                  <a16:creationId xmlns:a16="http://schemas.microsoft.com/office/drawing/2014/main" id="{B36B6817-089E-4856-BDC9-421F4B3BB181}"/>
                </a:ext>
              </a:extLst>
            </p:cNvPr>
            <p:cNvSpPr txBox="1"/>
            <p:nvPr/>
          </p:nvSpPr>
          <p:spPr>
            <a:xfrm>
              <a:off x="247679" y="1172932"/>
              <a:ext cx="2880000" cy="288000"/>
            </a:xfrm>
            <a:prstGeom prst="rect">
              <a:avLst/>
            </a:prstGeom>
            <a:noFill/>
          </p:spPr>
          <p:txBody>
            <a:bodyPr wrap="square" rtlCol="0">
              <a:noAutofit/>
            </a:bodyPr>
            <a:lstStyle/>
            <a:p>
              <a:pPr>
                <a:buClr>
                  <a:schemeClr val="accent4"/>
                </a:buClr>
              </a:pPr>
              <a:r>
                <a:rPr lang="en-GB" sz="1100" dirty="0">
                  <a:latin typeface="Raleway" pitchFamily="2" charset="0"/>
                </a:rPr>
                <a:t>Investments in business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9" name="Straight Connector 18">
              <a:extLst>
                <a:ext uri="{FF2B5EF4-FFF2-40B4-BE49-F238E27FC236}">
                  <a16:creationId xmlns:a16="http://schemas.microsoft.com/office/drawing/2014/main" id="{F08B9782-8DB1-494A-A427-C89080698DAF}"/>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20" name="Chart 19">
            <a:extLst>
              <a:ext uri="{FF2B5EF4-FFF2-40B4-BE49-F238E27FC236}">
                <a16:creationId xmlns:a16="http://schemas.microsoft.com/office/drawing/2014/main" id="{7C23CA6A-5635-4F39-A039-6999EDB764E6}"/>
              </a:ext>
            </a:extLst>
          </p:cNvPr>
          <p:cNvGraphicFramePr/>
          <p:nvPr>
            <p:extLst>
              <p:ext uri="{D42A27DB-BD31-4B8C-83A1-F6EECF244321}">
                <p14:modId xmlns:p14="http://schemas.microsoft.com/office/powerpoint/2010/main" val="1994073893"/>
              </p:ext>
            </p:extLst>
          </p:nvPr>
        </p:nvGraphicFramePr>
        <p:xfrm>
          <a:off x="267863" y="3360607"/>
          <a:ext cx="5184000" cy="7623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8">
            <a:extLst>
              <a:ext uri="{FF2B5EF4-FFF2-40B4-BE49-F238E27FC236}">
                <a16:creationId xmlns:a16="http://schemas.microsoft.com/office/drawing/2014/main" id="{12EEB33C-7F8D-4C5A-B8BE-65E77958EF0C}"/>
              </a:ext>
            </a:extLst>
          </p:cNvPr>
          <p:cNvGraphicFramePr>
            <a:graphicFrameLocks noGrp="1"/>
          </p:cNvGraphicFramePr>
          <p:nvPr>
            <p:extLst>
              <p:ext uri="{D42A27DB-BD31-4B8C-83A1-F6EECF244321}">
                <p14:modId xmlns:p14="http://schemas.microsoft.com/office/powerpoint/2010/main" val="3535400716"/>
              </p:ext>
            </p:extLst>
          </p:nvPr>
        </p:nvGraphicFramePr>
        <p:xfrm>
          <a:off x="402863" y="3157936"/>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0.9</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tx1"/>
                          </a:solidFill>
                          <a:latin typeface="Raleway" pitchFamily="2" charset="0"/>
                        </a:rPr>
                        <a:t>cash</a:t>
                      </a:r>
                      <a:endParaRPr lang="en-US" sz="700" b="1"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62" name="Group 61">
            <a:extLst>
              <a:ext uri="{FF2B5EF4-FFF2-40B4-BE49-F238E27FC236}">
                <a16:creationId xmlns:a16="http://schemas.microsoft.com/office/drawing/2014/main" id="{72252623-9E82-4C52-AA8C-DFEC3DCDCAF1}"/>
              </a:ext>
            </a:extLst>
          </p:cNvPr>
          <p:cNvGrpSpPr/>
          <p:nvPr/>
        </p:nvGrpSpPr>
        <p:grpSpPr>
          <a:xfrm>
            <a:off x="5324618" y="2042091"/>
            <a:ext cx="951546" cy="614822"/>
            <a:chOff x="5416058" y="1871403"/>
            <a:chExt cx="951546" cy="614822"/>
          </a:xfrm>
        </p:grpSpPr>
        <p:grpSp>
          <p:nvGrpSpPr>
            <p:cNvPr id="55" name="Group 54">
              <a:extLst>
                <a:ext uri="{FF2B5EF4-FFF2-40B4-BE49-F238E27FC236}">
                  <a16:creationId xmlns:a16="http://schemas.microsoft.com/office/drawing/2014/main" id="{435A1174-DBAF-4DA8-8A8E-A72947F85F28}"/>
                </a:ext>
              </a:extLst>
            </p:cNvPr>
            <p:cNvGrpSpPr/>
            <p:nvPr/>
          </p:nvGrpSpPr>
          <p:grpSpPr>
            <a:xfrm>
              <a:off x="5416058" y="2088814"/>
              <a:ext cx="951546" cy="180000"/>
              <a:chOff x="5416058" y="2088814"/>
              <a:chExt cx="951546" cy="180000"/>
            </a:xfrm>
          </p:grpSpPr>
          <p:sp>
            <p:nvSpPr>
              <p:cNvPr id="24" name="TextBox 23">
                <a:extLst>
                  <a:ext uri="{FF2B5EF4-FFF2-40B4-BE49-F238E27FC236}">
                    <a16:creationId xmlns:a16="http://schemas.microsoft.com/office/drawing/2014/main" id="{99E109F4-ADA7-4DAB-AA51-AD6819969276}"/>
                  </a:ext>
                </a:extLst>
              </p:cNvPr>
              <p:cNvSpPr txBox="1"/>
              <p:nvPr/>
            </p:nvSpPr>
            <p:spPr>
              <a:xfrm>
                <a:off x="5416058" y="2088814"/>
                <a:ext cx="648000" cy="180000"/>
              </a:xfrm>
              <a:prstGeom prst="rect">
                <a:avLst/>
              </a:prstGeom>
              <a:noFill/>
            </p:spPr>
            <p:txBody>
              <a:bodyPr wrap="square" lIns="0" tIns="0" rIns="0" bIns="0" rtlCol="0" anchor="ctr">
                <a:noAutofit/>
              </a:bodyPr>
              <a:lstStyle/>
              <a:p>
                <a:pPr algn="r">
                  <a:buClr>
                    <a:schemeClr val="accent4"/>
                  </a:buClr>
                </a:pPr>
                <a:r>
                  <a:rPr lang="de-DE" sz="700" i="1" dirty="0" err="1">
                    <a:solidFill>
                      <a:schemeClr val="bg2">
                        <a:lumMod val="90000"/>
                      </a:schemeClr>
                    </a:solidFill>
                    <a:latin typeface="Raleway" pitchFamily="2" charset="0"/>
                  </a:rPr>
                  <a:t>YoY</a:t>
                </a:r>
                <a:r>
                  <a:rPr lang="de-DE" sz="700" i="1" dirty="0">
                    <a:solidFill>
                      <a:schemeClr val="bg2">
                        <a:lumMod val="90000"/>
                      </a:schemeClr>
                    </a:solidFill>
                    <a:latin typeface="Raleway" pitchFamily="2" charset="0"/>
                  </a:rPr>
                  <a:t> </a:t>
                </a:r>
                <a:r>
                  <a:rPr lang="de-DE" sz="700" i="1" dirty="0" err="1">
                    <a:solidFill>
                      <a:schemeClr val="bg2">
                        <a:lumMod val="90000"/>
                      </a:schemeClr>
                    </a:solidFill>
                    <a:latin typeface="Raleway" pitchFamily="2" charset="0"/>
                  </a:rPr>
                  <a:t>growth</a:t>
                </a:r>
                <a:endParaRPr lang="en-US" sz="700" i="1" dirty="0">
                  <a:solidFill>
                    <a:schemeClr val="bg2">
                      <a:lumMod val="90000"/>
                    </a:schemeClr>
                  </a:solidFill>
                  <a:latin typeface="Raleway" pitchFamily="2" charset="0"/>
                </a:endParaRPr>
              </a:p>
            </p:txBody>
          </p:sp>
          <p:sp>
            <p:nvSpPr>
              <p:cNvPr id="25" name="Rectangle 24">
                <a:extLst>
                  <a:ext uri="{FF2B5EF4-FFF2-40B4-BE49-F238E27FC236}">
                    <a16:creationId xmlns:a16="http://schemas.microsoft.com/office/drawing/2014/main" id="{C6D2543B-D599-42F3-A0AA-9562976EC78A}"/>
                  </a:ext>
                </a:extLst>
              </p:cNvPr>
              <p:cNvSpPr/>
              <p:nvPr/>
            </p:nvSpPr>
            <p:spPr>
              <a:xfrm>
                <a:off x="6115604" y="2142814"/>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93F5185A-414A-4790-AF0C-7D60006B4B5A}"/>
                </a:ext>
              </a:extLst>
            </p:cNvPr>
            <p:cNvGrpSpPr/>
            <p:nvPr/>
          </p:nvGrpSpPr>
          <p:grpSpPr>
            <a:xfrm>
              <a:off x="5416058" y="1871403"/>
              <a:ext cx="951546" cy="180000"/>
              <a:chOff x="5416058" y="1871403"/>
              <a:chExt cx="951546" cy="180000"/>
            </a:xfrm>
          </p:grpSpPr>
          <p:sp>
            <p:nvSpPr>
              <p:cNvPr id="27" name="TextBox 26">
                <a:extLst>
                  <a:ext uri="{FF2B5EF4-FFF2-40B4-BE49-F238E27FC236}">
                    <a16:creationId xmlns:a16="http://schemas.microsoft.com/office/drawing/2014/main" id="{9D72A7A2-2313-4730-AE71-1BF87DC5CD50}"/>
                  </a:ext>
                </a:extLst>
              </p:cNvPr>
              <p:cNvSpPr txBox="1"/>
              <p:nvPr/>
            </p:nvSpPr>
            <p:spPr>
              <a:xfrm>
                <a:off x="5416058" y="1871403"/>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28" name="Rectangle 27">
                <a:extLst>
                  <a:ext uri="{FF2B5EF4-FFF2-40B4-BE49-F238E27FC236}">
                    <a16:creationId xmlns:a16="http://schemas.microsoft.com/office/drawing/2014/main" id="{12CE87A8-4CC7-4D3A-84F3-5A49DE6BF73F}"/>
                  </a:ext>
                </a:extLst>
              </p:cNvPr>
              <p:cNvSpPr/>
              <p:nvPr/>
            </p:nvSpPr>
            <p:spPr>
              <a:xfrm>
                <a:off x="6115604" y="1925403"/>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49364443-1BC2-4697-978A-74E1FEC9C583}"/>
                </a:ext>
              </a:extLst>
            </p:cNvPr>
            <p:cNvGrpSpPr/>
            <p:nvPr/>
          </p:nvGrpSpPr>
          <p:grpSpPr>
            <a:xfrm>
              <a:off x="5416058" y="2306225"/>
              <a:ext cx="951546" cy="180000"/>
              <a:chOff x="5416058" y="2306225"/>
              <a:chExt cx="951546" cy="180000"/>
            </a:xfrm>
          </p:grpSpPr>
          <p:sp>
            <p:nvSpPr>
              <p:cNvPr id="30" name="TextBox 29">
                <a:extLst>
                  <a:ext uri="{FF2B5EF4-FFF2-40B4-BE49-F238E27FC236}">
                    <a16:creationId xmlns:a16="http://schemas.microsoft.com/office/drawing/2014/main" id="{CF994761-A1B5-47AB-8EF6-1716EE027645}"/>
                  </a:ext>
                </a:extLst>
              </p:cNvPr>
              <p:cNvSpPr txBox="1"/>
              <p:nvPr/>
            </p:nvSpPr>
            <p:spPr>
              <a:xfrm>
                <a:off x="5416058" y="2306225"/>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YoY growth (%)</a:t>
                </a:r>
                <a:endParaRPr lang="en-US" sz="700" i="1" dirty="0">
                  <a:solidFill>
                    <a:schemeClr val="bg2">
                      <a:lumMod val="90000"/>
                    </a:schemeClr>
                  </a:solidFill>
                  <a:latin typeface="Raleway" pitchFamily="2" charset="0"/>
                </a:endParaRPr>
              </a:p>
            </p:txBody>
          </p:sp>
          <p:grpSp>
            <p:nvGrpSpPr>
              <p:cNvPr id="31" name="Group 30">
                <a:extLst>
                  <a:ext uri="{FF2B5EF4-FFF2-40B4-BE49-F238E27FC236}">
                    <a16:creationId xmlns:a16="http://schemas.microsoft.com/office/drawing/2014/main" id="{E29D3CDB-61ED-4C43-8A57-3A11013F8398}"/>
                  </a:ext>
                </a:extLst>
              </p:cNvPr>
              <p:cNvGrpSpPr/>
              <p:nvPr/>
            </p:nvGrpSpPr>
            <p:grpSpPr>
              <a:xfrm>
                <a:off x="6115604" y="2369225"/>
                <a:ext cx="252000" cy="54000"/>
                <a:chOff x="7940040" y="2906704"/>
                <a:chExt cx="252000" cy="54000"/>
              </a:xfrm>
            </p:grpSpPr>
            <p:cxnSp>
              <p:nvCxnSpPr>
                <p:cNvPr id="32" name="Straight Connector 31">
                  <a:extLst>
                    <a:ext uri="{FF2B5EF4-FFF2-40B4-BE49-F238E27FC236}">
                      <a16:creationId xmlns:a16="http://schemas.microsoft.com/office/drawing/2014/main" id="{642E2E1F-27EB-4DD6-946C-BBAA321D5473}"/>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5872297-AFB6-4EA0-9D4A-3E272BBAA8F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61" name="Group 60">
            <a:extLst>
              <a:ext uri="{FF2B5EF4-FFF2-40B4-BE49-F238E27FC236}">
                <a16:creationId xmlns:a16="http://schemas.microsoft.com/office/drawing/2014/main" id="{5CF3C678-E64A-4A98-B4FF-E31CFE7CC0AB}"/>
              </a:ext>
            </a:extLst>
          </p:cNvPr>
          <p:cNvGrpSpPr/>
          <p:nvPr/>
        </p:nvGrpSpPr>
        <p:grpSpPr>
          <a:xfrm>
            <a:off x="5324618" y="3415137"/>
            <a:ext cx="951546" cy="667584"/>
            <a:chOff x="5416058" y="3189585"/>
            <a:chExt cx="951546" cy="667584"/>
          </a:xfrm>
        </p:grpSpPr>
        <p:grpSp>
          <p:nvGrpSpPr>
            <p:cNvPr id="58" name="Group 57">
              <a:extLst>
                <a:ext uri="{FF2B5EF4-FFF2-40B4-BE49-F238E27FC236}">
                  <a16:creationId xmlns:a16="http://schemas.microsoft.com/office/drawing/2014/main" id="{6A83C008-B44B-4028-AB08-DE37B50AD628}"/>
                </a:ext>
              </a:extLst>
            </p:cNvPr>
            <p:cNvGrpSpPr/>
            <p:nvPr/>
          </p:nvGrpSpPr>
          <p:grpSpPr>
            <a:xfrm>
              <a:off x="5416058" y="3352113"/>
              <a:ext cx="951546" cy="180000"/>
              <a:chOff x="5416058" y="3369584"/>
              <a:chExt cx="951546" cy="180000"/>
            </a:xfrm>
          </p:grpSpPr>
          <p:sp>
            <p:nvSpPr>
              <p:cNvPr id="36" name="TextBox 35">
                <a:extLst>
                  <a:ext uri="{FF2B5EF4-FFF2-40B4-BE49-F238E27FC236}">
                    <a16:creationId xmlns:a16="http://schemas.microsoft.com/office/drawing/2014/main" id="{974C7E24-CF8E-4B28-B172-3456EA27BCE6}"/>
                  </a:ext>
                </a:extLst>
              </p:cNvPr>
              <p:cNvSpPr txBox="1"/>
              <p:nvPr/>
            </p:nvSpPr>
            <p:spPr>
              <a:xfrm>
                <a:off x="5416058" y="3369584"/>
                <a:ext cx="648000" cy="180000"/>
              </a:xfrm>
              <a:prstGeom prst="rect">
                <a:avLst/>
              </a:prstGeom>
              <a:noFill/>
            </p:spPr>
            <p:txBody>
              <a:bodyPr wrap="square" lIns="0" tIns="0" rIns="0" bIns="0" rtlCol="0" anchor="ctr">
                <a:noAutofit/>
              </a:bodyPr>
              <a:lstStyle/>
              <a:p>
                <a:pPr algn="r">
                  <a:buClr>
                    <a:schemeClr val="accent4"/>
                  </a:buClr>
                </a:pPr>
                <a:r>
                  <a:rPr lang="de-DE" sz="700" i="1" dirty="0">
                    <a:solidFill>
                      <a:schemeClr val="bg2">
                        <a:lumMod val="90000"/>
                      </a:schemeClr>
                    </a:solidFill>
                    <a:latin typeface="Raleway" pitchFamily="2" charset="0"/>
                  </a:rPr>
                  <a:t>Acquisitions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C4F7869B-6BB9-4290-BF07-60E656DA1170}"/>
                  </a:ext>
                </a:extLst>
              </p:cNvPr>
              <p:cNvSpPr/>
              <p:nvPr/>
            </p:nvSpPr>
            <p:spPr>
              <a:xfrm>
                <a:off x="6115604" y="3423584"/>
                <a:ext cx="252000" cy="72000"/>
              </a:xfrm>
              <a:prstGeom prst="rect">
                <a:avLst/>
              </a:prstGeom>
              <a:solidFill>
                <a:srgbClr val="C1C1C1"/>
              </a:solidFill>
              <a:ln w="6350">
                <a:solidFill>
                  <a:srgbClr val="C1C1C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145ADE2-7D4D-4DB3-9C0D-C9AE72F6D895}"/>
                </a:ext>
              </a:extLst>
            </p:cNvPr>
            <p:cNvGrpSpPr/>
            <p:nvPr/>
          </p:nvGrpSpPr>
          <p:grpSpPr>
            <a:xfrm>
              <a:off x="5416058" y="3514641"/>
              <a:ext cx="951546" cy="180000"/>
              <a:chOff x="5416058" y="3522959"/>
              <a:chExt cx="951546" cy="180000"/>
            </a:xfrm>
          </p:grpSpPr>
          <p:sp>
            <p:nvSpPr>
              <p:cNvPr id="39" name="TextBox 38">
                <a:extLst>
                  <a:ext uri="{FF2B5EF4-FFF2-40B4-BE49-F238E27FC236}">
                    <a16:creationId xmlns:a16="http://schemas.microsoft.com/office/drawing/2014/main" id="{93287BDF-03AC-461B-B95B-270B6EBADE5B}"/>
                  </a:ext>
                </a:extLst>
              </p:cNvPr>
              <p:cNvSpPr txBox="1"/>
              <p:nvPr/>
            </p:nvSpPr>
            <p:spPr>
              <a:xfrm>
                <a:off x="5416058" y="3522959"/>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R&amp;D</a:t>
                </a:r>
                <a:endParaRPr lang="en-US" sz="700" i="1" dirty="0">
                  <a:solidFill>
                    <a:schemeClr val="bg2">
                      <a:lumMod val="90000"/>
                    </a:schemeClr>
                  </a:solidFill>
                  <a:latin typeface="Raleway" pitchFamily="2" charset="0"/>
                </a:endParaRPr>
              </a:p>
            </p:txBody>
          </p:sp>
          <p:sp>
            <p:nvSpPr>
              <p:cNvPr id="40" name="Rectangle 39">
                <a:extLst>
                  <a:ext uri="{FF2B5EF4-FFF2-40B4-BE49-F238E27FC236}">
                    <a16:creationId xmlns:a16="http://schemas.microsoft.com/office/drawing/2014/main" id="{87D7B025-06C8-45A8-AAFD-2C4D9915FE00}"/>
                  </a:ext>
                </a:extLst>
              </p:cNvPr>
              <p:cNvSpPr/>
              <p:nvPr/>
            </p:nvSpPr>
            <p:spPr>
              <a:xfrm>
                <a:off x="6115604" y="3576959"/>
                <a:ext cx="252000" cy="72000"/>
              </a:xfrm>
              <a:prstGeom prst="rect">
                <a:avLst/>
              </a:prstGeom>
              <a:solidFill>
                <a:srgbClr val="0ABAB5"/>
              </a:solidFill>
              <a:ln w="6350">
                <a:solidFill>
                  <a:srgbClr val="0ABAB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214A8BF-4230-4D2F-A78E-F8F19D189D63}"/>
                </a:ext>
              </a:extLst>
            </p:cNvPr>
            <p:cNvGrpSpPr/>
            <p:nvPr/>
          </p:nvGrpSpPr>
          <p:grpSpPr>
            <a:xfrm>
              <a:off x="5416058" y="3677169"/>
              <a:ext cx="951546" cy="180000"/>
              <a:chOff x="5416058" y="3677169"/>
              <a:chExt cx="951546" cy="180000"/>
            </a:xfrm>
          </p:grpSpPr>
          <p:sp>
            <p:nvSpPr>
              <p:cNvPr id="42" name="TextBox 41">
                <a:extLst>
                  <a:ext uri="{FF2B5EF4-FFF2-40B4-BE49-F238E27FC236}">
                    <a16:creationId xmlns:a16="http://schemas.microsoft.com/office/drawing/2014/main" id="{00CA5EBE-5149-423A-8B9B-C4D2AE11A1C5}"/>
                  </a:ext>
                </a:extLst>
              </p:cNvPr>
              <p:cNvSpPr txBox="1"/>
              <p:nvPr/>
            </p:nvSpPr>
            <p:spPr>
              <a:xfrm>
                <a:off x="5416058" y="3677169"/>
                <a:ext cx="648000" cy="180000"/>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CAPEX</a:t>
                </a:r>
                <a:endParaRPr lang="en-US" sz="700" i="1" dirty="0">
                  <a:solidFill>
                    <a:schemeClr val="bg2">
                      <a:lumMod val="90000"/>
                    </a:schemeClr>
                  </a:solidFill>
                  <a:latin typeface="Raleway" pitchFamily="2" charset="0"/>
                </a:endParaRPr>
              </a:p>
            </p:txBody>
          </p:sp>
          <p:sp>
            <p:nvSpPr>
              <p:cNvPr id="47" name="Rectangle 46">
                <a:extLst>
                  <a:ext uri="{FF2B5EF4-FFF2-40B4-BE49-F238E27FC236}">
                    <a16:creationId xmlns:a16="http://schemas.microsoft.com/office/drawing/2014/main" id="{519B4D1C-A9BC-49E0-990D-D87CBE687977}"/>
                  </a:ext>
                </a:extLst>
              </p:cNvPr>
              <p:cNvSpPr/>
              <p:nvPr/>
            </p:nvSpPr>
            <p:spPr>
              <a:xfrm>
                <a:off x="6115604" y="3731169"/>
                <a:ext cx="252000" cy="72000"/>
              </a:xfrm>
              <a:prstGeom prst="rect">
                <a:avLst/>
              </a:prstGeom>
              <a:solidFill>
                <a:srgbClr val="132620"/>
              </a:solidFill>
              <a:ln w="6350">
                <a:solidFill>
                  <a:srgbClr val="13262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77301D8B-EBA4-45F1-A9E2-4FBA4CDA7A66}"/>
                </a:ext>
              </a:extLst>
            </p:cNvPr>
            <p:cNvGrpSpPr/>
            <p:nvPr/>
          </p:nvGrpSpPr>
          <p:grpSpPr>
            <a:xfrm>
              <a:off x="5416058" y="3189585"/>
              <a:ext cx="951546" cy="180000"/>
              <a:chOff x="5416058" y="3189585"/>
              <a:chExt cx="951546" cy="180000"/>
            </a:xfrm>
          </p:grpSpPr>
          <p:sp>
            <p:nvSpPr>
              <p:cNvPr id="50" name="TextBox 49">
                <a:extLst>
                  <a:ext uri="{FF2B5EF4-FFF2-40B4-BE49-F238E27FC236}">
                    <a16:creationId xmlns:a16="http://schemas.microsoft.com/office/drawing/2014/main" id="{99C6F0D7-FBDF-4057-ACA0-992823AE7C16}"/>
                  </a:ext>
                </a:extLst>
              </p:cNvPr>
              <p:cNvSpPr txBox="1"/>
              <p:nvPr/>
            </p:nvSpPr>
            <p:spPr>
              <a:xfrm>
                <a:off x="5416058" y="3189585"/>
                <a:ext cx="648000" cy="180000"/>
              </a:xfrm>
              <a:prstGeom prst="rect">
                <a:avLst/>
              </a:prstGeom>
              <a:noFill/>
            </p:spPr>
            <p:txBody>
              <a:bodyPr wrap="square" lIns="0" tIns="0" rIns="0" bIns="0" rtlCol="0" anchor="ctr">
                <a:noAutofit/>
              </a:bodyPr>
              <a:lstStyle/>
              <a:p>
                <a:pPr algn="r">
                  <a:buClr>
                    <a:schemeClr val="accent4"/>
                  </a:buClr>
                </a:pPr>
                <a:r>
                  <a:rPr lang="de-DE" sz="700" i="1" dirty="0">
                    <a:solidFill>
                      <a:schemeClr val="bg2">
                        <a:lumMod val="90000"/>
                      </a:schemeClr>
                    </a:solidFill>
                    <a:latin typeface="Raleway" pitchFamily="2" charset="0"/>
                  </a:rPr>
                  <a:t>Net </a:t>
                </a:r>
                <a:r>
                  <a:rPr lang="de-DE" sz="700" i="1" dirty="0" err="1">
                    <a:solidFill>
                      <a:schemeClr val="bg2">
                        <a:lumMod val="90000"/>
                      </a:schemeClr>
                    </a:solidFill>
                    <a:latin typeface="Raleway" pitchFamily="2" charset="0"/>
                  </a:rPr>
                  <a:t>debt</a:t>
                </a:r>
                <a:endParaRPr lang="en-US" sz="700" i="1" dirty="0">
                  <a:solidFill>
                    <a:schemeClr val="bg2">
                      <a:lumMod val="90000"/>
                    </a:schemeClr>
                  </a:solidFill>
                  <a:latin typeface="Raleway" pitchFamily="2" charset="0"/>
                </a:endParaRPr>
              </a:p>
            </p:txBody>
          </p:sp>
          <p:sp>
            <p:nvSpPr>
              <p:cNvPr id="51" name="Rectangle 50">
                <a:extLst>
                  <a:ext uri="{FF2B5EF4-FFF2-40B4-BE49-F238E27FC236}">
                    <a16:creationId xmlns:a16="http://schemas.microsoft.com/office/drawing/2014/main" id="{15401C04-1697-4A5F-87B5-15DAD223B7E3}"/>
                  </a:ext>
                </a:extLst>
              </p:cNvPr>
              <p:cNvSpPr/>
              <p:nvPr/>
            </p:nvSpPr>
            <p:spPr>
              <a:xfrm>
                <a:off x="6115604" y="3243585"/>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 name="TextBox 52">
            <a:extLst>
              <a:ext uri="{FF2B5EF4-FFF2-40B4-BE49-F238E27FC236}">
                <a16:creationId xmlns:a16="http://schemas.microsoft.com/office/drawing/2014/main" id="{53CC8E35-7231-4E90-B2EE-BEF712ACCCA6}"/>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Flattening growth aiming + 1.8bn USD annually</a:t>
            </a:r>
          </a:p>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Investments mostly through R&amp;D at ~20% of sales, outpacing revenue growth</a:t>
            </a:r>
          </a:p>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Balance sheet capacity for further acquisitions</a:t>
            </a:r>
          </a:p>
        </p:txBody>
      </p:sp>
    </p:spTree>
    <p:extLst>
      <p:ext uri="{BB962C8B-B14F-4D97-AF65-F5344CB8AC3E}">
        <p14:creationId xmlns:p14="http://schemas.microsoft.com/office/powerpoint/2010/main" val="2145045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4</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a:xfrm>
            <a:off x="247680" y="4433665"/>
            <a:ext cx="8640000" cy="179388"/>
          </a:xfrm>
        </p:spPr>
        <p:txBody>
          <a:bodyPr/>
          <a:lstStyle/>
          <a:p>
            <a:r>
              <a:rPr lang="en-GB" dirty="0"/>
              <a:t>Sources: FMP, Chat GPT</a:t>
            </a:r>
            <a:endParaRPr lang="en-US" dirty="0"/>
          </a:p>
        </p:txBody>
      </p:sp>
      <p:sp>
        <p:nvSpPr>
          <p:cNvPr id="43" name="Text Placeholder 42">
            <a:extLst>
              <a:ext uri="{FF2B5EF4-FFF2-40B4-BE49-F238E27FC236}">
                <a16:creationId xmlns:a16="http://schemas.microsoft.com/office/drawing/2014/main" id="{1299FA42-9130-4354-9A21-FD8CE79C956D}"/>
              </a:ext>
            </a:extLst>
          </p:cNvPr>
          <p:cNvSpPr>
            <a:spLocks noGrp="1"/>
          </p:cNvSpPr>
          <p:nvPr>
            <p:ph type="body" sz="quarter" idx="15"/>
          </p:nvPr>
        </p:nvSpPr>
        <p:spPr/>
        <p:txBody>
          <a:bodyPr/>
          <a:lstStyle/>
          <a:p>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Capital distribution</a:t>
            </a:r>
          </a:p>
        </p:txBody>
      </p:sp>
      <p:sp>
        <p:nvSpPr>
          <p:cNvPr id="23" name="Rectangle 22">
            <a:extLst>
              <a:ext uri="{FF2B5EF4-FFF2-40B4-BE49-F238E27FC236}">
                <a16:creationId xmlns:a16="http://schemas.microsoft.com/office/drawing/2014/main" id="{2766AECC-D0E7-443E-A0B6-7C9D7F1AD19F}"/>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graphicFrame>
        <p:nvGraphicFramePr>
          <p:cNvPr id="10" name="Chart 9">
            <a:extLst>
              <a:ext uri="{FF2B5EF4-FFF2-40B4-BE49-F238E27FC236}">
                <a16:creationId xmlns:a16="http://schemas.microsoft.com/office/drawing/2014/main" id="{8F0ADA87-5EB4-4A38-86F5-D7FFBF8EC8BD}"/>
              </a:ext>
            </a:extLst>
          </p:cNvPr>
          <p:cNvGraphicFramePr/>
          <p:nvPr>
            <p:extLst>
              <p:ext uri="{D42A27DB-BD31-4B8C-83A1-F6EECF244321}">
                <p14:modId xmlns:p14="http://schemas.microsoft.com/office/powerpoint/2010/main" val="3507891396"/>
              </p:ext>
            </p:extLst>
          </p:nvPr>
        </p:nvGraphicFramePr>
        <p:xfrm>
          <a:off x="267863" y="1890912"/>
          <a:ext cx="5184000" cy="2232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Table 28">
            <a:extLst>
              <a:ext uri="{FF2B5EF4-FFF2-40B4-BE49-F238E27FC236}">
                <a16:creationId xmlns:a16="http://schemas.microsoft.com/office/drawing/2014/main" id="{231017EE-C79F-42B7-99C4-F4286019F282}"/>
              </a:ext>
            </a:extLst>
          </p:cNvPr>
          <p:cNvGraphicFramePr>
            <a:graphicFrameLocks noGrp="1"/>
          </p:cNvGraphicFramePr>
          <p:nvPr>
            <p:extLst>
              <p:ext uri="{D42A27DB-BD31-4B8C-83A1-F6EECF244321}">
                <p14:modId xmlns:p14="http://schemas.microsoft.com/office/powerpoint/2010/main" val="2026489217"/>
              </p:ext>
            </p:extLst>
          </p:nvPr>
        </p:nvGraphicFramePr>
        <p:xfrm>
          <a:off x="402863" y="1680439"/>
          <a:ext cx="4914000" cy="172999"/>
        </p:xfrm>
        <a:graphic>
          <a:graphicData uri="http://schemas.openxmlformats.org/drawingml/2006/table">
            <a:tbl>
              <a:tblPr firstRow="1" bandRow="1">
                <a:tableStyleId>{5C22544A-7EE6-4342-B048-85BDC9FD1C3A}</a:tableStyleId>
              </a:tblPr>
              <a:tblGrid>
                <a:gridCol w="702000">
                  <a:extLst>
                    <a:ext uri="{9D8B030D-6E8A-4147-A177-3AD203B41FA5}">
                      <a16:colId xmlns:a16="http://schemas.microsoft.com/office/drawing/2014/main" val="3187552594"/>
                    </a:ext>
                  </a:extLst>
                </a:gridCol>
                <a:gridCol w="702000">
                  <a:extLst>
                    <a:ext uri="{9D8B030D-6E8A-4147-A177-3AD203B41FA5}">
                      <a16:colId xmlns:a16="http://schemas.microsoft.com/office/drawing/2014/main" val="2895525513"/>
                    </a:ext>
                  </a:extLst>
                </a:gridCol>
                <a:gridCol w="702000">
                  <a:extLst>
                    <a:ext uri="{9D8B030D-6E8A-4147-A177-3AD203B41FA5}">
                      <a16:colId xmlns:a16="http://schemas.microsoft.com/office/drawing/2014/main" val="3539015872"/>
                    </a:ext>
                  </a:extLst>
                </a:gridCol>
                <a:gridCol w="702000">
                  <a:extLst>
                    <a:ext uri="{9D8B030D-6E8A-4147-A177-3AD203B41FA5}">
                      <a16:colId xmlns:a16="http://schemas.microsoft.com/office/drawing/2014/main" val="4236489707"/>
                    </a:ext>
                  </a:extLst>
                </a:gridCol>
                <a:gridCol w="702000">
                  <a:extLst>
                    <a:ext uri="{9D8B030D-6E8A-4147-A177-3AD203B41FA5}">
                      <a16:colId xmlns:a16="http://schemas.microsoft.com/office/drawing/2014/main" val="579865066"/>
                    </a:ext>
                  </a:extLst>
                </a:gridCol>
                <a:gridCol w="702000">
                  <a:extLst>
                    <a:ext uri="{9D8B030D-6E8A-4147-A177-3AD203B41FA5}">
                      <a16:colId xmlns:a16="http://schemas.microsoft.com/office/drawing/2014/main" val="864938726"/>
                    </a:ext>
                  </a:extLst>
                </a:gridCol>
                <a:gridCol w="702000">
                  <a:extLst>
                    <a:ext uri="{9D8B030D-6E8A-4147-A177-3AD203B41FA5}">
                      <a16:colId xmlns:a16="http://schemas.microsoft.com/office/drawing/2014/main" val="3721474745"/>
                    </a:ext>
                  </a:extLst>
                </a:gridCol>
              </a:tblGrid>
              <a:tr h="172999">
                <a:tc>
                  <a:txBody>
                    <a:bodyPr/>
                    <a:lstStyle/>
                    <a:p>
                      <a:pPr algn="ctr"/>
                      <a:r>
                        <a:rPr lang="en-GB" sz="700" b="1" dirty="0">
                          <a:solidFill>
                            <a:schemeClr val="accent6"/>
                          </a:solidFill>
                          <a:latin typeface="Raleway" pitchFamily="2" charset="0"/>
                        </a:rPr>
                        <a:t>+ 0.8</a:t>
                      </a:r>
                      <a:r>
                        <a:rPr lang="en-GB" sz="700" b="0" dirty="0">
                          <a:solidFill>
                            <a:schemeClr val="tx1"/>
                          </a:solidFill>
                          <a:latin typeface="Raleway" pitchFamily="2" charset="0"/>
                        </a:rPr>
                        <a:t> </a:t>
                      </a:r>
                      <a:r>
                        <a:rPr lang="en-US" sz="700" b="0" dirty="0">
                          <a:solidFill>
                            <a:schemeClr val="bg2">
                              <a:lumMod val="50000"/>
                            </a:schemeClr>
                          </a:solidFill>
                          <a:latin typeface="Raleway" pitchFamily="2" charset="0"/>
                        </a:rPr>
                        <a:t>(0.4x)</a:t>
                      </a: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+ 6.1</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(2.1x)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- 0.4</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- 0.4</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+ 1.6</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(0.3x)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5"/>
                          </a:solidFill>
                          <a:latin typeface="Raleway" pitchFamily="2" charset="0"/>
                        </a:rPr>
                        <a:t>- 3.5</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(0.6x)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tc>
                  <a:txBody>
                    <a:bodyPr/>
                    <a:lstStyle/>
                    <a:p>
                      <a:pPr algn="ctr"/>
                      <a:r>
                        <a:rPr lang="en-GB" sz="700" b="1" dirty="0">
                          <a:solidFill>
                            <a:schemeClr val="accent6"/>
                          </a:solidFill>
                          <a:latin typeface="Raleway" pitchFamily="2" charset="0"/>
                        </a:rPr>
                        <a:t>+ 0.6</a:t>
                      </a:r>
                      <a:r>
                        <a:rPr lang="en-GB" sz="700" b="0" dirty="0">
                          <a:solidFill>
                            <a:schemeClr val="tx1"/>
                          </a:solidFill>
                          <a:latin typeface="Raleway" pitchFamily="2" charset="0"/>
                        </a:rPr>
                        <a:t> </a:t>
                      </a:r>
                      <a:r>
                        <a:rPr lang="en-GB" sz="700" b="0" dirty="0">
                          <a:solidFill>
                            <a:schemeClr val="bg2">
                              <a:lumMod val="50000"/>
                            </a:schemeClr>
                          </a:solidFill>
                          <a:latin typeface="Raleway" pitchFamily="2" charset="0"/>
                        </a:rPr>
                        <a:t>(0.1x)</a:t>
                      </a:r>
                      <a:endParaRPr lang="en-US" sz="700" b="0" dirty="0">
                        <a:solidFill>
                          <a:schemeClr val="bg2">
                            <a:lumMod val="50000"/>
                          </a:schemeClr>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lumMod val="95000"/>
                      </a:schemeClr>
                    </a:solidFill>
                  </a:tcPr>
                </a:tc>
                <a:extLst>
                  <a:ext uri="{0D108BD9-81ED-4DB2-BD59-A6C34878D82A}">
                    <a16:rowId xmlns:a16="http://schemas.microsoft.com/office/drawing/2014/main" val="4186279446"/>
                  </a:ext>
                </a:extLst>
              </a:tr>
            </a:tbl>
          </a:graphicData>
        </a:graphic>
      </p:graphicFrame>
      <p:grpSp>
        <p:nvGrpSpPr>
          <p:cNvPr id="7" name="Group 6">
            <a:extLst>
              <a:ext uri="{FF2B5EF4-FFF2-40B4-BE49-F238E27FC236}">
                <a16:creationId xmlns:a16="http://schemas.microsoft.com/office/drawing/2014/main" id="{407F8D2A-43B0-4AB1-8E04-6626D45B7434}"/>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Investments in growth vs capital distributions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45D7A4E-D125-4DCB-8A1D-B1A8C92E6AD2}"/>
              </a:ext>
            </a:extLst>
          </p:cNvPr>
          <p:cNvGrpSpPr/>
          <p:nvPr/>
        </p:nvGrpSpPr>
        <p:grpSpPr>
          <a:xfrm>
            <a:off x="5301615" y="3663487"/>
            <a:ext cx="974549" cy="180000"/>
            <a:chOff x="5301615" y="2436667"/>
            <a:chExt cx="974549" cy="180000"/>
          </a:xfrm>
        </p:grpSpPr>
        <p:sp>
          <p:nvSpPr>
            <p:cNvPr id="24" name="TextBox 23">
              <a:extLst>
                <a:ext uri="{FF2B5EF4-FFF2-40B4-BE49-F238E27FC236}">
                  <a16:creationId xmlns:a16="http://schemas.microsoft.com/office/drawing/2014/main" id="{99E109F4-ADA7-4DAB-AA51-AD6819969276}"/>
                </a:ext>
              </a:extLst>
            </p:cNvPr>
            <p:cNvSpPr txBox="1"/>
            <p:nvPr/>
          </p:nvSpPr>
          <p:spPr>
            <a:xfrm>
              <a:off x="5301615" y="2436667"/>
              <a:ext cx="612000" cy="180000"/>
            </a:xfrm>
            <a:prstGeom prst="rect">
              <a:avLst/>
            </a:prstGeom>
            <a:noFill/>
          </p:spPr>
          <p:txBody>
            <a:bodyPr wrap="square" lIns="0" tIns="0" rIns="0" bIns="0" rtlCol="0" anchor="ctr">
              <a:noAutofit/>
            </a:bodyPr>
            <a:lstStyle/>
            <a:p>
              <a:pPr algn="r">
                <a:lnSpc>
                  <a:spcPct val="90000"/>
                </a:lnSpc>
                <a:buClr>
                  <a:schemeClr val="accent4"/>
                </a:buClr>
              </a:pPr>
              <a:r>
                <a:rPr lang="de-DE" sz="700" i="1" dirty="0">
                  <a:solidFill>
                    <a:schemeClr val="bg2">
                      <a:lumMod val="90000"/>
                    </a:schemeClr>
                  </a:solidFill>
                  <a:latin typeface="Raleway" pitchFamily="2" charset="0"/>
                </a:rPr>
                <a:t>Capital </a:t>
              </a:r>
              <a:r>
                <a:rPr lang="de-DE" sz="700" i="1" dirty="0" err="1">
                  <a:solidFill>
                    <a:schemeClr val="bg2">
                      <a:lumMod val="90000"/>
                    </a:schemeClr>
                  </a:solidFill>
                  <a:latin typeface="Raleway" pitchFamily="2" charset="0"/>
                </a:rPr>
                <a:t>distributions</a:t>
              </a:r>
              <a:endParaRPr lang="en-US" sz="700" i="1" dirty="0">
                <a:solidFill>
                  <a:schemeClr val="bg2">
                    <a:lumMod val="90000"/>
                  </a:schemeClr>
                </a:solidFill>
                <a:latin typeface="Raleway" pitchFamily="2" charset="0"/>
              </a:endParaRPr>
            </a:p>
          </p:txBody>
        </p:sp>
        <p:sp>
          <p:nvSpPr>
            <p:cNvPr id="25" name="Rectangle 24">
              <a:extLst>
                <a:ext uri="{FF2B5EF4-FFF2-40B4-BE49-F238E27FC236}">
                  <a16:creationId xmlns:a16="http://schemas.microsoft.com/office/drawing/2014/main" id="{C6D2543B-D599-42F3-A0AA-9562976EC78A}"/>
                </a:ext>
              </a:extLst>
            </p:cNvPr>
            <p:cNvSpPr/>
            <p:nvPr/>
          </p:nvSpPr>
          <p:spPr>
            <a:xfrm>
              <a:off x="6024164" y="2490667"/>
              <a:ext cx="252000" cy="72000"/>
            </a:xfrm>
            <a:prstGeom prst="rect">
              <a:avLst/>
            </a:prstGeom>
            <a:solidFill>
              <a:schemeClr val="bg1"/>
            </a:solidFill>
            <a:ln w="6350">
              <a:solidFill>
                <a:schemeClr val="accent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2678F1CF-73AC-4A92-B833-050ECDBE4332}"/>
              </a:ext>
            </a:extLst>
          </p:cNvPr>
          <p:cNvGrpSpPr/>
          <p:nvPr/>
        </p:nvGrpSpPr>
        <p:grpSpPr>
          <a:xfrm>
            <a:off x="5301615" y="3167078"/>
            <a:ext cx="974549" cy="180000"/>
            <a:chOff x="5301615" y="2042091"/>
            <a:chExt cx="974549" cy="180000"/>
          </a:xfrm>
        </p:grpSpPr>
        <p:sp>
          <p:nvSpPr>
            <p:cNvPr id="27" name="TextBox 26">
              <a:extLst>
                <a:ext uri="{FF2B5EF4-FFF2-40B4-BE49-F238E27FC236}">
                  <a16:creationId xmlns:a16="http://schemas.microsoft.com/office/drawing/2014/main" id="{9D72A7A2-2313-4730-AE71-1BF87DC5CD50}"/>
                </a:ext>
              </a:extLst>
            </p:cNvPr>
            <p:cNvSpPr txBox="1"/>
            <p:nvPr/>
          </p:nvSpPr>
          <p:spPr>
            <a:xfrm>
              <a:off x="5301615" y="2042091"/>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Organic growth</a:t>
              </a:r>
              <a:endParaRPr lang="en-US" sz="700" i="1" dirty="0">
                <a:solidFill>
                  <a:schemeClr val="bg2">
                    <a:lumMod val="90000"/>
                  </a:schemeClr>
                </a:solidFill>
                <a:latin typeface="Raleway" pitchFamily="2" charset="0"/>
              </a:endParaRPr>
            </a:p>
          </p:txBody>
        </p:sp>
        <p:sp>
          <p:nvSpPr>
            <p:cNvPr id="28" name="Rectangle 27">
              <a:extLst>
                <a:ext uri="{FF2B5EF4-FFF2-40B4-BE49-F238E27FC236}">
                  <a16:creationId xmlns:a16="http://schemas.microsoft.com/office/drawing/2014/main" id="{12CE87A8-4CC7-4D3A-84F3-5A49DE6BF73F}"/>
                </a:ext>
              </a:extLst>
            </p:cNvPr>
            <p:cNvSpPr/>
            <p:nvPr/>
          </p:nvSpPr>
          <p:spPr>
            <a:xfrm>
              <a:off x="6024164" y="2096091"/>
              <a:ext cx="252000" cy="72000"/>
            </a:xfrm>
            <a:prstGeom prst="rect">
              <a:avLst/>
            </a:prstGeom>
            <a:solidFill>
              <a:srgbClr val="0ABAB5"/>
            </a:solidFill>
            <a:ln w="6350">
              <a:solidFill>
                <a:srgbClr val="0ABAB5"/>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4FB982D2-C32F-40C4-8828-75BAAF6D7376}"/>
              </a:ext>
            </a:extLst>
          </p:cNvPr>
          <p:cNvGrpSpPr/>
          <p:nvPr/>
        </p:nvGrpSpPr>
        <p:grpSpPr>
          <a:xfrm>
            <a:off x="5301615" y="2918873"/>
            <a:ext cx="974549" cy="180000"/>
            <a:chOff x="5301615" y="2701703"/>
            <a:chExt cx="974549" cy="180000"/>
          </a:xfrm>
        </p:grpSpPr>
        <p:sp>
          <p:nvSpPr>
            <p:cNvPr id="30" name="TextBox 29">
              <a:extLst>
                <a:ext uri="{FF2B5EF4-FFF2-40B4-BE49-F238E27FC236}">
                  <a16:creationId xmlns:a16="http://schemas.microsoft.com/office/drawing/2014/main" id="{CF994761-A1B5-47AB-8EF6-1716EE027645}"/>
                </a:ext>
              </a:extLst>
            </p:cNvPr>
            <p:cNvSpPr txBox="1"/>
            <p:nvPr/>
          </p:nvSpPr>
          <p:spPr>
            <a:xfrm>
              <a:off x="5301615" y="2701703"/>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Operating profit</a:t>
              </a:r>
              <a:endParaRPr lang="en-US" sz="700" i="1" dirty="0">
                <a:solidFill>
                  <a:schemeClr val="bg2">
                    <a:lumMod val="90000"/>
                  </a:schemeClr>
                </a:solidFill>
                <a:latin typeface="Raleway" pitchFamily="2" charset="0"/>
              </a:endParaRPr>
            </a:p>
          </p:txBody>
        </p:sp>
        <p:grpSp>
          <p:nvGrpSpPr>
            <p:cNvPr id="31" name="Group 30">
              <a:extLst>
                <a:ext uri="{FF2B5EF4-FFF2-40B4-BE49-F238E27FC236}">
                  <a16:creationId xmlns:a16="http://schemas.microsoft.com/office/drawing/2014/main" id="{E29D3CDB-61ED-4C43-8A57-3A11013F8398}"/>
                </a:ext>
              </a:extLst>
            </p:cNvPr>
            <p:cNvGrpSpPr/>
            <p:nvPr/>
          </p:nvGrpSpPr>
          <p:grpSpPr>
            <a:xfrm>
              <a:off x="6024164" y="2764703"/>
              <a:ext cx="252000" cy="54000"/>
              <a:chOff x="7940040" y="2906704"/>
              <a:chExt cx="252000" cy="54000"/>
            </a:xfrm>
          </p:grpSpPr>
          <p:cxnSp>
            <p:nvCxnSpPr>
              <p:cNvPr id="32" name="Straight Connector 31">
                <a:extLst>
                  <a:ext uri="{FF2B5EF4-FFF2-40B4-BE49-F238E27FC236}">
                    <a16:creationId xmlns:a16="http://schemas.microsoft.com/office/drawing/2014/main" id="{642E2E1F-27EB-4DD6-946C-BBAA321D5473}"/>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E5872297-AFB6-4EA0-9D4A-3E272BBAA8F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3" name="TextBox 52">
            <a:extLst>
              <a:ext uri="{FF2B5EF4-FFF2-40B4-BE49-F238E27FC236}">
                <a16:creationId xmlns:a16="http://schemas.microsoft.com/office/drawing/2014/main" id="{53CC8E35-7231-4E90-B2EE-BEF712ACCCA6}"/>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Healthy mix of investments in the future and capital distributions to shareholders</a:t>
            </a:r>
          </a:p>
        </p:txBody>
      </p:sp>
      <p:grpSp>
        <p:nvGrpSpPr>
          <p:cNvPr id="15" name="Group 14">
            <a:extLst>
              <a:ext uri="{FF2B5EF4-FFF2-40B4-BE49-F238E27FC236}">
                <a16:creationId xmlns:a16="http://schemas.microsoft.com/office/drawing/2014/main" id="{0F768100-E15E-4DB9-BA81-4844B742F8AE}"/>
              </a:ext>
            </a:extLst>
          </p:cNvPr>
          <p:cNvGrpSpPr/>
          <p:nvPr/>
        </p:nvGrpSpPr>
        <p:grpSpPr>
          <a:xfrm>
            <a:off x="5301615" y="3415283"/>
            <a:ext cx="974549" cy="180000"/>
            <a:chOff x="5301615" y="2242689"/>
            <a:chExt cx="974549" cy="180000"/>
          </a:xfrm>
        </p:grpSpPr>
        <p:sp>
          <p:nvSpPr>
            <p:cNvPr id="48" name="TextBox 47">
              <a:extLst>
                <a:ext uri="{FF2B5EF4-FFF2-40B4-BE49-F238E27FC236}">
                  <a16:creationId xmlns:a16="http://schemas.microsoft.com/office/drawing/2014/main" id="{898325DF-6ECF-4586-8B45-A468062C55B9}"/>
                </a:ext>
              </a:extLst>
            </p:cNvPr>
            <p:cNvSpPr txBox="1"/>
            <p:nvPr/>
          </p:nvSpPr>
          <p:spPr>
            <a:xfrm>
              <a:off x="5301615" y="2242689"/>
              <a:ext cx="612000" cy="180000"/>
            </a:xfrm>
            <a:prstGeom prst="rect">
              <a:avLst/>
            </a:prstGeom>
            <a:noFill/>
          </p:spPr>
          <p:txBody>
            <a:bodyPr wrap="square" lIns="0" tIns="0" rIns="0" bIns="0" rtlCol="0" anchor="ctr">
              <a:noAutofit/>
            </a:bodyPr>
            <a:lstStyle/>
            <a:p>
              <a:pPr algn="r">
                <a:lnSpc>
                  <a:spcPct val="90000"/>
                </a:lnSpc>
                <a:buClr>
                  <a:schemeClr val="accent4"/>
                </a:buClr>
              </a:pPr>
              <a:r>
                <a:rPr lang="en-GB" sz="700" i="1" dirty="0">
                  <a:solidFill>
                    <a:schemeClr val="bg2">
                      <a:lumMod val="90000"/>
                    </a:schemeClr>
                  </a:solidFill>
                  <a:latin typeface="Raleway" pitchFamily="2" charset="0"/>
                </a:rPr>
                <a:t>Excessive growth</a:t>
              </a:r>
              <a:endParaRPr lang="en-US" sz="700" i="1" dirty="0">
                <a:solidFill>
                  <a:schemeClr val="bg2">
                    <a:lumMod val="90000"/>
                  </a:schemeClr>
                </a:solidFill>
                <a:latin typeface="Raleway" pitchFamily="2" charset="0"/>
              </a:endParaRPr>
            </a:p>
          </p:txBody>
        </p:sp>
        <p:sp>
          <p:nvSpPr>
            <p:cNvPr id="49" name="Rectangle 48">
              <a:extLst>
                <a:ext uri="{FF2B5EF4-FFF2-40B4-BE49-F238E27FC236}">
                  <a16:creationId xmlns:a16="http://schemas.microsoft.com/office/drawing/2014/main" id="{B35E873D-3C97-489A-A098-78A2125D82D2}"/>
                </a:ext>
              </a:extLst>
            </p:cNvPr>
            <p:cNvSpPr/>
            <p:nvPr/>
          </p:nvSpPr>
          <p:spPr>
            <a:xfrm>
              <a:off x="6024164" y="2296689"/>
              <a:ext cx="252000" cy="72000"/>
            </a:xfrm>
            <a:prstGeom prst="rect">
              <a:avLst/>
            </a:prstGeom>
            <a:solidFill>
              <a:srgbClr val="D6D6D6"/>
            </a:solidFill>
            <a:ln w="6350">
              <a:solidFill>
                <a:srgbClr val="D6D6D6"/>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4793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pPr/>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5</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90B4C66D-18D4-44E7-9403-66FCAFCFEE5B}"/>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Profitability</a:t>
            </a:r>
          </a:p>
        </p:txBody>
      </p:sp>
      <p:grpSp>
        <p:nvGrpSpPr>
          <p:cNvPr id="35" name="Group 34">
            <a:extLst>
              <a:ext uri="{FF2B5EF4-FFF2-40B4-BE49-F238E27FC236}">
                <a16:creationId xmlns:a16="http://schemas.microsoft.com/office/drawing/2014/main" id="{EC50C629-35F6-4E7F-8C58-0DCC7EDB4320}"/>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Profitability margins</a:t>
              </a:r>
            </a:p>
            <a:p>
              <a:pPr>
                <a:buClr>
                  <a:schemeClr val="accent4"/>
                </a:buClr>
              </a:pPr>
              <a:r>
                <a:rPr lang="en-GB" sz="900" i="1" baseline="-25000" dirty="0">
                  <a:latin typeface="Raleway" pitchFamily="2" charset="0"/>
                </a:rPr>
                <a:t>(%</a:t>
              </a:r>
              <a:r>
                <a:rPr lang="en-US" sz="900" i="1" baseline="-25000" dirty="0">
                  <a:latin typeface="Raleway" pitchFamily="2" charset="0"/>
                </a:rPr>
                <a:t>)</a:t>
              </a: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90" name="Chart 89">
            <a:extLst>
              <a:ext uri="{FF2B5EF4-FFF2-40B4-BE49-F238E27FC236}">
                <a16:creationId xmlns:a16="http://schemas.microsoft.com/office/drawing/2014/main" id="{0BDDC4A2-ADE8-4B29-8A51-D4A760B80BF7}"/>
              </a:ext>
            </a:extLst>
          </p:cNvPr>
          <p:cNvGraphicFramePr/>
          <p:nvPr>
            <p:extLst>
              <p:ext uri="{D42A27DB-BD31-4B8C-83A1-F6EECF244321}">
                <p14:modId xmlns:p14="http://schemas.microsoft.com/office/powerpoint/2010/main" val="2927265479"/>
              </p:ext>
            </p:extLst>
          </p:nvPr>
        </p:nvGraphicFramePr>
        <p:xfrm>
          <a:off x="247679" y="1719219"/>
          <a:ext cx="5684770" cy="2403005"/>
        </p:xfrm>
        <a:graphic>
          <a:graphicData uri="http://schemas.openxmlformats.org/drawingml/2006/chart">
            <c:chart xmlns:c="http://schemas.openxmlformats.org/drawingml/2006/chart" xmlns:r="http://schemas.openxmlformats.org/officeDocument/2006/relationships" r:id="rId2"/>
          </a:graphicData>
        </a:graphic>
      </p:graphicFrame>
      <p:grpSp>
        <p:nvGrpSpPr>
          <p:cNvPr id="109" name="Group 108">
            <a:extLst>
              <a:ext uri="{FF2B5EF4-FFF2-40B4-BE49-F238E27FC236}">
                <a16:creationId xmlns:a16="http://schemas.microsoft.com/office/drawing/2014/main" id="{0CFB0369-F18A-40EF-A859-E0BF481AEB87}"/>
              </a:ext>
            </a:extLst>
          </p:cNvPr>
          <p:cNvGrpSpPr/>
          <p:nvPr/>
        </p:nvGrpSpPr>
        <p:grpSpPr>
          <a:xfrm>
            <a:off x="3541421" y="1752027"/>
            <a:ext cx="764739" cy="142537"/>
            <a:chOff x="7991991" y="2899689"/>
            <a:chExt cx="764739" cy="142537"/>
          </a:xfrm>
        </p:grpSpPr>
        <p:sp>
          <p:nvSpPr>
            <p:cNvPr id="94" name="TextBox 93">
              <a:extLst>
                <a:ext uri="{FF2B5EF4-FFF2-40B4-BE49-F238E27FC236}">
                  <a16:creationId xmlns:a16="http://schemas.microsoft.com/office/drawing/2014/main" id="{6605D3F4-CF9D-4E82-8D8D-606B61527882}"/>
                </a:ext>
              </a:extLst>
            </p:cNvPr>
            <p:cNvSpPr txBox="1"/>
            <p:nvPr/>
          </p:nvSpPr>
          <p:spPr>
            <a:xfrm>
              <a:off x="7991991" y="2899689"/>
              <a:ext cx="504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EBITDA</a:t>
              </a:r>
              <a:endParaRPr lang="en-US" sz="700" i="1" dirty="0">
                <a:solidFill>
                  <a:schemeClr val="bg2">
                    <a:lumMod val="90000"/>
                  </a:schemeClr>
                </a:solidFill>
                <a:latin typeface="Raleway" pitchFamily="2" charset="0"/>
              </a:endParaRPr>
            </a:p>
          </p:txBody>
        </p:sp>
        <p:cxnSp>
          <p:nvCxnSpPr>
            <p:cNvPr id="96" name="Straight Connector 95">
              <a:extLst>
                <a:ext uri="{FF2B5EF4-FFF2-40B4-BE49-F238E27FC236}">
                  <a16:creationId xmlns:a16="http://schemas.microsoft.com/office/drawing/2014/main" id="{9DC7DF38-42D2-47A4-8F7C-1F8916928091}"/>
                </a:ext>
              </a:extLst>
            </p:cNvPr>
            <p:cNvCxnSpPr>
              <a:cxnSpLocks/>
            </p:cNvCxnSpPr>
            <p:nvPr/>
          </p:nvCxnSpPr>
          <p:spPr>
            <a:xfrm>
              <a:off x="8536230" y="2970958"/>
              <a:ext cx="2205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grpSp>
        <p:nvGrpSpPr>
          <p:cNvPr id="108" name="Group 107">
            <a:extLst>
              <a:ext uri="{FF2B5EF4-FFF2-40B4-BE49-F238E27FC236}">
                <a16:creationId xmlns:a16="http://schemas.microsoft.com/office/drawing/2014/main" id="{23FAA291-E0E8-41D9-A8A3-F0B9320E7825}"/>
              </a:ext>
            </a:extLst>
          </p:cNvPr>
          <p:cNvGrpSpPr/>
          <p:nvPr/>
        </p:nvGrpSpPr>
        <p:grpSpPr>
          <a:xfrm>
            <a:off x="2583292" y="1891290"/>
            <a:ext cx="772914" cy="142537"/>
            <a:chOff x="7132455" y="3027667"/>
            <a:chExt cx="772914" cy="142537"/>
          </a:xfrm>
        </p:grpSpPr>
        <p:sp>
          <p:nvSpPr>
            <p:cNvPr id="99" name="TextBox 98">
              <a:extLst>
                <a:ext uri="{FF2B5EF4-FFF2-40B4-BE49-F238E27FC236}">
                  <a16:creationId xmlns:a16="http://schemas.microsoft.com/office/drawing/2014/main" id="{8B325C5D-E063-4E76-957D-61EA398B9529}"/>
                </a:ext>
              </a:extLst>
            </p:cNvPr>
            <p:cNvSpPr txBox="1"/>
            <p:nvPr/>
          </p:nvSpPr>
          <p:spPr>
            <a:xfrm>
              <a:off x="7132455" y="3027667"/>
              <a:ext cx="468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EBIT</a:t>
              </a:r>
              <a:endParaRPr lang="en-US" sz="700" i="1" dirty="0">
                <a:solidFill>
                  <a:schemeClr val="bg2">
                    <a:lumMod val="90000"/>
                  </a:schemeClr>
                </a:solidFill>
                <a:latin typeface="Raleway" pitchFamily="2" charset="0"/>
              </a:endParaRPr>
            </a:p>
          </p:txBody>
        </p:sp>
        <p:cxnSp>
          <p:nvCxnSpPr>
            <p:cNvPr id="100" name="Straight Connector 99">
              <a:extLst>
                <a:ext uri="{FF2B5EF4-FFF2-40B4-BE49-F238E27FC236}">
                  <a16:creationId xmlns:a16="http://schemas.microsoft.com/office/drawing/2014/main" id="{219EE817-8542-449E-B8E4-A0BDB7C3A9E5}"/>
                </a:ext>
              </a:extLst>
            </p:cNvPr>
            <p:cNvCxnSpPr>
              <a:cxnSpLocks/>
            </p:cNvCxnSpPr>
            <p:nvPr/>
          </p:nvCxnSpPr>
          <p:spPr>
            <a:xfrm>
              <a:off x="7653369" y="3098936"/>
              <a:ext cx="252000" cy="0"/>
            </a:xfrm>
            <a:prstGeom prst="line">
              <a:avLst/>
            </a:prstGeom>
            <a:ln>
              <a:solidFill>
                <a:srgbClr val="56382D"/>
              </a:solidFill>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6A2346B8-60EC-41D1-94E7-4AC68D1467F5}"/>
              </a:ext>
            </a:extLst>
          </p:cNvPr>
          <p:cNvGrpSpPr/>
          <p:nvPr/>
        </p:nvGrpSpPr>
        <p:grpSpPr>
          <a:xfrm>
            <a:off x="3541421" y="1891290"/>
            <a:ext cx="764739" cy="142537"/>
            <a:chOff x="7991991" y="3038952"/>
            <a:chExt cx="764739" cy="142537"/>
          </a:xfrm>
        </p:grpSpPr>
        <p:sp>
          <p:nvSpPr>
            <p:cNvPr id="102" name="TextBox 101">
              <a:extLst>
                <a:ext uri="{FF2B5EF4-FFF2-40B4-BE49-F238E27FC236}">
                  <a16:creationId xmlns:a16="http://schemas.microsoft.com/office/drawing/2014/main" id="{F9445727-867D-4FD2-814F-F8E83B657F14}"/>
                </a:ext>
              </a:extLst>
            </p:cNvPr>
            <p:cNvSpPr txBox="1"/>
            <p:nvPr/>
          </p:nvSpPr>
          <p:spPr>
            <a:xfrm>
              <a:off x="7991991" y="3038952"/>
              <a:ext cx="504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Net income</a:t>
              </a:r>
              <a:endParaRPr lang="en-US" sz="700" i="1" dirty="0">
                <a:solidFill>
                  <a:schemeClr val="bg2">
                    <a:lumMod val="90000"/>
                  </a:schemeClr>
                </a:solidFill>
                <a:latin typeface="Raleway" pitchFamily="2" charset="0"/>
              </a:endParaRPr>
            </a:p>
          </p:txBody>
        </p:sp>
        <p:cxnSp>
          <p:nvCxnSpPr>
            <p:cNvPr id="103" name="Straight Connector 102">
              <a:extLst>
                <a:ext uri="{FF2B5EF4-FFF2-40B4-BE49-F238E27FC236}">
                  <a16:creationId xmlns:a16="http://schemas.microsoft.com/office/drawing/2014/main" id="{667AD30A-820D-4AC9-9E02-DAA7BF2E4E6B}"/>
                </a:ext>
              </a:extLst>
            </p:cNvPr>
            <p:cNvCxnSpPr>
              <a:cxnSpLocks/>
            </p:cNvCxnSpPr>
            <p:nvPr/>
          </p:nvCxnSpPr>
          <p:spPr>
            <a:xfrm>
              <a:off x="8536230" y="3110221"/>
              <a:ext cx="220500" cy="0"/>
            </a:xfrm>
            <a:prstGeom prst="line">
              <a:avLst/>
            </a:prstGeom>
            <a:ln>
              <a:solidFill>
                <a:srgbClr val="0ABAB5"/>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id="{447AEAFC-6940-4FDB-9014-F3F621EF0ADA}"/>
              </a:ext>
            </a:extLst>
          </p:cNvPr>
          <p:cNvGrpSpPr/>
          <p:nvPr/>
        </p:nvGrpSpPr>
        <p:grpSpPr>
          <a:xfrm>
            <a:off x="2583292" y="1752027"/>
            <a:ext cx="772914" cy="142537"/>
            <a:chOff x="7132455" y="2899688"/>
            <a:chExt cx="772914" cy="142537"/>
          </a:xfrm>
        </p:grpSpPr>
        <p:sp>
          <p:nvSpPr>
            <p:cNvPr id="105" name="TextBox 104">
              <a:extLst>
                <a:ext uri="{FF2B5EF4-FFF2-40B4-BE49-F238E27FC236}">
                  <a16:creationId xmlns:a16="http://schemas.microsoft.com/office/drawing/2014/main" id="{4558DD64-8F70-4DAC-ADF2-C0375204840F}"/>
                </a:ext>
              </a:extLst>
            </p:cNvPr>
            <p:cNvSpPr txBox="1"/>
            <p:nvPr/>
          </p:nvSpPr>
          <p:spPr>
            <a:xfrm>
              <a:off x="7132455" y="2899688"/>
              <a:ext cx="468000" cy="142537"/>
            </a:xfrm>
            <a:prstGeom prst="rect">
              <a:avLst/>
            </a:prstGeom>
            <a:noFill/>
          </p:spPr>
          <p:txBody>
            <a:bodyPr wrap="square" lIns="0" tIns="0" rIns="0" bIns="0" rtlCol="0" anchor="ctr">
              <a:noAutofit/>
            </a:bodyPr>
            <a:lstStyle/>
            <a:p>
              <a:pPr algn="r">
                <a:buClr>
                  <a:schemeClr val="accent4"/>
                </a:buClr>
              </a:pPr>
              <a:r>
                <a:rPr lang="en-GB" sz="700" i="1" dirty="0">
                  <a:solidFill>
                    <a:schemeClr val="bg2">
                      <a:lumMod val="90000"/>
                    </a:schemeClr>
                  </a:solidFill>
                  <a:latin typeface="Raleway" pitchFamily="2" charset="0"/>
                </a:rPr>
                <a:t>Gross profit</a:t>
              </a:r>
              <a:endParaRPr lang="en-US" sz="700" i="1" dirty="0">
                <a:solidFill>
                  <a:schemeClr val="bg2">
                    <a:lumMod val="90000"/>
                  </a:schemeClr>
                </a:solidFill>
                <a:latin typeface="Raleway" pitchFamily="2" charset="0"/>
              </a:endParaRPr>
            </a:p>
          </p:txBody>
        </p:sp>
        <p:cxnSp>
          <p:nvCxnSpPr>
            <p:cNvPr id="106" name="Straight Connector 105">
              <a:extLst>
                <a:ext uri="{FF2B5EF4-FFF2-40B4-BE49-F238E27FC236}">
                  <a16:creationId xmlns:a16="http://schemas.microsoft.com/office/drawing/2014/main" id="{09240527-BA18-439F-92ED-7D657024A97A}"/>
                </a:ext>
              </a:extLst>
            </p:cNvPr>
            <p:cNvCxnSpPr>
              <a:cxnSpLocks/>
            </p:cNvCxnSpPr>
            <p:nvPr/>
          </p:nvCxnSpPr>
          <p:spPr>
            <a:xfrm>
              <a:off x="7653369" y="2980721"/>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grpSp>
      <p:sp>
        <p:nvSpPr>
          <p:cNvPr id="48" name="Rectangle 47">
            <a:extLst>
              <a:ext uri="{FF2B5EF4-FFF2-40B4-BE49-F238E27FC236}">
                <a16:creationId xmlns:a16="http://schemas.microsoft.com/office/drawing/2014/main" id="{FC109E36-8260-4C84-B06A-BA1435959FB5}"/>
              </a:ext>
            </a:extLst>
          </p:cNvPr>
          <p:cNvSpPr/>
          <p:nvPr/>
        </p:nvSpPr>
        <p:spPr>
          <a:xfrm>
            <a:off x="6214946" y="1360449"/>
            <a:ext cx="2170771" cy="4014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Key observations</a:t>
            </a:r>
            <a:endParaRPr lang="en-US" dirty="0">
              <a:solidFill>
                <a:schemeClr val="tx1"/>
              </a:solidFill>
            </a:endParaRPr>
          </a:p>
        </p:txBody>
      </p:sp>
      <p:sp>
        <p:nvSpPr>
          <p:cNvPr id="49" name="TextBox 48">
            <a:extLst>
              <a:ext uri="{FF2B5EF4-FFF2-40B4-BE49-F238E27FC236}">
                <a16:creationId xmlns:a16="http://schemas.microsoft.com/office/drawing/2014/main" id="{6EE7161C-0164-4D0C-B5E5-609406DF852A}"/>
              </a:ext>
            </a:extLst>
          </p:cNvPr>
          <p:cNvSpPr txBox="1"/>
          <p:nvPr/>
        </p:nvSpPr>
        <p:spPr>
          <a:xfrm>
            <a:off x="6399518" y="1761893"/>
            <a:ext cx="2493708" cy="2375246"/>
          </a:xfrm>
          <a:prstGeom prst="rect">
            <a:avLst/>
          </a:prstGeom>
          <a:noFill/>
        </p:spPr>
        <p:txBody>
          <a:bodyPr wrap="square" lIns="180000" rtlCol="0" anchor="ctr">
            <a:noAutofit/>
          </a:bodyPr>
          <a:lstStyle/>
          <a:p>
            <a:pPr marL="171450" indent="-171450">
              <a:spcAft>
                <a:spcPts val="600"/>
              </a:spcAft>
              <a:buClr>
                <a:schemeClr val="accent4"/>
              </a:buClr>
              <a:buFont typeface="Wingdings" panose="05000000000000000000" pitchFamily="2" charset="2"/>
              <a:buChar char="§"/>
            </a:pPr>
            <a:r>
              <a:rPr lang="en-US" sz="900" b="1" dirty="0">
                <a:solidFill>
                  <a:schemeClr val="bg1"/>
                </a:solidFill>
                <a:latin typeface="Raleway" pitchFamily="2" charset="0"/>
              </a:rPr>
              <a:t>[]</a:t>
            </a:r>
          </a:p>
        </p:txBody>
      </p:sp>
    </p:spTree>
    <p:extLst>
      <p:ext uri="{BB962C8B-B14F-4D97-AF65-F5344CB8AC3E}">
        <p14:creationId xmlns:p14="http://schemas.microsoft.com/office/powerpoint/2010/main" val="279448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30942F6-5055-482B-8BCD-7BA0BEC97069}"/>
              </a:ext>
            </a:extLst>
          </p:cNvPr>
          <p:cNvSpPr/>
          <p:nvPr/>
        </p:nvSpPr>
        <p:spPr>
          <a:xfrm>
            <a:off x="250825" y="1680116"/>
            <a:ext cx="2160000" cy="24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pPr/>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6</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36" name="Text Placeholder 35">
            <a:extLst>
              <a:ext uri="{FF2B5EF4-FFF2-40B4-BE49-F238E27FC236}">
                <a16:creationId xmlns:a16="http://schemas.microsoft.com/office/drawing/2014/main" id="{10064434-F468-4097-A16C-3B07F141B65E}"/>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Cost discipline</a:t>
            </a:r>
          </a:p>
        </p:txBody>
      </p:sp>
      <p:grpSp>
        <p:nvGrpSpPr>
          <p:cNvPr id="35" name="Group 34">
            <a:extLst>
              <a:ext uri="{FF2B5EF4-FFF2-40B4-BE49-F238E27FC236}">
                <a16:creationId xmlns:a16="http://schemas.microsoft.com/office/drawing/2014/main" id="{EC50C629-35F6-4E7F-8C58-0DCC7EDB4320}"/>
              </a:ext>
            </a:extLst>
          </p:cNvPr>
          <p:cNvGrpSpPr/>
          <p:nvPr/>
        </p:nvGrpSpPr>
        <p:grpSpPr>
          <a:xfrm>
            <a:off x="247679" y="1172932"/>
            <a:ext cx="3312000" cy="392076"/>
            <a:chOff x="247679" y="1172932"/>
            <a:chExt cx="3312000" cy="392076"/>
          </a:xfrm>
        </p:grpSpPr>
        <p:sp>
          <p:nvSpPr>
            <p:cNvPr id="13" name="TextBox 12">
              <a:extLst>
                <a:ext uri="{FF2B5EF4-FFF2-40B4-BE49-F238E27FC236}">
                  <a16:creationId xmlns:a16="http://schemas.microsoft.com/office/drawing/2014/main" id="{F61BFAC9-4322-492F-BDAF-1F1693FCD944}"/>
                </a:ext>
              </a:extLst>
            </p:cNvPr>
            <p:cNvSpPr txBox="1"/>
            <p:nvPr/>
          </p:nvSpPr>
          <p:spPr>
            <a:xfrm>
              <a:off x="247679" y="1172932"/>
              <a:ext cx="3312000" cy="288000"/>
            </a:xfrm>
            <a:prstGeom prst="rect">
              <a:avLst/>
            </a:prstGeom>
            <a:noFill/>
          </p:spPr>
          <p:txBody>
            <a:bodyPr wrap="square" rtlCol="0">
              <a:noAutofit/>
            </a:bodyPr>
            <a:lstStyle/>
            <a:p>
              <a:pPr>
                <a:buClr>
                  <a:schemeClr val="accent4"/>
                </a:buClr>
              </a:pPr>
              <a:r>
                <a:rPr lang="en-GB" sz="1100" dirty="0">
                  <a:latin typeface="Raleway" pitchFamily="2" charset="0"/>
                </a:rPr>
                <a:t>Operating cost structure and development</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cxnSp>
          <p:nvCxnSpPr>
            <p:cNvPr id="14" name="Straight Connector 13">
              <a:extLst>
                <a:ext uri="{FF2B5EF4-FFF2-40B4-BE49-F238E27FC236}">
                  <a16:creationId xmlns:a16="http://schemas.microsoft.com/office/drawing/2014/main" id="{96F328A4-707D-4D30-85A0-BD6082083806}"/>
                </a:ext>
              </a:extLst>
            </p:cNvPr>
            <p:cNvCxnSpPr>
              <a:cxnSpLocks/>
            </p:cNvCxnSpPr>
            <p:nvPr/>
          </p:nvCxnSpPr>
          <p:spPr>
            <a:xfrm>
              <a:off x="247679" y="1565008"/>
              <a:ext cx="2880000"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8" name="Chart 17">
            <a:extLst>
              <a:ext uri="{FF2B5EF4-FFF2-40B4-BE49-F238E27FC236}">
                <a16:creationId xmlns:a16="http://schemas.microsoft.com/office/drawing/2014/main" id="{C0D75FC9-2959-474C-87AF-69670B779C70}"/>
              </a:ext>
            </a:extLst>
          </p:cNvPr>
          <p:cNvGraphicFramePr/>
          <p:nvPr>
            <p:extLst>
              <p:ext uri="{D42A27DB-BD31-4B8C-83A1-F6EECF244321}">
                <p14:modId xmlns:p14="http://schemas.microsoft.com/office/powerpoint/2010/main" val="3131827634"/>
              </p:ext>
            </p:extLst>
          </p:nvPr>
        </p:nvGraphicFramePr>
        <p:xfrm>
          <a:off x="370318" y="2052761"/>
          <a:ext cx="1980000" cy="1980000"/>
        </p:xfrm>
        <a:graphic>
          <a:graphicData uri="http://schemas.openxmlformats.org/drawingml/2006/chart">
            <c:chart xmlns:c="http://schemas.openxmlformats.org/drawingml/2006/chart" xmlns:r="http://schemas.openxmlformats.org/officeDocument/2006/relationships" r:id="rId2"/>
          </a:graphicData>
        </a:graphic>
      </p:graphicFrame>
      <p:sp>
        <p:nvSpPr>
          <p:cNvPr id="34" name="TextBox 33">
            <a:extLst>
              <a:ext uri="{FF2B5EF4-FFF2-40B4-BE49-F238E27FC236}">
                <a16:creationId xmlns:a16="http://schemas.microsoft.com/office/drawing/2014/main" id="{EE24EE1F-0BB7-4C0F-817C-DDFDB3BF84F5}"/>
              </a:ext>
            </a:extLst>
          </p:cNvPr>
          <p:cNvSpPr txBox="1"/>
          <p:nvPr/>
        </p:nvSpPr>
        <p:spPr>
          <a:xfrm>
            <a:off x="796067" y="2841191"/>
            <a:ext cx="1128503" cy="403140"/>
          </a:xfrm>
          <a:prstGeom prst="rect">
            <a:avLst/>
          </a:prstGeom>
          <a:noFill/>
        </p:spPr>
        <p:txBody>
          <a:bodyPr wrap="square" lIns="0" tIns="0" rIns="0" bIns="0" rtlCol="0" anchor="ctr">
            <a:noAutofit/>
          </a:bodyPr>
          <a:lstStyle/>
          <a:p>
            <a:pPr algn="ctr">
              <a:buClr>
                <a:schemeClr val="accent4"/>
              </a:buClr>
            </a:pPr>
            <a:r>
              <a:rPr lang="en-GB" sz="900" b="1" dirty="0">
                <a:latin typeface="Raleway" pitchFamily="2" charset="0"/>
              </a:rPr>
              <a:t>EBIT’23</a:t>
            </a:r>
          </a:p>
          <a:p>
            <a:pPr algn="ctr">
              <a:buClr>
                <a:schemeClr val="accent4"/>
              </a:buClr>
            </a:pPr>
            <a:endParaRPr lang="en-GB" sz="900" b="1" dirty="0">
              <a:latin typeface="Raleway" pitchFamily="2" charset="0"/>
            </a:endParaRPr>
          </a:p>
          <a:p>
            <a:pPr algn="ctr">
              <a:buClr>
                <a:schemeClr val="accent4"/>
              </a:buClr>
            </a:pPr>
            <a:r>
              <a:rPr lang="en-GB" sz="900" b="1" dirty="0">
                <a:latin typeface="Raleway" pitchFamily="2" charset="0"/>
              </a:rPr>
              <a:t>6.7bn USD</a:t>
            </a:r>
          </a:p>
          <a:p>
            <a:pPr algn="ctr">
              <a:buClr>
                <a:schemeClr val="accent4"/>
              </a:buClr>
            </a:pPr>
            <a:r>
              <a:rPr lang="en-GB" sz="900" dirty="0">
                <a:latin typeface="Raleway" pitchFamily="2" charset="0"/>
              </a:rPr>
              <a:t>margin: 34%</a:t>
            </a:r>
            <a:endParaRPr lang="en-US" sz="900" dirty="0">
              <a:latin typeface="Raleway" pitchFamily="2" charset="0"/>
            </a:endParaRPr>
          </a:p>
        </p:txBody>
      </p:sp>
      <p:sp>
        <p:nvSpPr>
          <p:cNvPr id="37" name="TextBox 36">
            <a:extLst>
              <a:ext uri="{FF2B5EF4-FFF2-40B4-BE49-F238E27FC236}">
                <a16:creationId xmlns:a16="http://schemas.microsoft.com/office/drawing/2014/main" id="{48238EED-AB5C-4D1D-B1E3-AE7743E4F204}"/>
              </a:ext>
            </a:extLst>
          </p:cNvPr>
          <p:cNvSpPr txBox="1"/>
          <p:nvPr/>
        </p:nvSpPr>
        <p:spPr>
          <a:xfrm>
            <a:off x="739642" y="1836807"/>
            <a:ext cx="1241353" cy="215954"/>
          </a:xfrm>
          <a:prstGeom prst="rect">
            <a:avLst/>
          </a:prstGeom>
          <a:noFill/>
        </p:spPr>
        <p:txBody>
          <a:bodyPr wrap="square" lIns="0" tIns="0" rIns="0" bIns="0" rtlCol="0" anchor="ctr">
            <a:noAutofit/>
          </a:bodyPr>
          <a:lstStyle/>
          <a:p>
            <a:pPr algn="ctr">
              <a:buClr>
                <a:schemeClr val="accent4"/>
              </a:buClr>
            </a:pPr>
            <a:r>
              <a:rPr lang="en-GB" sz="900" b="1" dirty="0">
                <a:latin typeface="Raleway" pitchFamily="2" charset="0"/>
              </a:rPr>
              <a:t>Sales’23: 19.4bn USD</a:t>
            </a:r>
          </a:p>
        </p:txBody>
      </p:sp>
      <p:cxnSp>
        <p:nvCxnSpPr>
          <p:cNvPr id="40" name="Straight Connector 39">
            <a:extLst>
              <a:ext uri="{FF2B5EF4-FFF2-40B4-BE49-F238E27FC236}">
                <a16:creationId xmlns:a16="http://schemas.microsoft.com/office/drawing/2014/main" id="{43B9B637-57A2-43B2-8187-A0F944563C54}"/>
              </a:ext>
            </a:extLst>
          </p:cNvPr>
          <p:cNvCxnSpPr>
            <a:cxnSpLocks/>
          </p:cNvCxnSpPr>
          <p:nvPr/>
        </p:nvCxnSpPr>
        <p:spPr>
          <a:xfrm>
            <a:off x="2624006" y="1680116"/>
            <a:ext cx="0" cy="10800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EAF8742-7D19-472E-88C8-6921B30C63F4}"/>
              </a:ext>
            </a:extLst>
          </p:cNvPr>
          <p:cNvCxnSpPr>
            <a:cxnSpLocks/>
          </p:cNvCxnSpPr>
          <p:nvPr/>
        </p:nvCxnSpPr>
        <p:spPr>
          <a:xfrm>
            <a:off x="2624006" y="3048116"/>
            <a:ext cx="0" cy="1080000"/>
          </a:xfrm>
          <a:prstGeom prst="line">
            <a:avLst/>
          </a:prstGeom>
          <a:ln w="38100">
            <a:solidFill>
              <a:srgbClr val="14202E"/>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3EBC245-8038-49D4-90EE-5C2C0405C01B}"/>
              </a:ext>
            </a:extLst>
          </p:cNvPr>
          <p:cNvCxnSpPr>
            <a:cxnSpLocks/>
          </p:cNvCxnSpPr>
          <p:nvPr/>
        </p:nvCxnSpPr>
        <p:spPr>
          <a:xfrm>
            <a:off x="5983190" y="1680116"/>
            <a:ext cx="0" cy="1080000"/>
          </a:xfrm>
          <a:prstGeom prst="line">
            <a:avLst/>
          </a:prstGeom>
          <a:ln w="38100">
            <a:solidFill>
              <a:srgbClr val="56382D"/>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19BAF59-8C13-47F9-A217-177522DA18B6}"/>
              </a:ext>
            </a:extLst>
          </p:cNvPr>
          <p:cNvSpPr txBox="1"/>
          <p:nvPr/>
        </p:nvSpPr>
        <p:spPr>
          <a:xfrm>
            <a:off x="2671191" y="2076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Cogs</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sp>
        <p:nvSpPr>
          <p:cNvPr id="46" name="TextBox 45">
            <a:extLst>
              <a:ext uri="{FF2B5EF4-FFF2-40B4-BE49-F238E27FC236}">
                <a16:creationId xmlns:a16="http://schemas.microsoft.com/office/drawing/2014/main" id="{84EBDB64-2FFB-4411-9DD0-48DE0301A934}"/>
              </a:ext>
            </a:extLst>
          </p:cNvPr>
          <p:cNvSpPr txBox="1"/>
          <p:nvPr/>
        </p:nvSpPr>
        <p:spPr>
          <a:xfrm>
            <a:off x="2671191" y="3450444"/>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SG&amp;A</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sp>
        <p:nvSpPr>
          <p:cNvPr id="47" name="TextBox 46">
            <a:extLst>
              <a:ext uri="{FF2B5EF4-FFF2-40B4-BE49-F238E27FC236}">
                <a16:creationId xmlns:a16="http://schemas.microsoft.com/office/drawing/2014/main" id="{E3AE3700-B4B3-4CA2-91DE-99AF57A4AFF5}"/>
              </a:ext>
            </a:extLst>
          </p:cNvPr>
          <p:cNvSpPr txBox="1"/>
          <p:nvPr/>
        </p:nvSpPr>
        <p:spPr>
          <a:xfrm>
            <a:off x="6030375" y="2076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R&amp;D</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graphicFrame>
        <p:nvGraphicFramePr>
          <p:cNvPr id="51" name="Chart 50">
            <a:extLst>
              <a:ext uri="{FF2B5EF4-FFF2-40B4-BE49-F238E27FC236}">
                <a16:creationId xmlns:a16="http://schemas.microsoft.com/office/drawing/2014/main" id="{56A7078A-00EA-4E3D-84AD-79600ABF4AE9}"/>
              </a:ext>
            </a:extLst>
          </p:cNvPr>
          <p:cNvGraphicFramePr/>
          <p:nvPr>
            <p:extLst>
              <p:ext uri="{D42A27DB-BD31-4B8C-83A1-F6EECF244321}">
                <p14:modId xmlns:p14="http://schemas.microsoft.com/office/powerpoint/2010/main" val="522880205"/>
              </p:ext>
            </p:extLst>
          </p:nvPr>
        </p:nvGraphicFramePr>
        <p:xfrm>
          <a:off x="3199076" y="1680116"/>
          <a:ext cx="2340000" cy="1080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2" name="Chart 51">
            <a:extLst>
              <a:ext uri="{FF2B5EF4-FFF2-40B4-BE49-F238E27FC236}">
                <a16:creationId xmlns:a16="http://schemas.microsoft.com/office/drawing/2014/main" id="{B441AB80-4BA3-41AF-94B5-19979051B098}"/>
              </a:ext>
            </a:extLst>
          </p:cNvPr>
          <p:cNvGraphicFramePr/>
          <p:nvPr>
            <p:extLst>
              <p:ext uri="{D42A27DB-BD31-4B8C-83A1-F6EECF244321}">
                <p14:modId xmlns:p14="http://schemas.microsoft.com/office/powerpoint/2010/main" val="1209507960"/>
              </p:ext>
            </p:extLst>
          </p:nvPr>
        </p:nvGraphicFramePr>
        <p:xfrm>
          <a:off x="3199076" y="3048116"/>
          <a:ext cx="2340000" cy="108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4" name="Chart 53">
            <a:extLst>
              <a:ext uri="{FF2B5EF4-FFF2-40B4-BE49-F238E27FC236}">
                <a16:creationId xmlns:a16="http://schemas.microsoft.com/office/drawing/2014/main" id="{45F4C356-6C0A-4BF6-A313-9DF10BB6EE90}"/>
              </a:ext>
            </a:extLst>
          </p:cNvPr>
          <p:cNvGraphicFramePr/>
          <p:nvPr>
            <p:extLst>
              <p:ext uri="{D42A27DB-BD31-4B8C-83A1-F6EECF244321}">
                <p14:modId xmlns:p14="http://schemas.microsoft.com/office/powerpoint/2010/main" val="1652888252"/>
              </p:ext>
            </p:extLst>
          </p:nvPr>
        </p:nvGraphicFramePr>
        <p:xfrm>
          <a:off x="6558260" y="1680116"/>
          <a:ext cx="2340000" cy="1080000"/>
        </p:xfrm>
        <a:graphic>
          <a:graphicData uri="http://schemas.openxmlformats.org/drawingml/2006/chart">
            <c:chart xmlns:c="http://schemas.openxmlformats.org/drawingml/2006/chart" xmlns:r="http://schemas.openxmlformats.org/officeDocument/2006/relationships" r:id="rId5"/>
          </a:graphicData>
        </a:graphic>
      </p:graphicFrame>
      <p:grpSp>
        <p:nvGrpSpPr>
          <p:cNvPr id="38" name="Group 37">
            <a:extLst>
              <a:ext uri="{FF2B5EF4-FFF2-40B4-BE49-F238E27FC236}">
                <a16:creationId xmlns:a16="http://schemas.microsoft.com/office/drawing/2014/main" id="{AD464C2D-D509-4C30-BCAE-C797D58F6388}"/>
              </a:ext>
            </a:extLst>
          </p:cNvPr>
          <p:cNvGrpSpPr/>
          <p:nvPr/>
        </p:nvGrpSpPr>
        <p:grpSpPr>
          <a:xfrm>
            <a:off x="8023679" y="1464809"/>
            <a:ext cx="864000" cy="180000"/>
            <a:chOff x="7690178" y="1680116"/>
            <a:chExt cx="864000" cy="180000"/>
          </a:xfrm>
        </p:grpSpPr>
        <p:sp>
          <p:nvSpPr>
            <p:cNvPr id="76" name="TextBox 75">
              <a:extLst>
                <a:ext uri="{FF2B5EF4-FFF2-40B4-BE49-F238E27FC236}">
                  <a16:creationId xmlns:a16="http://schemas.microsoft.com/office/drawing/2014/main" id="{A1F596EC-11AD-43F0-B792-A5D091ACD9A5}"/>
                </a:ext>
              </a:extLst>
            </p:cNvPr>
            <p:cNvSpPr txBox="1"/>
            <p:nvPr/>
          </p:nvSpPr>
          <p:spPr>
            <a:xfrm>
              <a:off x="7690178" y="1680116"/>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as of sales</a:t>
              </a:r>
              <a:endParaRPr lang="en-US" sz="700" i="1" dirty="0">
                <a:solidFill>
                  <a:schemeClr val="bg2">
                    <a:lumMod val="90000"/>
                  </a:schemeClr>
                </a:solidFill>
                <a:latin typeface="Raleway" pitchFamily="2" charset="0"/>
              </a:endParaRPr>
            </a:p>
          </p:txBody>
        </p:sp>
        <p:grpSp>
          <p:nvGrpSpPr>
            <p:cNvPr id="77" name="Group 76">
              <a:extLst>
                <a:ext uri="{FF2B5EF4-FFF2-40B4-BE49-F238E27FC236}">
                  <a16:creationId xmlns:a16="http://schemas.microsoft.com/office/drawing/2014/main" id="{031BBEA0-B7BF-41B9-91C5-E4B042C419A5}"/>
                </a:ext>
              </a:extLst>
            </p:cNvPr>
            <p:cNvGrpSpPr/>
            <p:nvPr/>
          </p:nvGrpSpPr>
          <p:grpSpPr>
            <a:xfrm>
              <a:off x="8262527" y="1743116"/>
              <a:ext cx="252000" cy="54000"/>
              <a:chOff x="7940040" y="2906704"/>
              <a:chExt cx="252000" cy="54000"/>
            </a:xfrm>
          </p:grpSpPr>
          <p:cxnSp>
            <p:nvCxnSpPr>
              <p:cNvPr id="78" name="Straight Connector 77">
                <a:extLst>
                  <a:ext uri="{FF2B5EF4-FFF2-40B4-BE49-F238E27FC236}">
                    <a16:creationId xmlns:a16="http://schemas.microsoft.com/office/drawing/2014/main" id="{BB514946-9465-49E7-BFA0-B91A6858657D}"/>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E625EBA5-A2DB-4EB4-967C-24FCE49A3D2E}"/>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12" name="Straight Connector 111">
            <a:extLst>
              <a:ext uri="{FF2B5EF4-FFF2-40B4-BE49-F238E27FC236}">
                <a16:creationId xmlns:a16="http://schemas.microsoft.com/office/drawing/2014/main" id="{DDA8356B-5F68-4DED-A8CC-AE6DD373FC7A}"/>
              </a:ext>
            </a:extLst>
          </p:cNvPr>
          <p:cNvCxnSpPr>
            <a:cxnSpLocks/>
          </p:cNvCxnSpPr>
          <p:nvPr/>
        </p:nvCxnSpPr>
        <p:spPr>
          <a:xfrm>
            <a:off x="5983190" y="3048116"/>
            <a:ext cx="0" cy="108000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ED29D45D-143F-46FD-A489-C51299CEFA16}"/>
              </a:ext>
            </a:extLst>
          </p:cNvPr>
          <p:cNvSpPr txBox="1"/>
          <p:nvPr/>
        </p:nvSpPr>
        <p:spPr>
          <a:xfrm>
            <a:off x="6030375" y="3444116"/>
            <a:ext cx="3312000" cy="288000"/>
          </a:xfrm>
          <a:prstGeom prst="rect">
            <a:avLst/>
          </a:prstGeom>
          <a:noFill/>
        </p:spPr>
        <p:txBody>
          <a:bodyPr wrap="square" rtlCol="0" anchor="ctr">
            <a:noAutofit/>
          </a:bodyPr>
          <a:lstStyle/>
          <a:p>
            <a:pPr>
              <a:buClr>
                <a:schemeClr val="accent4"/>
              </a:buClr>
            </a:pPr>
            <a:r>
              <a:rPr lang="en-GB" sz="1100" dirty="0">
                <a:latin typeface="Raleway" pitchFamily="2" charset="0"/>
              </a:rPr>
              <a:t>Interest</a:t>
            </a:r>
          </a:p>
          <a:p>
            <a:pPr>
              <a:buClr>
                <a:schemeClr val="accent4"/>
              </a:buClr>
            </a:pPr>
            <a:r>
              <a:rPr lang="en-GB" sz="900" i="1" baseline="-25000" dirty="0">
                <a:latin typeface="Raleway" pitchFamily="2" charset="0"/>
              </a:rPr>
              <a:t>USD bn</a:t>
            </a:r>
            <a:endParaRPr lang="en-US" sz="900" i="1" baseline="-25000" dirty="0">
              <a:latin typeface="Raleway" pitchFamily="2" charset="0"/>
            </a:endParaRPr>
          </a:p>
        </p:txBody>
      </p:sp>
      <p:graphicFrame>
        <p:nvGraphicFramePr>
          <p:cNvPr id="114" name="Chart 113">
            <a:extLst>
              <a:ext uri="{FF2B5EF4-FFF2-40B4-BE49-F238E27FC236}">
                <a16:creationId xmlns:a16="http://schemas.microsoft.com/office/drawing/2014/main" id="{43DF183B-2B5D-4BB6-AE86-EC3B2426EF19}"/>
              </a:ext>
            </a:extLst>
          </p:cNvPr>
          <p:cNvGraphicFramePr/>
          <p:nvPr>
            <p:extLst>
              <p:ext uri="{D42A27DB-BD31-4B8C-83A1-F6EECF244321}">
                <p14:modId xmlns:p14="http://schemas.microsoft.com/office/powerpoint/2010/main" val="2099171766"/>
              </p:ext>
            </p:extLst>
          </p:nvPr>
        </p:nvGraphicFramePr>
        <p:xfrm>
          <a:off x="6558260" y="3042227"/>
          <a:ext cx="2340000" cy="1080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446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a:xfrm>
            <a:off x="7987679" y="4767263"/>
            <a:ext cx="900000" cy="252000"/>
          </a:xfrm>
        </p:spPr>
        <p:txBody>
          <a:bodyPr/>
          <a:lstStyle/>
          <a:p>
            <a:fld id="{E85636DE-6ACF-4BDB-A4D6-3D15C7F77F13}" type="datetime1">
              <a:rPr lang="en-US" smtClean="0"/>
              <a:pPr/>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a:xfrm>
            <a:off x="247680" y="4767263"/>
            <a:ext cx="361920" cy="252000"/>
          </a:xfrm>
        </p:spPr>
        <p:txBody>
          <a:bodyPr/>
          <a:lstStyle/>
          <a:p>
            <a:fld id="{5CFE2FC4-82A9-4537-BFBD-B15ACB0E3BE3}" type="slidenum">
              <a:rPr lang="en-US" smtClean="0"/>
              <a:pPr/>
              <a:t>7</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a:xfrm>
            <a:off x="247680" y="202862"/>
            <a:ext cx="8640000" cy="288000"/>
          </a:xfrm>
        </p:spPr>
        <p:txBody>
          <a:bodyPr/>
          <a:lstStyle/>
          <a:p>
            <a:r>
              <a:rPr lang="en-GB" dirty="0"/>
              <a:t>Adobe Systems</a:t>
            </a:r>
            <a:endParaRPr lang="en-US" dirty="0"/>
          </a:p>
        </p:txBody>
      </p:sp>
      <p:sp>
        <p:nvSpPr>
          <p:cNvPr id="15" name="Text Placeholder 14">
            <a:extLst>
              <a:ext uri="{FF2B5EF4-FFF2-40B4-BE49-F238E27FC236}">
                <a16:creationId xmlns:a16="http://schemas.microsoft.com/office/drawing/2014/main" id="{93C7D3B1-E07F-4048-8080-749A00276837}"/>
              </a:ext>
            </a:extLst>
          </p:cNvPr>
          <p:cNvSpPr>
            <a:spLocks noGrp="1"/>
          </p:cNvSpPr>
          <p:nvPr>
            <p:ph type="body" sz="quarter" idx="14"/>
          </p:nvPr>
        </p:nvSpPr>
        <p:spPr/>
        <p:txBody>
          <a:bodyPr/>
          <a:lstStyle/>
          <a:p>
            <a:endParaRPr lang="en-US"/>
          </a:p>
        </p:txBody>
      </p:sp>
      <p:sp>
        <p:nvSpPr>
          <p:cNvPr id="16" name="Text Placeholder 15">
            <a:extLst>
              <a:ext uri="{FF2B5EF4-FFF2-40B4-BE49-F238E27FC236}">
                <a16:creationId xmlns:a16="http://schemas.microsoft.com/office/drawing/2014/main" id="{E2BA86CF-893A-4478-80AC-DE8FF1FC23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a:xfrm>
            <a:off x="247680" y="498060"/>
            <a:ext cx="8640000" cy="432000"/>
          </a:xfrm>
        </p:spPr>
        <p:txBody>
          <a:bodyPr/>
          <a:lstStyle/>
          <a:p>
            <a:r>
              <a:rPr lang="en-GB" dirty="0"/>
              <a:t>Price snapshot</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pic>
        <p:nvPicPr>
          <p:cNvPr id="7" name="Picture 6">
            <a:extLst>
              <a:ext uri="{FF2B5EF4-FFF2-40B4-BE49-F238E27FC236}">
                <a16:creationId xmlns:a16="http://schemas.microsoft.com/office/drawing/2014/main" id="{C1F54700-8BDB-48AF-95BF-7DFFADBB0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25" y="1249679"/>
            <a:ext cx="8636853" cy="2869883"/>
          </a:xfrm>
          <a:prstGeom prst="rect">
            <a:avLst/>
          </a:prstGeom>
        </p:spPr>
      </p:pic>
    </p:spTree>
    <p:extLst>
      <p:ext uri="{BB962C8B-B14F-4D97-AF65-F5344CB8AC3E}">
        <p14:creationId xmlns:p14="http://schemas.microsoft.com/office/powerpoint/2010/main" val="87689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FDA47C3C-72E9-4AE7-8627-EF3539753D8A}"/>
              </a:ext>
            </a:extLst>
          </p:cNvPr>
          <p:cNvSpPr/>
          <p:nvPr/>
        </p:nvSpPr>
        <p:spPr>
          <a:xfrm>
            <a:off x="5919866"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A635649-DD84-4D29-ABA6-25E8C93E59F1}"/>
              </a:ext>
            </a:extLst>
          </p:cNvPr>
          <p:cNvSpPr/>
          <p:nvPr/>
        </p:nvSpPr>
        <p:spPr>
          <a:xfrm>
            <a:off x="2687132" y="2077066"/>
            <a:ext cx="306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67FC085-EB69-4BA8-8EC4-AD2791C44C07}"/>
              </a:ext>
            </a:extLst>
          </p:cNvPr>
          <p:cNvSpPr/>
          <p:nvPr/>
        </p:nvSpPr>
        <p:spPr>
          <a:xfrm>
            <a:off x="174398" y="2077066"/>
            <a:ext cx="2340000" cy="2052000"/>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30.09.2024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8</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Adobe Systems</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r>
              <a:rPr lang="en-GB" dirty="0"/>
              <a:t>Sources: FMP, Chat GPT</a:t>
            </a:r>
            <a:endParaRPr lang="en-US" dirty="0"/>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r>
              <a:rPr lang="en-GB" dirty="0"/>
              <a:t>Notes: Financials taken as of latest financial year end</a:t>
            </a:r>
            <a:endParaRPr lang="en-US" dirty="0"/>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Business helicopter view</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64398" y="2131930"/>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75838"/>
            <a:ext cx="6266135" cy="648000"/>
          </a:xfrm>
          <a:prstGeom prst="roundRect">
            <a:avLst>
              <a:gd name="adj" fmla="val 7717"/>
            </a:avLst>
          </a:prstGeom>
          <a:no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340723"/>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nvGraphicFramePr>
        <p:xfrm>
          <a:off x="247678" y="2610065"/>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sales per FTE</a:t>
                      </a:r>
                      <a:endParaRPr lang="en-US" sz="900" b="0" kern="1200" dirty="0">
                        <a:solidFill>
                          <a:schemeClr val="bg2">
                            <a:lumMod val="75000"/>
                          </a:schemeClr>
                        </a:solidFill>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marL="72000" marR="72000" marT="36000" marB="36000"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 (of equity)</a:t>
                      </a:r>
                      <a:endParaRPr lang="en-US" sz="900" b="1" dirty="0">
                        <a:solidFill>
                          <a:schemeClr val="tx1"/>
                        </a:solidFill>
                        <a:latin typeface="Raleway" pitchFamily="2" charset="0"/>
                      </a:endParaRPr>
                    </a:p>
                  </a:txBody>
                  <a:tcPr marL="72000" marR="72000" marT="36000" marB="36000"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marL="72000" marR="72000" marT="36000" marB="36000">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marL="72000" marR="72000" marT="3600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6009866" y="2131930"/>
            <a:ext cx="288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Business segments</a:t>
              </a:r>
              <a:endParaRPr lang="en-US" sz="11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6D3329AB-9F7C-448B-91D5-DEDB224193C0}"/>
              </a:ext>
            </a:extLst>
          </p:cNvPr>
          <p:cNvGrpSpPr/>
          <p:nvPr/>
        </p:nvGrpSpPr>
        <p:grpSpPr>
          <a:xfrm>
            <a:off x="2777132" y="2131930"/>
            <a:ext cx="2880000" cy="288000"/>
            <a:chOff x="250825" y="1239838"/>
            <a:chExt cx="2160000" cy="288000"/>
          </a:xfrm>
        </p:grpSpPr>
        <p:sp>
          <p:nvSpPr>
            <p:cNvPr id="20" name="TextBox 19">
              <a:extLst>
                <a:ext uri="{FF2B5EF4-FFF2-40B4-BE49-F238E27FC236}">
                  <a16:creationId xmlns:a16="http://schemas.microsoft.com/office/drawing/2014/main" id="{1DA3ACBF-6EC8-4AB3-B8A3-419579C9AAF2}"/>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Financial performance</a:t>
              </a:r>
              <a:endParaRPr lang="en-US" sz="1100" i="1" baseline="-25000" dirty="0">
                <a:latin typeface="Raleway" pitchFamily="2" charset="0"/>
              </a:endParaRPr>
            </a:p>
          </p:txBody>
        </p:sp>
        <p:cxnSp>
          <p:nvCxnSpPr>
            <p:cNvPr id="21" name="Straight Connector 20">
              <a:extLst>
                <a:ext uri="{FF2B5EF4-FFF2-40B4-BE49-F238E27FC236}">
                  <a16:creationId xmlns:a16="http://schemas.microsoft.com/office/drawing/2014/main" id="{1D72C92C-18C6-47B5-8A3F-75BBEDBCF3AC}"/>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aphicFrame>
        <p:nvGraphicFramePr>
          <p:cNvPr id="14" name="Chart 13">
            <a:extLst>
              <a:ext uri="{FF2B5EF4-FFF2-40B4-BE49-F238E27FC236}">
                <a16:creationId xmlns:a16="http://schemas.microsoft.com/office/drawing/2014/main" id="{219430A3-DFF5-47C6-AA58-ECF7F47F8ECB}"/>
              </a:ext>
            </a:extLst>
          </p:cNvPr>
          <p:cNvGraphicFramePr/>
          <p:nvPr>
            <p:extLst>
              <p:ext uri="{D42A27DB-BD31-4B8C-83A1-F6EECF244321}">
                <p14:modId xmlns:p14="http://schemas.microsoft.com/office/powerpoint/2010/main" val="1454546003"/>
              </p:ext>
            </p:extLst>
          </p:nvPr>
        </p:nvGraphicFramePr>
        <p:xfrm>
          <a:off x="6009866" y="2424811"/>
          <a:ext cx="2880000" cy="1697252"/>
        </p:xfrm>
        <a:graphic>
          <a:graphicData uri="http://schemas.openxmlformats.org/drawingml/2006/chart">
            <c:chart xmlns:c="http://schemas.openxmlformats.org/drawingml/2006/chart" xmlns:r="http://schemas.openxmlformats.org/officeDocument/2006/relationships" r:id="rId3"/>
          </a:graphicData>
        </a:graphic>
      </p:graphicFrame>
      <p:sp>
        <p:nvSpPr>
          <p:cNvPr id="16" name="TextBox 15">
            <a:extLst>
              <a:ext uri="{FF2B5EF4-FFF2-40B4-BE49-F238E27FC236}">
                <a16:creationId xmlns:a16="http://schemas.microsoft.com/office/drawing/2014/main" id="{8ACEE9B0-1F14-40AA-BDCB-27F1A41EF760}"/>
              </a:ext>
            </a:extLst>
          </p:cNvPr>
          <p:cNvSpPr txBox="1"/>
          <p:nvPr/>
        </p:nvSpPr>
        <p:spPr>
          <a:xfrm>
            <a:off x="6427622" y="3071867"/>
            <a:ext cx="579101" cy="403140"/>
          </a:xfrm>
          <a:prstGeom prst="rect">
            <a:avLst/>
          </a:prstGeom>
          <a:noFill/>
        </p:spPr>
        <p:txBody>
          <a:bodyPr wrap="square" rtlCol="0" anchor="ctr">
            <a:noAutofit/>
          </a:bodyPr>
          <a:lstStyle/>
          <a:p>
            <a:pPr algn="ctr">
              <a:buClr>
                <a:schemeClr val="accent4"/>
              </a:buClr>
            </a:pPr>
            <a:r>
              <a:rPr lang="en-GB" sz="900" b="1" dirty="0">
                <a:latin typeface="Raleway" pitchFamily="2" charset="0"/>
              </a:rPr>
              <a:t>19.4bn</a:t>
            </a:r>
            <a:br>
              <a:rPr lang="en-GB" sz="900" b="1" dirty="0">
                <a:latin typeface="Raleway" pitchFamily="2" charset="0"/>
              </a:rPr>
            </a:br>
            <a:r>
              <a:rPr lang="en-GB" sz="900" b="1" dirty="0">
                <a:latin typeface="Raleway" pitchFamily="2" charset="0"/>
              </a:rPr>
              <a:t>USD</a:t>
            </a:r>
            <a:endParaRPr lang="en-US" sz="900" b="1" dirty="0">
              <a:latin typeface="Raleway" pitchFamily="2" charset="0"/>
            </a:endParaRPr>
          </a:p>
        </p:txBody>
      </p:sp>
      <p:graphicFrame>
        <p:nvGraphicFramePr>
          <p:cNvPr id="27" name="Chart 26">
            <a:extLst>
              <a:ext uri="{FF2B5EF4-FFF2-40B4-BE49-F238E27FC236}">
                <a16:creationId xmlns:a16="http://schemas.microsoft.com/office/drawing/2014/main" id="{665F8ED7-17F6-4BEE-AF1B-2950FE4E518B}"/>
              </a:ext>
            </a:extLst>
          </p:cNvPr>
          <p:cNvGraphicFramePr/>
          <p:nvPr>
            <p:extLst>
              <p:ext uri="{D42A27DB-BD31-4B8C-83A1-F6EECF244321}">
                <p14:modId xmlns:p14="http://schemas.microsoft.com/office/powerpoint/2010/main" val="629974639"/>
              </p:ext>
            </p:extLst>
          </p:nvPr>
        </p:nvGraphicFramePr>
        <p:xfrm>
          <a:off x="2779880" y="2839649"/>
          <a:ext cx="2874505" cy="111022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8" name="Table 28">
            <a:extLst>
              <a:ext uri="{FF2B5EF4-FFF2-40B4-BE49-F238E27FC236}">
                <a16:creationId xmlns:a16="http://schemas.microsoft.com/office/drawing/2014/main" id="{703C4B14-128B-4E17-9A9D-6CF3C453AC90}"/>
              </a:ext>
            </a:extLst>
          </p:cNvPr>
          <p:cNvGraphicFramePr>
            <a:graphicFrameLocks noGrp="1"/>
          </p:cNvGraphicFramePr>
          <p:nvPr>
            <p:extLst>
              <p:ext uri="{D42A27DB-BD31-4B8C-83A1-F6EECF244321}">
                <p14:modId xmlns:p14="http://schemas.microsoft.com/office/powerpoint/2010/main" val="3716440880"/>
              </p:ext>
            </p:extLst>
          </p:nvPr>
        </p:nvGraphicFramePr>
        <p:xfrm>
          <a:off x="2924488" y="2668813"/>
          <a:ext cx="2585289" cy="172999"/>
        </p:xfrm>
        <a:graphic>
          <a:graphicData uri="http://schemas.openxmlformats.org/drawingml/2006/table">
            <a:tbl>
              <a:tblPr firstRow="1" bandRow="1">
                <a:tableStyleId>{5C22544A-7EE6-4342-B048-85BDC9FD1C3A}</a:tableStyleId>
              </a:tblPr>
              <a:tblGrid>
                <a:gridCol w="369327">
                  <a:extLst>
                    <a:ext uri="{9D8B030D-6E8A-4147-A177-3AD203B41FA5}">
                      <a16:colId xmlns:a16="http://schemas.microsoft.com/office/drawing/2014/main" val="3187552594"/>
                    </a:ext>
                  </a:extLst>
                </a:gridCol>
                <a:gridCol w="369327">
                  <a:extLst>
                    <a:ext uri="{9D8B030D-6E8A-4147-A177-3AD203B41FA5}">
                      <a16:colId xmlns:a16="http://schemas.microsoft.com/office/drawing/2014/main" val="2895525513"/>
                    </a:ext>
                  </a:extLst>
                </a:gridCol>
                <a:gridCol w="369327">
                  <a:extLst>
                    <a:ext uri="{9D8B030D-6E8A-4147-A177-3AD203B41FA5}">
                      <a16:colId xmlns:a16="http://schemas.microsoft.com/office/drawing/2014/main" val="3539015872"/>
                    </a:ext>
                  </a:extLst>
                </a:gridCol>
                <a:gridCol w="369327">
                  <a:extLst>
                    <a:ext uri="{9D8B030D-6E8A-4147-A177-3AD203B41FA5}">
                      <a16:colId xmlns:a16="http://schemas.microsoft.com/office/drawing/2014/main" val="4236489707"/>
                    </a:ext>
                  </a:extLst>
                </a:gridCol>
                <a:gridCol w="369327">
                  <a:extLst>
                    <a:ext uri="{9D8B030D-6E8A-4147-A177-3AD203B41FA5}">
                      <a16:colId xmlns:a16="http://schemas.microsoft.com/office/drawing/2014/main" val="579865066"/>
                    </a:ext>
                  </a:extLst>
                </a:gridCol>
                <a:gridCol w="369327">
                  <a:extLst>
                    <a:ext uri="{9D8B030D-6E8A-4147-A177-3AD203B41FA5}">
                      <a16:colId xmlns:a16="http://schemas.microsoft.com/office/drawing/2014/main" val="864938726"/>
                    </a:ext>
                  </a:extLst>
                </a:gridCol>
                <a:gridCol w="369327">
                  <a:extLst>
                    <a:ext uri="{9D8B030D-6E8A-4147-A177-3AD203B41FA5}">
                      <a16:colId xmlns:a16="http://schemas.microsoft.com/office/drawing/2014/main" val="3721474745"/>
                    </a:ext>
                  </a:extLst>
                </a:gridCol>
              </a:tblGrid>
              <a:tr h="172999">
                <a:tc>
                  <a:txBody>
                    <a:bodyPr/>
                    <a:lstStyle/>
                    <a:p>
                      <a:pPr algn="ctr"/>
                      <a:r>
                        <a:rPr lang="en-GB" sz="900" b="0" dirty="0">
                          <a:solidFill>
                            <a:schemeClr val="tx1"/>
                          </a:solidFill>
                          <a:latin typeface="Raleway" pitchFamily="2" charset="0"/>
                        </a:rPr>
                        <a:t>1.8x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2.0x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1.5x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3.2x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0.8x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tc>
                  <a:txBody>
                    <a:bodyPr/>
                    <a:lstStyle/>
                    <a:p>
                      <a:pPr algn="ctr"/>
                      <a:r>
                        <a:rPr lang="en-GB" sz="900" b="0" dirty="0">
                          <a:solidFill>
                            <a:schemeClr val="tx1"/>
                          </a:solidFill>
                          <a:latin typeface="Raleway" pitchFamily="2" charset="0"/>
                        </a:rPr>
                        <a:t>1.2x</a:t>
                      </a:r>
                      <a:endParaRPr lang="en-US" sz="900" b="0" dirty="0">
                        <a:solidFill>
                          <a:schemeClr val="tx1"/>
                        </a:solidFill>
                        <a:latin typeface="Raleway" pitchFamily="2" charset="0"/>
                      </a:endParaRPr>
                    </a:p>
                  </a:txBody>
                  <a:tcPr marL="0" marR="0" marT="0" marB="0" anchor="ctr">
                    <a:lnL w="6350" cap="flat" cmpd="sng" algn="ctr">
                      <a:solidFill>
                        <a:schemeClr val="bg2">
                          <a:lumMod val="90000"/>
                        </a:schemeClr>
                      </a:solidFill>
                      <a:prstDash val="sysDash"/>
                      <a:round/>
                      <a:headEnd type="none" w="med" len="med"/>
                      <a:tailEnd type="none" w="med" len="med"/>
                    </a:lnL>
                    <a:lnR w="6350" cap="flat" cmpd="sng" algn="ctr">
                      <a:solidFill>
                        <a:schemeClr val="bg2">
                          <a:lumMod val="90000"/>
                        </a:schemeClr>
                      </a:solidFill>
                      <a:prstDash val="sysDash"/>
                      <a:round/>
                      <a:headEnd type="none" w="med" len="med"/>
                      <a:tailEnd type="none" w="med" len="med"/>
                    </a:lnR>
                    <a:lnT w="6350" cap="flat" cmpd="sng" algn="ctr">
                      <a:solidFill>
                        <a:schemeClr val="bg2">
                          <a:lumMod val="90000"/>
                        </a:schemeClr>
                      </a:solidFill>
                      <a:prstDash val="sysDash"/>
                      <a:round/>
                      <a:headEnd type="none" w="med" len="med"/>
                      <a:tailEnd type="none" w="med" len="med"/>
                    </a:lnT>
                    <a:lnB w="6350" cap="flat" cmpd="sng" algn="ctr">
                      <a:solidFill>
                        <a:schemeClr val="bg2">
                          <a:lumMod val="9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86279446"/>
                  </a:ext>
                </a:extLst>
              </a:tr>
            </a:tbl>
          </a:graphicData>
        </a:graphic>
      </p:graphicFrame>
      <p:grpSp>
        <p:nvGrpSpPr>
          <p:cNvPr id="11" name="Group 10">
            <a:extLst>
              <a:ext uri="{FF2B5EF4-FFF2-40B4-BE49-F238E27FC236}">
                <a16:creationId xmlns:a16="http://schemas.microsoft.com/office/drawing/2014/main" id="{8A124EA2-ABA3-4713-9316-26B606991A31}"/>
              </a:ext>
            </a:extLst>
          </p:cNvPr>
          <p:cNvGrpSpPr/>
          <p:nvPr/>
        </p:nvGrpSpPr>
        <p:grpSpPr>
          <a:xfrm>
            <a:off x="2836187" y="2446965"/>
            <a:ext cx="2761890" cy="180000"/>
            <a:chOff x="6013174" y="2446965"/>
            <a:chExt cx="2761890" cy="180000"/>
          </a:xfrm>
        </p:grpSpPr>
        <p:grpSp>
          <p:nvGrpSpPr>
            <p:cNvPr id="46" name="Group 45">
              <a:extLst>
                <a:ext uri="{FF2B5EF4-FFF2-40B4-BE49-F238E27FC236}">
                  <a16:creationId xmlns:a16="http://schemas.microsoft.com/office/drawing/2014/main" id="{6E99FDA2-2594-4E54-A7CF-63C20129DC58}"/>
                </a:ext>
              </a:extLst>
            </p:cNvPr>
            <p:cNvGrpSpPr/>
            <p:nvPr/>
          </p:nvGrpSpPr>
          <p:grpSpPr>
            <a:xfrm>
              <a:off x="6013174" y="2446965"/>
              <a:ext cx="864000" cy="180000"/>
              <a:chOff x="6013174" y="2446965"/>
              <a:chExt cx="864000" cy="180000"/>
            </a:xfrm>
          </p:grpSpPr>
          <p:sp>
            <p:nvSpPr>
              <p:cNvPr id="29" name="TextBox 28">
                <a:extLst>
                  <a:ext uri="{FF2B5EF4-FFF2-40B4-BE49-F238E27FC236}">
                    <a16:creationId xmlns:a16="http://schemas.microsoft.com/office/drawing/2014/main" id="{5481BA6E-0C9F-43F1-87E4-FC84EDB88BE4}"/>
                  </a:ext>
                </a:extLst>
              </p:cNvPr>
              <p:cNvSpPr txBox="1"/>
              <p:nvPr/>
            </p:nvSpPr>
            <p:spPr>
              <a:xfrm>
                <a:off x="6013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leverage</a:t>
                </a:r>
                <a:endParaRPr lang="en-US" sz="700" i="1" dirty="0">
                  <a:solidFill>
                    <a:schemeClr val="bg2">
                      <a:lumMod val="90000"/>
                    </a:schemeClr>
                  </a:solidFill>
                  <a:latin typeface="Raleway" pitchFamily="2" charset="0"/>
                </a:endParaRPr>
              </a:p>
            </p:txBody>
          </p:sp>
          <p:sp>
            <p:nvSpPr>
              <p:cNvPr id="30" name="Rectangle 29">
                <a:extLst>
                  <a:ext uri="{FF2B5EF4-FFF2-40B4-BE49-F238E27FC236}">
                    <a16:creationId xmlns:a16="http://schemas.microsoft.com/office/drawing/2014/main" id="{3A2BFC65-3FD7-48B2-85F9-EDC5EE179272}"/>
                  </a:ext>
                </a:extLst>
              </p:cNvPr>
              <p:cNvSpPr/>
              <p:nvPr/>
            </p:nvSpPr>
            <p:spPr>
              <a:xfrm>
                <a:off x="6487436" y="2503448"/>
                <a:ext cx="252000" cy="72000"/>
              </a:xfrm>
              <a:prstGeom prst="rect">
                <a:avLst/>
              </a:prstGeom>
              <a:solidFill>
                <a:schemeClr val="bg1"/>
              </a:solidFill>
              <a:ln w="6350">
                <a:solidFill>
                  <a:schemeClr val="bg2">
                    <a:lumMod val="9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B17F2008-4749-42A9-BC4B-15919B9E4FDF}"/>
                </a:ext>
              </a:extLst>
            </p:cNvPr>
            <p:cNvGrpSpPr/>
            <p:nvPr/>
          </p:nvGrpSpPr>
          <p:grpSpPr>
            <a:xfrm>
              <a:off x="7006723" y="2446965"/>
              <a:ext cx="864000" cy="180000"/>
              <a:chOff x="7021174" y="2446965"/>
              <a:chExt cx="864000" cy="180000"/>
            </a:xfrm>
          </p:grpSpPr>
          <p:sp>
            <p:nvSpPr>
              <p:cNvPr id="34" name="TextBox 33">
                <a:extLst>
                  <a:ext uri="{FF2B5EF4-FFF2-40B4-BE49-F238E27FC236}">
                    <a16:creationId xmlns:a16="http://schemas.microsoft.com/office/drawing/2014/main" id="{1FC752A8-F972-4F13-BD75-1B3C91C501AC}"/>
                  </a:ext>
                </a:extLst>
              </p:cNvPr>
              <p:cNvSpPr txBox="1"/>
              <p:nvPr/>
            </p:nvSpPr>
            <p:spPr>
              <a:xfrm>
                <a:off x="7021174" y="2446965"/>
                <a:ext cx="864000" cy="180000"/>
              </a:xfrm>
              <a:prstGeom prst="rect">
                <a:avLst/>
              </a:prstGeom>
              <a:noFill/>
            </p:spPr>
            <p:txBody>
              <a:bodyPr wrap="square" lIns="72000" tIns="0" rIns="0" bIns="0" rtlCol="0" anchor="ctr">
                <a:noAutofit/>
              </a:bodyPr>
              <a:lstStyle/>
              <a:p>
                <a:pPr algn="l">
                  <a:buClr>
                    <a:schemeClr val="accent4"/>
                  </a:buClr>
                </a:pPr>
                <a:r>
                  <a:rPr lang="en-GB" sz="700" i="1" dirty="0">
                    <a:solidFill>
                      <a:schemeClr val="bg2">
                        <a:lumMod val="90000"/>
                      </a:schemeClr>
                    </a:solidFill>
                    <a:latin typeface="Raleway" pitchFamily="2" charset="0"/>
                  </a:rPr>
                  <a:t>sales</a:t>
                </a:r>
                <a:endParaRPr lang="en-US" sz="700" i="1" dirty="0">
                  <a:solidFill>
                    <a:schemeClr val="bg2">
                      <a:lumMod val="90000"/>
                    </a:schemeClr>
                  </a:solidFill>
                  <a:latin typeface="Raleway" pitchFamily="2" charset="0"/>
                </a:endParaRPr>
              </a:p>
            </p:txBody>
          </p:sp>
          <p:sp>
            <p:nvSpPr>
              <p:cNvPr id="37" name="Rectangle 36">
                <a:extLst>
                  <a:ext uri="{FF2B5EF4-FFF2-40B4-BE49-F238E27FC236}">
                    <a16:creationId xmlns:a16="http://schemas.microsoft.com/office/drawing/2014/main" id="{55B037C1-651F-4F63-9180-1C25F33F6441}"/>
                  </a:ext>
                </a:extLst>
              </p:cNvPr>
              <p:cNvSpPr/>
              <p:nvPr/>
            </p:nvSpPr>
            <p:spPr>
              <a:xfrm>
                <a:off x="7352244" y="2500965"/>
                <a:ext cx="252000" cy="72000"/>
              </a:xfrm>
              <a:prstGeom prst="rect">
                <a:avLst/>
              </a:prstGeom>
              <a:solidFill>
                <a:srgbClr val="88A9C4"/>
              </a:solidFill>
              <a:ln w="6350">
                <a:solidFill>
                  <a:srgbClr val="88A9C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4C98CDE5-0F76-4DE8-B27E-A03856684CB1}"/>
                </a:ext>
              </a:extLst>
            </p:cNvPr>
            <p:cNvGrpSpPr/>
            <p:nvPr/>
          </p:nvGrpSpPr>
          <p:grpSpPr>
            <a:xfrm>
              <a:off x="7911064" y="2446965"/>
              <a:ext cx="864000" cy="180000"/>
              <a:chOff x="8029174" y="2446965"/>
              <a:chExt cx="864000" cy="180000"/>
            </a:xfrm>
          </p:grpSpPr>
          <p:sp>
            <p:nvSpPr>
              <p:cNvPr id="35" name="TextBox 34">
                <a:extLst>
                  <a:ext uri="{FF2B5EF4-FFF2-40B4-BE49-F238E27FC236}">
                    <a16:creationId xmlns:a16="http://schemas.microsoft.com/office/drawing/2014/main" id="{29EB40E8-1106-41E4-AFCC-4F939E63A256}"/>
                  </a:ext>
                </a:extLst>
              </p:cNvPr>
              <p:cNvSpPr txBox="1"/>
              <p:nvPr/>
            </p:nvSpPr>
            <p:spPr>
              <a:xfrm>
                <a:off x="8029174" y="2446965"/>
                <a:ext cx="864000" cy="180000"/>
              </a:xfrm>
              <a:prstGeom prst="rect">
                <a:avLst/>
              </a:prstGeom>
              <a:noFill/>
            </p:spPr>
            <p:txBody>
              <a:bodyPr wrap="square" lIns="72000" tIns="0" rIns="0" bIns="0" rtlCol="0" anchor="ctr">
                <a:noAutofit/>
              </a:bodyPr>
              <a:lstStyle/>
              <a:p>
                <a:pPr>
                  <a:buClr>
                    <a:schemeClr val="accent4"/>
                  </a:buClr>
                </a:pPr>
                <a:r>
                  <a:rPr lang="en-GB" sz="700" i="1" dirty="0">
                    <a:solidFill>
                      <a:schemeClr val="bg2">
                        <a:lumMod val="90000"/>
                      </a:schemeClr>
                    </a:solidFill>
                    <a:latin typeface="Raleway" pitchFamily="2" charset="0"/>
                  </a:rPr>
                  <a:t>EBIT margin</a:t>
                </a:r>
                <a:endParaRPr lang="en-US" sz="700" i="1" dirty="0">
                  <a:solidFill>
                    <a:schemeClr val="bg2">
                      <a:lumMod val="90000"/>
                    </a:schemeClr>
                  </a:solidFill>
                  <a:latin typeface="Raleway" pitchFamily="2" charset="0"/>
                </a:endParaRPr>
              </a:p>
            </p:txBody>
          </p:sp>
          <p:grpSp>
            <p:nvGrpSpPr>
              <p:cNvPr id="42" name="Group 41">
                <a:extLst>
                  <a:ext uri="{FF2B5EF4-FFF2-40B4-BE49-F238E27FC236}">
                    <a16:creationId xmlns:a16="http://schemas.microsoft.com/office/drawing/2014/main" id="{B1521B2D-7434-49F5-8423-C0FCBC8A3411}"/>
                  </a:ext>
                </a:extLst>
              </p:cNvPr>
              <p:cNvGrpSpPr/>
              <p:nvPr/>
            </p:nvGrpSpPr>
            <p:grpSpPr>
              <a:xfrm>
                <a:off x="8641174" y="2509965"/>
                <a:ext cx="252000" cy="54000"/>
                <a:chOff x="7940040" y="2906704"/>
                <a:chExt cx="252000" cy="54000"/>
              </a:xfrm>
            </p:grpSpPr>
            <p:cxnSp>
              <p:nvCxnSpPr>
                <p:cNvPr id="40" name="Straight Connector 39">
                  <a:extLst>
                    <a:ext uri="{FF2B5EF4-FFF2-40B4-BE49-F238E27FC236}">
                      <a16:creationId xmlns:a16="http://schemas.microsoft.com/office/drawing/2014/main" id="{FC970C1F-7A1E-409A-B568-798B59410A38}"/>
                    </a:ext>
                  </a:extLst>
                </p:cNvPr>
                <p:cNvCxnSpPr>
                  <a:cxnSpLocks/>
                </p:cNvCxnSpPr>
                <p:nvPr/>
              </p:nvCxnSpPr>
              <p:spPr>
                <a:xfrm>
                  <a:off x="7940040" y="2933704"/>
                  <a:ext cx="252000" cy="0"/>
                </a:xfrm>
                <a:prstGeom prst="line">
                  <a:avLst/>
                </a:prstGeom>
                <a:ln>
                  <a:solidFill>
                    <a:srgbClr val="14202E"/>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A9D47B97-95B6-4A77-89A2-6BC51EBB8DCB}"/>
                    </a:ext>
                  </a:extLst>
                </p:cNvPr>
                <p:cNvSpPr/>
                <p:nvPr/>
              </p:nvSpPr>
              <p:spPr>
                <a:xfrm>
                  <a:off x="8039040" y="2906704"/>
                  <a:ext cx="54000" cy="54000"/>
                </a:xfrm>
                <a:prstGeom prst="ellipse">
                  <a:avLst/>
                </a:prstGeom>
                <a:solidFill>
                  <a:schemeClr val="bg1"/>
                </a:solidFill>
                <a:ln w="6350">
                  <a:solidFill>
                    <a:srgbClr val="142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aphicFrame>
        <p:nvGraphicFramePr>
          <p:cNvPr id="47" name="Table 46">
            <a:extLst>
              <a:ext uri="{FF2B5EF4-FFF2-40B4-BE49-F238E27FC236}">
                <a16:creationId xmlns:a16="http://schemas.microsoft.com/office/drawing/2014/main" id="{E64E08FA-AFFC-4465-B8BD-D1169B1980FE}"/>
              </a:ext>
            </a:extLst>
          </p:cNvPr>
          <p:cNvGraphicFramePr>
            <a:graphicFrameLocks noGrp="1"/>
          </p:cNvGraphicFramePr>
          <p:nvPr>
            <p:extLst>
              <p:ext uri="{D42A27DB-BD31-4B8C-83A1-F6EECF244321}">
                <p14:modId xmlns:p14="http://schemas.microsoft.com/office/powerpoint/2010/main" val="3053697513"/>
              </p:ext>
            </p:extLst>
          </p:nvPr>
        </p:nvGraphicFramePr>
        <p:xfrm>
          <a:off x="2779880" y="3942677"/>
          <a:ext cx="2874504" cy="179388"/>
        </p:xfrm>
        <a:graphic>
          <a:graphicData uri="http://schemas.openxmlformats.org/drawingml/2006/table">
            <a:tbl>
              <a:tblPr firstRow="1" bandRow="1">
                <a:tableStyleId>{5C22544A-7EE6-4342-B048-85BDC9FD1C3A}</a:tableStyleId>
              </a:tblPr>
              <a:tblGrid>
                <a:gridCol w="615966">
                  <a:extLst>
                    <a:ext uri="{9D8B030D-6E8A-4147-A177-3AD203B41FA5}">
                      <a16:colId xmlns:a16="http://schemas.microsoft.com/office/drawing/2014/main" val="3395249488"/>
                    </a:ext>
                  </a:extLst>
                </a:gridCol>
                <a:gridCol w="752846">
                  <a:extLst>
                    <a:ext uri="{9D8B030D-6E8A-4147-A177-3AD203B41FA5}">
                      <a16:colId xmlns:a16="http://schemas.microsoft.com/office/drawing/2014/main" val="3191077676"/>
                    </a:ext>
                  </a:extLst>
                </a:gridCol>
                <a:gridCol w="752846">
                  <a:extLst>
                    <a:ext uri="{9D8B030D-6E8A-4147-A177-3AD203B41FA5}">
                      <a16:colId xmlns:a16="http://schemas.microsoft.com/office/drawing/2014/main" val="3037556577"/>
                    </a:ext>
                  </a:extLst>
                </a:gridCol>
                <a:gridCol w="752846">
                  <a:extLst>
                    <a:ext uri="{9D8B030D-6E8A-4147-A177-3AD203B41FA5}">
                      <a16:colId xmlns:a16="http://schemas.microsoft.com/office/drawing/2014/main" val="2494272144"/>
                    </a:ext>
                  </a:extLst>
                </a:gridCol>
              </a:tblGrid>
              <a:tr h="179388">
                <a:tc>
                  <a:txBody>
                    <a:bodyPr/>
                    <a:lstStyle/>
                    <a:p>
                      <a:pPr algn="r"/>
                      <a:r>
                        <a:rPr lang="en-GB" sz="700" b="0" dirty="0">
                          <a:solidFill>
                            <a:schemeClr val="bg2">
                              <a:lumMod val="75000"/>
                            </a:schemeClr>
                          </a:solidFill>
                          <a:latin typeface="Raleway" pitchFamily="2" charset="0"/>
                        </a:rPr>
                        <a:t>CAGR L3Y</a:t>
                      </a:r>
                      <a:endParaRPr lang="en-US" sz="700" b="0" dirty="0">
                        <a:solidFill>
                          <a:schemeClr val="bg2">
                            <a:lumMod val="75000"/>
                          </a:schemeClr>
                        </a:solidFill>
                        <a:latin typeface="Raleway" pitchFamily="2" charset="0"/>
                      </a:endParaRPr>
                    </a:p>
                  </a:txBody>
                  <a:tcPr marL="72000" marR="0" marT="0" marB="36000">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700" b="1" dirty="0">
                          <a:solidFill>
                            <a:schemeClr val="tx1"/>
                          </a:solidFill>
                          <a:latin typeface="Raleway" pitchFamily="2" charset="0"/>
                        </a:rPr>
                        <a:t>15.5%</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kumimoji="0" lang="en-GB" sz="7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CAGR L5Y</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700" b="1" dirty="0">
                          <a:solidFill>
                            <a:schemeClr val="tx1"/>
                          </a:solidFill>
                          <a:latin typeface="Raleway" pitchFamily="2" charset="0"/>
                        </a:rPr>
                        <a:t>20.1%</a:t>
                      </a:r>
                      <a:endParaRPr lang="en-US" sz="700" b="1" dirty="0">
                        <a:solidFill>
                          <a:schemeClr val="tx1"/>
                        </a:solidFill>
                        <a:latin typeface="Raleway" pitchFamily="2" charset="0"/>
                      </a:endParaRPr>
                    </a:p>
                  </a:txBody>
                  <a:tcPr marL="72000" marR="0" marT="0" marB="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6154513"/>
                  </a:ext>
                </a:extLst>
              </a:tr>
            </a:tbl>
          </a:graphicData>
        </a:graphic>
      </p:graphicFrame>
      <p:cxnSp>
        <p:nvCxnSpPr>
          <p:cNvPr id="23" name="Straight Connector 22">
            <a:extLst>
              <a:ext uri="{FF2B5EF4-FFF2-40B4-BE49-F238E27FC236}">
                <a16:creationId xmlns:a16="http://schemas.microsoft.com/office/drawing/2014/main" id="{745E7277-896C-4946-8CF6-9F571F5DD759}"/>
              </a:ext>
            </a:extLst>
          </p:cNvPr>
          <p:cNvCxnSpPr>
            <a:cxnSpLocks/>
          </p:cNvCxnSpPr>
          <p:nvPr/>
        </p:nvCxnSpPr>
        <p:spPr>
          <a:xfrm>
            <a:off x="2600765" y="1239838"/>
            <a:ext cx="0" cy="720000"/>
          </a:xfrm>
          <a:prstGeom prst="line">
            <a:avLst/>
          </a:prstGeom>
          <a:ln w="12700">
            <a:solidFill>
              <a:schemeClr val="bg2"/>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0534140"/>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algn="l">
          <a:buClr>
            <a:schemeClr val="accent4"/>
          </a:buClr>
          <a:defRPr sz="9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1123</TotalTime>
  <Words>657</Words>
  <Application>Microsoft Office PowerPoint</Application>
  <PresentationFormat>On-screen Show (16:9)</PresentationFormat>
  <Paragraphs>207</Paragraphs>
  <Slides>8</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Raleway</vt:lpstr>
      <vt:lpstr>Wingdings</vt:lpstr>
      <vt:lpstr>Office Theme</vt:lpstr>
      <vt:lpstr>Business helicopter view</vt:lpstr>
      <vt:lpstr>Investment actionability</vt:lpstr>
      <vt:lpstr>Business development</vt:lpstr>
      <vt:lpstr>Capital distribution</vt:lpstr>
      <vt:lpstr>Profitability</vt:lpstr>
      <vt:lpstr>Cost discipline</vt:lpstr>
      <vt:lpstr>Price snapshot</vt:lpstr>
      <vt:lpstr>Business helicopter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top kek</cp:lastModifiedBy>
  <cp:revision>90</cp:revision>
  <cp:lastPrinted>2024-07-07T15:34:18Z</cp:lastPrinted>
  <dcterms:created xsi:type="dcterms:W3CDTF">2024-07-07T12:54:24Z</dcterms:created>
  <dcterms:modified xsi:type="dcterms:W3CDTF">2024-09-30T16:44:08Z</dcterms:modified>
</cp:coreProperties>
</file>