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comments/comment1.xml" ContentType="application/vnd.openxmlformats-officedocument.presentationml.comment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Lst>
  <p:notesMasterIdLst>
    <p:notesMasterId r:id="rId4"/>
  </p:notesMasterIdLst>
  <p:sldIdLst>
    <p:sldId id="259" r:id="rId2"/>
    <p:sldId id="260" r:id="rId3"/>
  </p:sldIdLst>
  <p:sldSz cx="9144000" cy="5143500" type="screen16x9"/>
  <p:notesSz cx="6858000" cy="9144000"/>
  <p:defaultTextStyle>
    <a:defPPr>
      <a:defRPr lang="en-US"/>
    </a:defPPr>
    <a:lvl1pPr marL="0" algn="l" defTabSz="779252" rtl="0" eaLnBrk="1" latinLnBrk="0" hangingPunct="1">
      <a:defRPr sz="1534" kern="1200">
        <a:solidFill>
          <a:schemeClr val="tx1"/>
        </a:solidFill>
        <a:latin typeface="+mn-lt"/>
        <a:ea typeface="+mn-ea"/>
        <a:cs typeface="+mn-cs"/>
      </a:defRPr>
    </a:lvl1pPr>
    <a:lvl2pPr marL="389626" algn="l" defTabSz="779252" rtl="0" eaLnBrk="1" latinLnBrk="0" hangingPunct="1">
      <a:defRPr sz="1534" kern="1200">
        <a:solidFill>
          <a:schemeClr val="tx1"/>
        </a:solidFill>
        <a:latin typeface="+mn-lt"/>
        <a:ea typeface="+mn-ea"/>
        <a:cs typeface="+mn-cs"/>
      </a:defRPr>
    </a:lvl2pPr>
    <a:lvl3pPr marL="779252" algn="l" defTabSz="779252" rtl="0" eaLnBrk="1" latinLnBrk="0" hangingPunct="1">
      <a:defRPr sz="1534" kern="1200">
        <a:solidFill>
          <a:schemeClr val="tx1"/>
        </a:solidFill>
        <a:latin typeface="+mn-lt"/>
        <a:ea typeface="+mn-ea"/>
        <a:cs typeface="+mn-cs"/>
      </a:defRPr>
    </a:lvl3pPr>
    <a:lvl4pPr marL="1168878" algn="l" defTabSz="779252" rtl="0" eaLnBrk="1" latinLnBrk="0" hangingPunct="1">
      <a:defRPr sz="1534" kern="1200">
        <a:solidFill>
          <a:schemeClr val="tx1"/>
        </a:solidFill>
        <a:latin typeface="+mn-lt"/>
        <a:ea typeface="+mn-ea"/>
        <a:cs typeface="+mn-cs"/>
      </a:defRPr>
    </a:lvl4pPr>
    <a:lvl5pPr marL="1558503" algn="l" defTabSz="779252" rtl="0" eaLnBrk="1" latinLnBrk="0" hangingPunct="1">
      <a:defRPr sz="1534" kern="1200">
        <a:solidFill>
          <a:schemeClr val="tx1"/>
        </a:solidFill>
        <a:latin typeface="+mn-lt"/>
        <a:ea typeface="+mn-ea"/>
        <a:cs typeface="+mn-cs"/>
      </a:defRPr>
    </a:lvl5pPr>
    <a:lvl6pPr marL="1948129" algn="l" defTabSz="779252" rtl="0" eaLnBrk="1" latinLnBrk="0" hangingPunct="1">
      <a:defRPr sz="1534" kern="1200">
        <a:solidFill>
          <a:schemeClr val="tx1"/>
        </a:solidFill>
        <a:latin typeface="+mn-lt"/>
        <a:ea typeface="+mn-ea"/>
        <a:cs typeface="+mn-cs"/>
      </a:defRPr>
    </a:lvl6pPr>
    <a:lvl7pPr marL="2337755" algn="l" defTabSz="779252" rtl="0" eaLnBrk="1" latinLnBrk="0" hangingPunct="1">
      <a:defRPr sz="1534" kern="1200">
        <a:solidFill>
          <a:schemeClr val="tx1"/>
        </a:solidFill>
        <a:latin typeface="+mn-lt"/>
        <a:ea typeface="+mn-ea"/>
        <a:cs typeface="+mn-cs"/>
      </a:defRPr>
    </a:lvl7pPr>
    <a:lvl8pPr marL="2727381" algn="l" defTabSz="779252" rtl="0" eaLnBrk="1" latinLnBrk="0" hangingPunct="1">
      <a:defRPr sz="1534" kern="1200">
        <a:solidFill>
          <a:schemeClr val="tx1"/>
        </a:solidFill>
        <a:latin typeface="+mn-lt"/>
        <a:ea typeface="+mn-ea"/>
        <a:cs typeface="+mn-cs"/>
      </a:defRPr>
    </a:lvl8pPr>
    <a:lvl9pPr marL="3117007" algn="l" defTabSz="779252" rtl="0" eaLnBrk="1" latinLnBrk="0" hangingPunct="1">
      <a:defRPr sz="1534"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9BDC2779-E72C-4E2F-B8B2-A7A459C13E90}">
          <p14:sldIdLst>
            <p14:sldId id="259"/>
            <p14:sldId id="26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op kek" initials="tk" lastIdx="1" clrIdx="0">
    <p:extLst>
      <p:ext uri="{19B8F6BF-5375-455C-9EA6-DF929625EA0E}">
        <p15:presenceInfo xmlns:p15="http://schemas.microsoft.com/office/powerpoint/2012/main" userId="top kek"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2C4257"/>
    <a:srgbClr val="56382D"/>
    <a:srgbClr val="914111"/>
    <a:srgbClr val="0ABAB5"/>
    <a:srgbClr val="88A9C4"/>
    <a:srgbClr val="D6D6D6"/>
    <a:srgbClr val="8C8C8C"/>
    <a:srgbClr val="44444C"/>
    <a:srgbClr val="132620"/>
    <a:srgbClr val="28221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showGuides="1">
      <p:cViewPr varScale="1">
        <p:scale>
          <a:sx n="103" d="100"/>
          <a:sy n="103" d="100"/>
        </p:scale>
        <p:origin x="830" y="72"/>
      </p:cViewPr>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notesMaster" Target="notesMasters/notesMaster1.xml"/><Relationship Id="rId9" Type="http://schemas.openxmlformats.org/officeDocument/2006/relationships/tableStyles" Target="tableStyles.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4-07-07T15:04:06.092" idx="1">
    <p:pos x="5602" y="789"/>
    <p:text>Input from Chat GPT</p:text>
    <p:extLst>
      <p:ext uri="{C676402C-5697-4E1C-873F-D02D1690AC5C}">
        <p15:threadingInfo xmlns:p15="http://schemas.microsoft.com/office/powerpoint/2012/main" timeZoneBias="-12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8DC4DE-8AA2-4F4C-8538-2AAFBC26E925}" type="datetimeFigureOut">
              <a:rPr lang="en-US" smtClean="0"/>
              <a:t>07.07.2024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0FBC7-C735-4423-B13F-2B0AF46299EC}" type="slidenum">
              <a:rPr lang="en-US" smtClean="0"/>
              <a:t>‹#›</a:t>
            </a:fld>
            <a:endParaRPr lang="en-US"/>
          </a:p>
        </p:txBody>
      </p:sp>
    </p:spTree>
    <p:extLst>
      <p:ext uri="{BB962C8B-B14F-4D97-AF65-F5344CB8AC3E}">
        <p14:creationId xmlns:p14="http://schemas.microsoft.com/office/powerpoint/2010/main" val="10099048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26472562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202862"/>
            <a:ext cx="8640000" cy="288000"/>
          </a:xfrm>
        </p:spPr>
        <p:txBody>
          <a:bodyPr lIns="0" tIns="0" rIns="0" bIns="0" anchor="ctr">
            <a:noAutofit/>
          </a:bodyPr>
          <a:lstStyle>
            <a:lvl1pPr marL="0" indent="0">
              <a:buNone/>
              <a:defRPr sz="1800"/>
            </a:lvl1pPr>
            <a:lvl2pPr>
              <a:defRPr sz="2000"/>
            </a:lvl2pPr>
            <a:lvl3pPr>
              <a:defRPr sz="2000"/>
            </a:lvl3pPr>
            <a:lvl4pPr>
              <a:defRPr sz="2000"/>
            </a:lvl4pPr>
            <a:lvl5pPr>
              <a:defRPr sz="2000"/>
            </a:lvl5pPr>
          </a:lstStyle>
          <a:p>
            <a:pPr lvl="0"/>
            <a:r>
              <a:rPr lang="en-US" dirty="0"/>
              <a:t>[]</a:t>
            </a:r>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
        <p:nvSpPr>
          <p:cNvPr id="24" name="Title 23"/>
          <p:cNvSpPr>
            <a:spLocks noGrp="1"/>
          </p:cNvSpPr>
          <p:nvPr>
            <p:ph type="title"/>
          </p:nvPr>
        </p:nvSpPr>
        <p:spPr/>
        <p:txBody>
          <a:bodyPr/>
          <a:lstStyle/>
          <a:p>
            <a:r>
              <a:rPr lang="en-US"/>
              <a:t>Click to edit Master title style</a:t>
            </a:r>
            <a:endParaRPr lang="en-US" dirty="0"/>
          </a:p>
        </p:txBody>
      </p:sp>
      <p:sp>
        <p:nvSpPr>
          <p:cNvPr id="5" name="Rectangle 4"/>
          <p:cNvSpPr/>
          <p:nvPr userDrawn="1"/>
        </p:nvSpPr>
        <p:spPr>
          <a:xfrm>
            <a:off x="5652000" y="1105870"/>
            <a:ext cx="3492000" cy="3028076"/>
          </a:xfrm>
          <a:prstGeom prst="rect">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71457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13" name="Freeform 12"/>
          <p:cNvSpPr/>
          <p:nvPr userDrawn="1"/>
        </p:nvSpPr>
        <p:spPr>
          <a:xfrm>
            <a:off x="6820876" y="10626"/>
            <a:ext cx="5066324" cy="5122248"/>
          </a:xfrm>
          <a:custGeom>
            <a:avLst/>
            <a:gdLst>
              <a:gd name="connsiteX0" fmla="*/ 5066323 w 5066324"/>
              <a:gd name="connsiteY0" fmla="*/ 2561103 h 5122248"/>
              <a:gd name="connsiteX1" fmla="*/ 5066324 w 5066324"/>
              <a:gd name="connsiteY1" fmla="*/ 2561124 h 5122248"/>
              <a:gd name="connsiteX2" fmla="*/ 5066323 w 5066324"/>
              <a:gd name="connsiteY2" fmla="*/ 2561145 h 5122248"/>
              <a:gd name="connsiteX3" fmla="*/ 2325882 w 5066324"/>
              <a:gd name="connsiteY3" fmla="*/ 0 h 5122248"/>
              <a:gd name="connsiteX4" fmla="*/ 2325882 w 5066324"/>
              <a:gd name="connsiteY4" fmla="*/ 5122248 h 5122248"/>
              <a:gd name="connsiteX5" fmla="*/ 2274161 w 5066324"/>
              <a:gd name="connsiteY5" fmla="*/ 5119597 h 5122248"/>
              <a:gd name="connsiteX6" fmla="*/ 0 w 5066324"/>
              <a:gd name="connsiteY6" fmla="*/ 2561124 h 5122248"/>
              <a:gd name="connsiteX7" fmla="*/ 382755 w 5066324"/>
              <a:gd name="connsiteY7" fmla="*/ 1201172 h 5122248"/>
              <a:gd name="connsiteX8" fmla="*/ 440533 w 5066324"/>
              <a:gd name="connsiteY8" fmla="*/ 1116000 h 5122248"/>
              <a:gd name="connsiteX9" fmla="*/ 2323124 w 5066324"/>
              <a:gd name="connsiteY9" fmla="*/ 1116000 h 5122248"/>
              <a:gd name="connsiteX10" fmla="*/ 2323124 w 5066324"/>
              <a:gd name="connsiteY10" fmla="*/ 141 h 51222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066324" h="5122248">
                <a:moveTo>
                  <a:pt x="5066323" y="2561103"/>
                </a:moveTo>
                <a:lnTo>
                  <a:pt x="5066324" y="2561124"/>
                </a:lnTo>
                <a:lnTo>
                  <a:pt x="5066323" y="2561145"/>
                </a:lnTo>
                <a:close/>
                <a:moveTo>
                  <a:pt x="2325882" y="0"/>
                </a:moveTo>
                <a:lnTo>
                  <a:pt x="2325882" y="5122248"/>
                </a:lnTo>
                <a:lnTo>
                  <a:pt x="2274161" y="5119597"/>
                </a:lnTo>
                <a:cubicBezTo>
                  <a:pt x="996799" y="4987897"/>
                  <a:pt x="0" y="3892691"/>
                  <a:pt x="0" y="2561124"/>
                </a:cubicBezTo>
                <a:cubicBezTo>
                  <a:pt x="0" y="2061786"/>
                  <a:pt x="140175" y="1595687"/>
                  <a:pt x="382755" y="1201172"/>
                </a:cubicBezTo>
                <a:lnTo>
                  <a:pt x="440533" y="1116000"/>
                </a:lnTo>
                <a:lnTo>
                  <a:pt x="2323124" y="1116000"/>
                </a:lnTo>
                <a:lnTo>
                  <a:pt x="2323124" y="141"/>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a:xfrm>
            <a:off x="7987679" y="4767263"/>
            <a:ext cx="900000" cy="252000"/>
          </a:xfrm>
        </p:spPr>
        <p:txBody>
          <a:bodyPr/>
          <a:lstStyle/>
          <a:p>
            <a:fld id="{E85636DE-6ACF-4BDB-A4D6-3D15C7F77F13}" type="datetime1">
              <a:rPr lang="en-US" smtClean="0"/>
              <a:t>07.07.2024</a:t>
            </a:fld>
            <a:endParaRPr lang="en-US"/>
          </a:p>
        </p:txBody>
      </p:sp>
      <p:sp>
        <p:nvSpPr>
          <p:cNvPr id="3" name="Footer Placeholder 2"/>
          <p:cNvSpPr>
            <a:spLocks noGrp="1"/>
          </p:cNvSpPr>
          <p:nvPr>
            <p:ph type="ftr" sz="quarter" idx="11"/>
          </p:nvPr>
        </p:nvSpPr>
        <p:spPr>
          <a:xfrm>
            <a:off x="704850" y="4767263"/>
            <a:ext cx="3086100" cy="252000"/>
          </a:xfrm>
        </p:spPr>
        <p:txBody>
          <a:bodyPr/>
          <a:lstStyle/>
          <a:p>
            <a:r>
              <a:rPr lang="en-US"/>
              <a:t>Aleksei Shvetsov</a:t>
            </a:r>
          </a:p>
        </p:txBody>
      </p:sp>
      <p:sp>
        <p:nvSpPr>
          <p:cNvPr id="4" name="Slide Number Placeholder 3"/>
          <p:cNvSpPr>
            <a:spLocks noGrp="1"/>
          </p:cNvSpPr>
          <p:nvPr>
            <p:ph type="sldNum" sz="quarter" idx="12"/>
          </p:nvPr>
        </p:nvSpPr>
        <p:spPr>
          <a:xfrm>
            <a:off x="247680" y="4767263"/>
            <a:ext cx="361920" cy="252000"/>
          </a:xfrm>
        </p:spPr>
        <p:txBody>
          <a:bodyPr lIns="0" tIns="0" rIns="0" bIns="0"/>
          <a:lstStyle>
            <a:lvl1pPr algn="l">
              <a:defRPr/>
            </a:lvl1pPr>
          </a:lstStyle>
          <a:p>
            <a:fld id="{5CFE2FC4-82A9-4537-BFBD-B15ACB0E3BE3}" type="slidenum">
              <a:rPr lang="en-US" smtClean="0"/>
              <a:pPr/>
              <a:t>‹#›</a:t>
            </a:fld>
            <a:endParaRPr lang="en-US" dirty="0"/>
          </a:p>
        </p:txBody>
      </p:sp>
      <p:sp>
        <p:nvSpPr>
          <p:cNvPr id="15" name="Text Placeholder 14"/>
          <p:cNvSpPr>
            <a:spLocks noGrp="1"/>
          </p:cNvSpPr>
          <p:nvPr>
            <p:ph type="body" sz="quarter" idx="13" hasCustomPrompt="1"/>
          </p:nvPr>
        </p:nvSpPr>
        <p:spPr>
          <a:xfrm>
            <a:off x="247680" y="88562"/>
            <a:ext cx="8640000" cy="288000"/>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a:t>
            </a:r>
          </a:p>
        </p:txBody>
      </p:sp>
      <p:sp>
        <p:nvSpPr>
          <p:cNvPr id="16" name="Title 15"/>
          <p:cNvSpPr>
            <a:spLocks noGrp="1"/>
          </p:cNvSpPr>
          <p:nvPr>
            <p:ph type="title"/>
          </p:nvPr>
        </p:nvSpPr>
        <p:spPr>
          <a:xfrm>
            <a:off x="247680" y="414240"/>
            <a:ext cx="8640000" cy="432000"/>
          </a:xfrm>
        </p:spPr>
        <p:txBody>
          <a:bodyPr/>
          <a:lstStyle/>
          <a:p>
            <a:r>
              <a:rPr lang="en-US"/>
              <a:t>Click to edit Master title style</a:t>
            </a:r>
            <a:endParaRPr lang="en-US" dirty="0"/>
          </a:p>
        </p:txBody>
      </p:sp>
      <p:sp>
        <p:nvSpPr>
          <p:cNvPr id="20" name="Text Placeholder 19"/>
          <p:cNvSpPr>
            <a:spLocks noGrp="1"/>
          </p:cNvSpPr>
          <p:nvPr>
            <p:ph type="body" sz="quarter" idx="14" hasCustomPrompt="1"/>
          </p:nvPr>
        </p:nvSpPr>
        <p:spPr>
          <a:xfrm>
            <a:off x="247680" y="4433665"/>
            <a:ext cx="8640000" cy="179388"/>
          </a:xfrm>
          <a:noFill/>
          <a:ln>
            <a:noFill/>
          </a:ln>
        </p:spPr>
        <p:txBody>
          <a:bodyPr lIns="0" tIns="0" rIns="0" bIns="0" anchor="ctr">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0">
              <a:buNone/>
            </a:pPr>
            <a:r>
              <a:rPr lang="en-US" dirty="0"/>
              <a:t>[sources]</a:t>
            </a:r>
          </a:p>
        </p:txBody>
      </p:sp>
      <p:sp>
        <p:nvSpPr>
          <p:cNvPr id="22" name="Text Placeholder 21"/>
          <p:cNvSpPr>
            <a:spLocks noGrp="1"/>
          </p:cNvSpPr>
          <p:nvPr>
            <p:ph type="body" sz="quarter" idx="15" hasCustomPrompt="1"/>
          </p:nvPr>
        </p:nvSpPr>
        <p:spPr>
          <a:xfrm>
            <a:off x="247679" y="4133946"/>
            <a:ext cx="8640000" cy="288000"/>
          </a:xfrm>
          <a:noFill/>
          <a:ln>
            <a:noFill/>
          </a:ln>
        </p:spPr>
        <p:txBody>
          <a:bodyPr lIns="0" tIns="0" rIns="0" bIns="0" anchor="b">
            <a:normAutofit/>
          </a:bodyPr>
          <a:lstStyle>
            <a:lvl1pPr>
              <a:defRPr lang="en-US" sz="800" smtClean="0">
                <a:solidFill>
                  <a:schemeClr val="bg2">
                    <a:lumMod val="75000"/>
                  </a:schemeClr>
                </a:solidFill>
              </a:defRPr>
            </a:lvl1pPr>
            <a:lvl2pPr>
              <a:defRPr lang="en-US" smtClean="0"/>
            </a:lvl2pPr>
            <a:lvl3pPr>
              <a:defRPr lang="en-US" smtClean="0"/>
            </a:lvl3pPr>
            <a:lvl4pPr>
              <a:defRPr lang="en-US" smtClean="0"/>
            </a:lvl4pPr>
            <a:lvl5pPr>
              <a:defRPr lang="en-US"/>
            </a:lvl5pPr>
          </a:lstStyle>
          <a:p>
            <a:pPr marL="0" lvl="0" indent="-457200">
              <a:lnSpc>
                <a:spcPct val="100000"/>
              </a:lnSpc>
              <a:spcBef>
                <a:spcPts val="0"/>
              </a:spcBef>
              <a:buNone/>
            </a:pPr>
            <a:r>
              <a:rPr lang="en-US" dirty="0"/>
              <a:t>[notes]</a:t>
            </a:r>
          </a:p>
        </p:txBody>
      </p:sp>
    </p:spTree>
    <p:extLst>
      <p:ext uri="{BB962C8B-B14F-4D97-AF65-F5344CB8AC3E}">
        <p14:creationId xmlns:p14="http://schemas.microsoft.com/office/powerpoint/2010/main" val="4291825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048E7B5-C24C-4677-B2AF-751EA428BD97}" type="datetime1">
              <a:rPr lang="en-US" smtClean="0"/>
              <a:t>07.07.2024</a:t>
            </a:fld>
            <a:endParaRPr lang="en-US"/>
          </a:p>
        </p:txBody>
      </p:sp>
      <p:sp>
        <p:nvSpPr>
          <p:cNvPr id="4" name="Footer Placeholder 3"/>
          <p:cNvSpPr>
            <a:spLocks noGrp="1"/>
          </p:cNvSpPr>
          <p:nvPr>
            <p:ph type="ftr" sz="quarter" idx="11"/>
          </p:nvPr>
        </p:nvSpPr>
        <p:spPr/>
        <p:txBody>
          <a:bodyPr/>
          <a:lstStyle/>
          <a:p>
            <a:r>
              <a:rPr lang="en-US"/>
              <a:t>Aleksei Shvetsov</a:t>
            </a:r>
            <a:endParaRPr lang="en-US" dirty="0"/>
          </a:p>
        </p:txBody>
      </p:sp>
      <p:sp>
        <p:nvSpPr>
          <p:cNvPr id="5" name="Slide Number Placeholder 4"/>
          <p:cNvSpPr>
            <a:spLocks noGrp="1"/>
          </p:cNvSpPr>
          <p:nvPr>
            <p:ph type="sldNum" sz="quarter" idx="12"/>
          </p:nvPr>
        </p:nvSpPr>
        <p:spPr/>
        <p:txBody>
          <a:bodyPr/>
          <a:lstStyle/>
          <a:p>
            <a:fld id="{5CFE2FC4-82A9-4537-BFBD-B15ACB0E3BE3}" type="slidenum">
              <a:rPr lang="en-US" smtClean="0"/>
              <a:pPr/>
              <a:t>‹#›</a:t>
            </a:fld>
            <a:endParaRPr lang="en-US"/>
          </a:p>
        </p:txBody>
      </p:sp>
      <p:sp>
        <p:nvSpPr>
          <p:cNvPr id="6" name="Text Placeholder 14"/>
          <p:cNvSpPr>
            <a:spLocks noGrp="1"/>
          </p:cNvSpPr>
          <p:nvPr>
            <p:ph type="body" sz="quarter" idx="13" hasCustomPrompt="1"/>
          </p:nvPr>
        </p:nvSpPr>
        <p:spPr>
          <a:xfrm>
            <a:off x="247680" y="88563"/>
            <a:ext cx="8648640" cy="284163"/>
          </a:xfrm>
        </p:spPr>
        <p:txBody>
          <a:bodyPr lIns="0" tIns="0" rIns="0" bIns="0">
            <a:noAutofit/>
          </a:bodyPr>
          <a:lstStyle>
            <a:lvl1pPr marL="0" indent="0">
              <a:buNone/>
              <a:defRPr sz="2000"/>
            </a:lvl1pPr>
            <a:lvl2pPr>
              <a:defRPr sz="2000"/>
            </a:lvl2pPr>
            <a:lvl3pPr>
              <a:defRPr sz="2000"/>
            </a:lvl3pPr>
            <a:lvl4pPr>
              <a:defRPr sz="2000"/>
            </a:lvl4pPr>
            <a:lvl5pPr>
              <a:defRPr sz="2000"/>
            </a:lvl5pPr>
          </a:lstStyle>
          <a:p>
            <a:pPr lvl="0"/>
            <a:r>
              <a:rPr lang="en-US" dirty="0"/>
              <a:t>Colors</a:t>
            </a:r>
          </a:p>
        </p:txBody>
      </p:sp>
      <p:grpSp>
        <p:nvGrpSpPr>
          <p:cNvPr id="17" name="Group 16"/>
          <p:cNvGrpSpPr/>
          <p:nvPr userDrawn="1"/>
        </p:nvGrpSpPr>
        <p:grpSpPr>
          <a:xfrm>
            <a:off x="250825" y="1819945"/>
            <a:ext cx="1730375" cy="432000"/>
            <a:chOff x="250825" y="1212989"/>
            <a:chExt cx="1730375" cy="432000"/>
          </a:xfrm>
        </p:grpSpPr>
        <p:sp>
          <p:nvSpPr>
            <p:cNvPr id="9" name="Oval 8"/>
            <p:cNvSpPr/>
            <p:nvPr userDrawn="1"/>
          </p:nvSpPr>
          <p:spPr>
            <a:xfrm>
              <a:off x="250825" y="1212989"/>
              <a:ext cx="432000" cy="432000"/>
            </a:xfrm>
            <a:prstGeom prst="ellipse">
              <a:avLst/>
            </a:prstGeom>
            <a:solidFill>
              <a:srgbClr val="5322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userDrawn="1"/>
          </p:nvSpPr>
          <p:spPr>
            <a:xfrm>
              <a:off x="762000" y="1228934"/>
              <a:ext cx="1219200" cy="400110"/>
            </a:xfrm>
            <a:prstGeom prst="rect">
              <a:avLst/>
            </a:prstGeom>
            <a:noFill/>
          </p:spPr>
          <p:txBody>
            <a:bodyPr wrap="square" lIns="0" rtlCol="0">
              <a:spAutoFit/>
            </a:bodyPr>
            <a:lstStyle/>
            <a:p>
              <a:r>
                <a:rPr lang="en-US" sz="1000" dirty="0"/>
                <a:t>Puce:</a:t>
              </a:r>
              <a:br>
                <a:rPr lang="en-US" sz="1000" dirty="0"/>
              </a:br>
              <a:r>
                <a:rPr lang="en-US" sz="1000" b="1" dirty="0"/>
                <a:t>#532200 83/34/0</a:t>
              </a:r>
            </a:p>
          </p:txBody>
        </p:sp>
      </p:grpSp>
      <p:grpSp>
        <p:nvGrpSpPr>
          <p:cNvPr id="18" name="Group 17"/>
          <p:cNvGrpSpPr/>
          <p:nvPr userDrawn="1"/>
        </p:nvGrpSpPr>
        <p:grpSpPr>
          <a:xfrm>
            <a:off x="250825" y="3033857"/>
            <a:ext cx="1730375" cy="432000"/>
            <a:chOff x="250825" y="1700669"/>
            <a:chExt cx="1730375" cy="432000"/>
          </a:xfrm>
        </p:grpSpPr>
        <p:sp>
          <p:nvSpPr>
            <p:cNvPr id="14" name="Oval 13"/>
            <p:cNvSpPr/>
            <p:nvPr userDrawn="1"/>
          </p:nvSpPr>
          <p:spPr>
            <a:xfrm>
              <a:off x="250825" y="1700669"/>
              <a:ext cx="432000" cy="432000"/>
            </a:xfrm>
            <a:prstGeom prst="ellipse">
              <a:avLst/>
            </a:prstGeom>
            <a:solidFill>
              <a:srgbClr val="91411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p:cNvSpPr txBox="1"/>
            <p:nvPr userDrawn="1"/>
          </p:nvSpPr>
          <p:spPr>
            <a:xfrm>
              <a:off x="762000" y="1716614"/>
              <a:ext cx="1219200" cy="400110"/>
            </a:xfrm>
            <a:prstGeom prst="rect">
              <a:avLst/>
            </a:prstGeom>
            <a:noFill/>
          </p:spPr>
          <p:txBody>
            <a:bodyPr wrap="square" lIns="0" rtlCol="0">
              <a:spAutoFit/>
            </a:bodyPr>
            <a:lstStyle/>
            <a:p>
              <a:r>
                <a:rPr lang="en-US" sz="1000" dirty="0"/>
                <a:t>Burnt</a:t>
              </a:r>
              <a:r>
                <a:rPr lang="en-US" sz="1000" baseline="0" dirty="0"/>
                <a:t> orange</a:t>
              </a:r>
              <a:r>
                <a:rPr lang="en-US" sz="1000" dirty="0"/>
                <a:t>:</a:t>
              </a:r>
              <a:br>
                <a:rPr lang="en-US" sz="1000" dirty="0"/>
              </a:br>
              <a:r>
                <a:rPr lang="en-US" sz="1000" b="1" dirty="0"/>
                <a:t>#914110 145/65/17</a:t>
              </a:r>
            </a:p>
          </p:txBody>
        </p:sp>
      </p:grpSp>
      <p:grpSp>
        <p:nvGrpSpPr>
          <p:cNvPr id="19" name="Group 18"/>
          <p:cNvGrpSpPr/>
          <p:nvPr userDrawn="1"/>
        </p:nvGrpSpPr>
        <p:grpSpPr>
          <a:xfrm>
            <a:off x="2020888" y="1819945"/>
            <a:ext cx="1730375" cy="432000"/>
            <a:chOff x="250825" y="1212989"/>
            <a:chExt cx="1730375" cy="432000"/>
          </a:xfrm>
        </p:grpSpPr>
        <p:sp>
          <p:nvSpPr>
            <p:cNvPr id="20" name="Oval 19"/>
            <p:cNvSpPr/>
            <p:nvPr userDrawn="1"/>
          </p:nvSpPr>
          <p:spPr>
            <a:xfrm>
              <a:off x="250825" y="1212989"/>
              <a:ext cx="432000" cy="432000"/>
            </a:xfrm>
            <a:prstGeom prst="ellipse">
              <a:avLst/>
            </a:prstGeom>
            <a:solidFill>
              <a:srgbClr val="09123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userDrawn="1"/>
          </p:nvSpPr>
          <p:spPr>
            <a:xfrm>
              <a:off x="762000" y="1228934"/>
              <a:ext cx="1219200" cy="400110"/>
            </a:xfrm>
            <a:prstGeom prst="rect">
              <a:avLst/>
            </a:prstGeom>
            <a:noFill/>
          </p:spPr>
          <p:txBody>
            <a:bodyPr wrap="square" lIns="0" rtlCol="0">
              <a:spAutoFit/>
            </a:bodyPr>
            <a:lstStyle/>
            <a:p>
              <a:r>
                <a:rPr lang="en-US" sz="1000" dirty="0"/>
                <a:t>Royal</a:t>
              </a:r>
              <a:r>
                <a:rPr lang="en-US" sz="1000" baseline="0" dirty="0"/>
                <a:t> Blue</a:t>
              </a:r>
              <a:r>
                <a:rPr lang="en-US" sz="1000" dirty="0"/>
                <a:t>:</a:t>
              </a:r>
              <a:br>
                <a:rPr lang="en-US" sz="1000" dirty="0"/>
              </a:br>
              <a:r>
                <a:rPr lang="en-US" sz="1000" b="1" dirty="0"/>
                <a:t>#091235  9/18/53</a:t>
              </a:r>
            </a:p>
          </p:txBody>
        </p:sp>
      </p:grpSp>
      <p:grpSp>
        <p:nvGrpSpPr>
          <p:cNvPr id="23" name="Group 22"/>
          <p:cNvGrpSpPr/>
          <p:nvPr userDrawn="1"/>
        </p:nvGrpSpPr>
        <p:grpSpPr>
          <a:xfrm>
            <a:off x="2020888" y="2426901"/>
            <a:ext cx="1730375" cy="432000"/>
            <a:chOff x="250825" y="1212989"/>
            <a:chExt cx="1730375" cy="432000"/>
          </a:xfrm>
        </p:grpSpPr>
        <p:sp>
          <p:nvSpPr>
            <p:cNvPr id="24" name="Oval 23"/>
            <p:cNvSpPr/>
            <p:nvPr userDrawn="1"/>
          </p:nvSpPr>
          <p:spPr>
            <a:xfrm>
              <a:off x="250825" y="1212989"/>
              <a:ext cx="432000" cy="432000"/>
            </a:xfrm>
            <a:prstGeom prst="ellipse">
              <a:avLst/>
            </a:prstGeom>
            <a:solidFill>
              <a:srgbClr val="14202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p:cNvSpPr txBox="1"/>
            <p:nvPr userDrawn="1"/>
          </p:nvSpPr>
          <p:spPr>
            <a:xfrm>
              <a:off x="762000" y="1228934"/>
              <a:ext cx="1219200" cy="400110"/>
            </a:xfrm>
            <a:prstGeom prst="rect">
              <a:avLst/>
            </a:prstGeom>
            <a:noFill/>
          </p:spPr>
          <p:txBody>
            <a:bodyPr wrap="square" lIns="0" rtlCol="0">
              <a:spAutoFit/>
            </a:bodyPr>
            <a:lstStyle/>
            <a:p>
              <a:r>
                <a:rPr lang="en-US" sz="1000" dirty="0"/>
                <a:t>Navy</a:t>
              </a:r>
              <a:r>
                <a:rPr lang="en-US" sz="1000" baseline="0" dirty="0"/>
                <a:t> Blue</a:t>
              </a:r>
              <a:r>
                <a:rPr lang="en-US" sz="1000" dirty="0"/>
                <a:t>:</a:t>
              </a:r>
              <a:br>
                <a:rPr lang="en-US" sz="1000" dirty="0"/>
              </a:br>
              <a:r>
                <a:rPr lang="en-US" sz="1000" b="1" dirty="0"/>
                <a:t>#14202E 20/32/46</a:t>
              </a:r>
            </a:p>
          </p:txBody>
        </p:sp>
      </p:grpSp>
      <p:grpSp>
        <p:nvGrpSpPr>
          <p:cNvPr id="26" name="Group 25"/>
          <p:cNvGrpSpPr/>
          <p:nvPr userDrawn="1"/>
        </p:nvGrpSpPr>
        <p:grpSpPr>
          <a:xfrm>
            <a:off x="2020888" y="3033857"/>
            <a:ext cx="1730375" cy="432000"/>
            <a:chOff x="250825" y="1212989"/>
            <a:chExt cx="1730375" cy="432000"/>
          </a:xfrm>
        </p:grpSpPr>
        <p:sp>
          <p:nvSpPr>
            <p:cNvPr id="27" name="Oval 26"/>
            <p:cNvSpPr/>
            <p:nvPr userDrawn="1"/>
          </p:nvSpPr>
          <p:spPr>
            <a:xfrm>
              <a:off x="250825" y="1212989"/>
              <a:ext cx="432000" cy="432000"/>
            </a:xfrm>
            <a:prstGeom prst="ellipse">
              <a:avLst/>
            </a:prstGeom>
            <a:solidFill>
              <a:srgbClr val="2C42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userDrawn="1"/>
          </p:nvSpPr>
          <p:spPr>
            <a:xfrm>
              <a:off x="762000" y="1228934"/>
              <a:ext cx="1219200" cy="400110"/>
            </a:xfrm>
            <a:prstGeom prst="rect">
              <a:avLst/>
            </a:prstGeom>
            <a:noFill/>
          </p:spPr>
          <p:txBody>
            <a:bodyPr wrap="square" lIns="0" rtlCol="0">
              <a:spAutoFit/>
            </a:bodyPr>
            <a:lstStyle/>
            <a:p>
              <a:r>
                <a:rPr lang="en-US" sz="1000" dirty="0"/>
                <a:t>Midnight</a:t>
              </a:r>
              <a:r>
                <a:rPr lang="en-US" sz="1000" baseline="0" dirty="0"/>
                <a:t> Blue</a:t>
              </a:r>
              <a:r>
                <a:rPr lang="en-US" sz="1000" dirty="0"/>
                <a:t>:</a:t>
              </a:r>
              <a:br>
                <a:rPr lang="en-US" sz="1000" dirty="0"/>
              </a:br>
              <a:r>
                <a:rPr lang="en-US" sz="1000" b="1" dirty="0"/>
                <a:t>#2B4257 44/66/87</a:t>
              </a:r>
            </a:p>
          </p:txBody>
        </p:sp>
      </p:grpSp>
      <p:grpSp>
        <p:nvGrpSpPr>
          <p:cNvPr id="60" name="Group 59"/>
          <p:cNvGrpSpPr/>
          <p:nvPr userDrawn="1"/>
        </p:nvGrpSpPr>
        <p:grpSpPr>
          <a:xfrm>
            <a:off x="2020888" y="3640813"/>
            <a:ext cx="1921192" cy="432000"/>
            <a:chOff x="2020888" y="3640813"/>
            <a:chExt cx="1921192" cy="432000"/>
          </a:xfrm>
        </p:grpSpPr>
        <p:sp>
          <p:nvSpPr>
            <p:cNvPr id="30" name="Oval 29"/>
            <p:cNvSpPr/>
            <p:nvPr userDrawn="1"/>
          </p:nvSpPr>
          <p:spPr>
            <a:xfrm>
              <a:off x="2020888" y="3640813"/>
              <a:ext cx="432000" cy="432000"/>
            </a:xfrm>
            <a:prstGeom prst="ellipse">
              <a:avLst/>
            </a:prstGeom>
            <a:solidFill>
              <a:srgbClr val="88A9C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p:cNvSpPr txBox="1"/>
            <p:nvPr userDrawn="1"/>
          </p:nvSpPr>
          <p:spPr>
            <a:xfrm>
              <a:off x="2532062" y="3656758"/>
              <a:ext cx="1410018" cy="400110"/>
            </a:xfrm>
            <a:prstGeom prst="rect">
              <a:avLst/>
            </a:prstGeom>
            <a:noFill/>
          </p:spPr>
          <p:txBody>
            <a:bodyPr wrap="square" lIns="0" rtlCol="0">
              <a:spAutoFit/>
            </a:bodyPr>
            <a:lstStyle/>
            <a:p>
              <a:r>
                <a:rPr lang="en-US" sz="1000" dirty="0"/>
                <a:t>Blue</a:t>
              </a:r>
              <a:r>
                <a:rPr lang="en-US" sz="1000" baseline="0" dirty="0"/>
                <a:t> Gray</a:t>
              </a:r>
              <a:r>
                <a:rPr lang="en-US" sz="1000" dirty="0"/>
                <a:t>:</a:t>
              </a:r>
              <a:br>
                <a:rPr lang="en-US" sz="1000" dirty="0"/>
              </a:br>
              <a:r>
                <a:rPr lang="en-US" sz="1000" b="1" dirty="0"/>
                <a:t>#88A9C3 136/169/196</a:t>
              </a:r>
            </a:p>
          </p:txBody>
        </p:sp>
      </p:grpSp>
      <p:grpSp>
        <p:nvGrpSpPr>
          <p:cNvPr id="32" name="Group 31"/>
          <p:cNvGrpSpPr/>
          <p:nvPr userDrawn="1"/>
        </p:nvGrpSpPr>
        <p:grpSpPr>
          <a:xfrm>
            <a:off x="250825" y="1212989"/>
            <a:ext cx="1730375" cy="432000"/>
            <a:chOff x="250825" y="1212989"/>
            <a:chExt cx="1730375" cy="432000"/>
          </a:xfrm>
        </p:grpSpPr>
        <p:sp>
          <p:nvSpPr>
            <p:cNvPr id="33" name="Oval 32"/>
            <p:cNvSpPr/>
            <p:nvPr userDrawn="1"/>
          </p:nvSpPr>
          <p:spPr>
            <a:xfrm>
              <a:off x="250825" y="1212989"/>
              <a:ext cx="432000" cy="432000"/>
            </a:xfrm>
            <a:prstGeom prst="ellipse">
              <a:avLst/>
            </a:prstGeom>
            <a:solidFill>
              <a:srgbClr val="28221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p:cNvSpPr txBox="1"/>
            <p:nvPr userDrawn="1"/>
          </p:nvSpPr>
          <p:spPr>
            <a:xfrm>
              <a:off x="762000" y="1228934"/>
              <a:ext cx="1219200" cy="400110"/>
            </a:xfrm>
            <a:prstGeom prst="rect">
              <a:avLst/>
            </a:prstGeom>
            <a:noFill/>
          </p:spPr>
          <p:txBody>
            <a:bodyPr wrap="square" lIns="0" rtlCol="0">
              <a:spAutoFit/>
            </a:bodyPr>
            <a:lstStyle/>
            <a:p>
              <a:r>
                <a:rPr lang="en-US" sz="1000" dirty="0"/>
                <a:t>Zeus:</a:t>
              </a:r>
              <a:br>
                <a:rPr lang="en-US" sz="1000" dirty="0"/>
              </a:br>
              <a:r>
                <a:rPr lang="en-US" sz="1000" b="1" dirty="0"/>
                <a:t>#28221E 40/34/31</a:t>
              </a:r>
            </a:p>
          </p:txBody>
        </p:sp>
      </p:grpSp>
      <p:grpSp>
        <p:nvGrpSpPr>
          <p:cNvPr id="37" name="Group 36"/>
          <p:cNvGrpSpPr/>
          <p:nvPr userDrawn="1"/>
        </p:nvGrpSpPr>
        <p:grpSpPr>
          <a:xfrm>
            <a:off x="2020888" y="1212989"/>
            <a:ext cx="1730375" cy="432000"/>
            <a:chOff x="250825" y="1212989"/>
            <a:chExt cx="1730375" cy="432000"/>
          </a:xfrm>
        </p:grpSpPr>
        <p:sp>
          <p:nvSpPr>
            <p:cNvPr id="38" name="Oval 37"/>
            <p:cNvSpPr/>
            <p:nvPr userDrawn="1"/>
          </p:nvSpPr>
          <p:spPr>
            <a:xfrm>
              <a:off x="250825" y="1212989"/>
              <a:ext cx="432000" cy="432000"/>
            </a:xfrm>
            <a:prstGeom prst="ellipse">
              <a:avLst/>
            </a:prstGeom>
            <a:solidFill>
              <a:srgbClr val="13262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extBox 38"/>
            <p:cNvSpPr txBox="1"/>
            <p:nvPr userDrawn="1"/>
          </p:nvSpPr>
          <p:spPr>
            <a:xfrm>
              <a:off x="762000" y="1228934"/>
              <a:ext cx="1219200" cy="400110"/>
            </a:xfrm>
            <a:prstGeom prst="rect">
              <a:avLst/>
            </a:prstGeom>
            <a:noFill/>
          </p:spPr>
          <p:txBody>
            <a:bodyPr wrap="square" lIns="0" rtlCol="0">
              <a:spAutoFit/>
            </a:bodyPr>
            <a:lstStyle/>
            <a:p>
              <a:r>
                <a:rPr lang="en-US" sz="1000" dirty="0"/>
                <a:t>Charcoal:</a:t>
              </a:r>
              <a:br>
                <a:rPr lang="en-US" sz="1000" dirty="0"/>
              </a:br>
              <a:r>
                <a:rPr lang="en-US" sz="1000" b="1" dirty="0"/>
                <a:t>#122620 19/38/32</a:t>
              </a:r>
            </a:p>
          </p:txBody>
        </p:sp>
      </p:grpSp>
      <p:grpSp>
        <p:nvGrpSpPr>
          <p:cNvPr id="41" name="Group 40"/>
          <p:cNvGrpSpPr/>
          <p:nvPr userDrawn="1"/>
        </p:nvGrpSpPr>
        <p:grpSpPr>
          <a:xfrm>
            <a:off x="250825" y="2426901"/>
            <a:ext cx="1730375" cy="432000"/>
            <a:chOff x="250825" y="1212989"/>
            <a:chExt cx="1730375" cy="432000"/>
          </a:xfrm>
        </p:grpSpPr>
        <p:sp>
          <p:nvSpPr>
            <p:cNvPr id="42" name="Oval 41"/>
            <p:cNvSpPr/>
            <p:nvPr userDrawn="1"/>
          </p:nvSpPr>
          <p:spPr>
            <a:xfrm>
              <a:off x="250825" y="1212989"/>
              <a:ext cx="432000" cy="432000"/>
            </a:xfrm>
            <a:prstGeom prst="ellipse">
              <a:avLst/>
            </a:prstGeom>
            <a:solidFill>
              <a:srgbClr val="56382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p:cNvSpPr txBox="1"/>
            <p:nvPr userDrawn="1"/>
          </p:nvSpPr>
          <p:spPr>
            <a:xfrm>
              <a:off x="762000" y="1228934"/>
              <a:ext cx="1219200" cy="400110"/>
            </a:xfrm>
            <a:prstGeom prst="rect">
              <a:avLst/>
            </a:prstGeom>
            <a:noFill/>
          </p:spPr>
          <p:txBody>
            <a:bodyPr wrap="square" lIns="0" rtlCol="0">
              <a:spAutoFit/>
            </a:bodyPr>
            <a:lstStyle/>
            <a:p>
              <a:r>
                <a:rPr lang="en-US" sz="1000" dirty="0"/>
                <a:t>Carafe:</a:t>
              </a:r>
              <a:br>
                <a:rPr lang="en-US" sz="1000" dirty="0"/>
              </a:br>
              <a:r>
                <a:rPr lang="en-US" sz="1000" b="1" dirty="0"/>
                <a:t>#56382D 86/56/45</a:t>
              </a:r>
            </a:p>
          </p:txBody>
        </p:sp>
      </p:grpSp>
      <p:grpSp>
        <p:nvGrpSpPr>
          <p:cNvPr id="61" name="Group 60"/>
          <p:cNvGrpSpPr/>
          <p:nvPr userDrawn="1"/>
        </p:nvGrpSpPr>
        <p:grpSpPr>
          <a:xfrm>
            <a:off x="3790950" y="1819945"/>
            <a:ext cx="1908809" cy="432000"/>
            <a:chOff x="3790950" y="1819945"/>
            <a:chExt cx="1908809" cy="432000"/>
          </a:xfrm>
        </p:grpSpPr>
        <p:sp>
          <p:nvSpPr>
            <p:cNvPr id="46" name="Oval 45"/>
            <p:cNvSpPr/>
            <p:nvPr userDrawn="1"/>
          </p:nvSpPr>
          <p:spPr>
            <a:xfrm>
              <a:off x="3790950" y="1819945"/>
              <a:ext cx="432000" cy="432000"/>
            </a:xfrm>
            <a:prstGeom prst="ellipse">
              <a:avLst/>
            </a:prstGeom>
            <a:solidFill>
              <a:srgbClr val="8C8C8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TextBox 46"/>
            <p:cNvSpPr txBox="1"/>
            <p:nvPr userDrawn="1"/>
          </p:nvSpPr>
          <p:spPr>
            <a:xfrm>
              <a:off x="4302124" y="1835890"/>
              <a:ext cx="1397635" cy="400110"/>
            </a:xfrm>
            <a:prstGeom prst="rect">
              <a:avLst/>
            </a:prstGeom>
            <a:noFill/>
          </p:spPr>
          <p:txBody>
            <a:bodyPr wrap="square" lIns="0" rtlCol="0">
              <a:spAutoFit/>
            </a:bodyPr>
            <a:lstStyle/>
            <a:p>
              <a:r>
                <a:rPr lang="en-US" sz="1000" dirty="0"/>
                <a:t>Gray:</a:t>
              </a:r>
              <a:br>
                <a:rPr lang="en-US" sz="1000" dirty="0"/>
              </a:br>
              <a:r>
                <a:rPr lang="en-US" sz="1000" b="1" dirty="0"/>
                <a:t>#8C8C8C 140/140/140</a:t>
              </a:r>
            </a:p>
          </p:txBody>
        </p:sp>
      </p:grpSp>
      <p:grpSp>
        <p:nvGrpSpPr>
          <p:cNvPr id="62" name="Group 61"/>
          <p:cNvGrpSpPr/>
          <p:nvPr userDrawn="1"/>
        </p:nvGrpSpPr>
        <p:grpSpPr>
          <a:xfrm>
            <a:off x="3790950" y="2426901"/>
            <a:ext cx="1908809" cy="432000"/>
            <a:chOff x="3790950" y="2426901"/>
            <a:chExt cx="1908809" cy="432000"/>
          </a:xfrm>
        </p:grpSpPr>
        <p:sp>
          <p:nvSpPr>
            <p:cNvPr id="49" name="Oval 48"/>
            <p:cNvSpPr/>
            <p:nvPr userDrawn="1"/>
          </p:nvSpPr>
          <p:spPr>
            <a:xfrm>
              <a:off x="3790950" y="2426901"/>
              <a:ext cx="432000" cy="432000"/>
            </a:xfrm>
            <a:prstGeom prst="ellipse">
              <a:avLst/>
            </a:prstGeom>
            <a:solidFill>
              <a:srgbClr val="D6D6D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TextBox 49"/>
            <p:cNvSpPr txBox="1"/>
            <p:nvPr userDrawn="1"/>
          </p:nvSpPr>
          <p:spPr>
            <a:xfrm>
              <a:off x="4302125" y="2442846"/>
              <a:ext cx="1397634" cy="400110"/>
            </a:xfrm>
            <a:prstGeom prst="rect">
              <a:avLst/>
            </a:prstGeom>
            <a:noFill/>
          </p:spPr>
          <p:txBody>
            <a:bodyPr wrap="square" lIns="0" rtlCol="0">
              <a:spAutoFit/>
            </a:bodyPr>
            <a:lstStyle/>
            <a:p>
              <a:r>
                <a:rPr lang="en-US" sz="1000" dirty="0"/>
                <a:t>Pewter:</a:t>
              </a:r>
              <a:br>
                <a:rPr lang="en-US" sz="1000" dirty="0"/>
              </a:br>
              <a:r>
                <a:rPr lang="en-US" sz="1000" b="1" dirty="0"/>
                <a:t>#D6D6D6 214/214/214</a:t>
              </a:r>
            </a:p>
          </p:txBody>
        </p:sp>
      </p:grpSp>
      <p:grpSp>
        <p:nvGrpSpPr>
          <p:cNvPr id="51" name="Group 50"/>
          <p:cNvGrpSpPr/>
          <p:nvPr userDrawn="1"/>
        </p:nvGrpSpPr>
        <p:grpSpPr>
          <a:xfrm>
            <a:off x="3790950" y="1212989"/>
            <a:ext cx="1730375" cy="432000"/>
            <a:chOff x="250825" y="1212989"/>
            <a:chExt cx="1730375" cy="432000"/>
          </a:xfrm>
        </p:grpSpPr>
        <p:sp>
          <p:nvSpPr>
            <p:cNvPr id="52" name="Oval 51"/>
            <p:cNvSpPr/>
            <p:nvPr userDrawn="1"/>
          </p:nvSpPr>
          <p:spPr>
            <a:xfrm>
              <a:off x="250825" y="1212989"/>
              <a:ext cx="432000" cy="432000"/>
            </a:xfrm>
            <a:prstGeom prst="ellipse">
              <a:avLst/>
            </a:prstGeom>
            <a:solidFill>
              <a:srgbClr val="44444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p:cNvSpPr txBox="1"/>
            <p:nvPr userDrawn="1"/>
          </p:nvSpPr>
          <p:spPr>
            <a:xfrm>
              <a:off x="762000" y="1228934"/>
              <a:ext cx="1219200" cy="400110"/>
            </a:xfrm>
            <a:prstGeom prst="rect">
              <a:avLst/>
            </a:prstGeom>
            <a:noFill/>
          </p:spPr>
          <p:txBody>
            <a:bodyPr wrap="square" lIns="0" rtlCol="0">
              <a:spAutoFit/>
            </a:bodyPr>
            <a:lstStyle/>
            <a:p>
              <a:r>
                <a:rPr lang="en-US" sz="1000" dirty="0"/>
                <a:t>Ebony:</a:t>
              </a:r>
              <a:br>
                <a:rPr lang="en-US" sz="1000" dirty="0"/>
              </a:br>
              <a:r>
                <a:rPr lang="en-US" sz="1000" b="1" dirty="0"/>
                <a:t>#44444C 68/68 /76</a:t>
              </a:r>
            </a:p>
          </p:txBody>
        </p:sp>
      </p:grpSp>
      <p:grpSp>
        <p:nvGrpSpPr>
          <p:cNvPr id="63" name="Group 62"/>
          <p:cNvGrpSpPr/>
          <p:nvPr userDrawn="1"/>
        </p:nvGrpSpPr>
        <p:grpSpPr>
          <a:xfrm>
            <a:off x="5467738" y="1212989"/>
            <a:ext cx="1857621" cy="432000"/>
            <a:chOff x="5467738" y="1212989"/>
            <a:chExt cx="1857621" cy="432000"/>
          </a:xfrm>
        </p:grpSpPr>
        <p:sp>
          <p:nvSpPr>
            <p:cNvPr id="56" name="Oval 55"/>
            <p:cNvSpPr/>
            <p:nvPr userDrawn="1"/>
          </p:nvSpPr>
          <p:spPr>
            <a:xfrm>
              <a:off x="5467738" y="1212989"/>
              <a:ext cx="432000" cy="432000"/>
            </a:xfrm>
            <a:prstGeom prst="ellipse">
              <a:avLst/>
            </a:prstGeom>
            <a:solidFill>
              <a:srgbClr val="0ABAB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p:cNvSpPr txBox="1"/>
            <p:nvPr userDrawn="1"/>
          </p:nvSpPr>
          <p:spPr>
            <a:xfrm>
              <a:off x="5978912" y="1228934"/>
              <a:ext cx="1346447" cy="400110"/>
            </a:xfrm>
            <a:prstGeom prst="rect">
              <a:avLst/>
            </a:prstGeom>
            <a:noFill/>
          </p:spPr>
          <p:txBody>
            <a:bodyPr wrap="square" lIns="0" rtlCol="0">
              <a:spAutoFit/>
            </a:bodyPr>
            <a:lstStyle/>
            <a:p>
              <a:r>
                <a:rPr lang="en-US" sz="1000" dirty="0"/>
                <a:t>Tiffany:</a:t>
              </a:r>
              <a:br>
                <a:rPr lang="en-US" sz="1000" dirty="0"/>
              </a:br>
              <a:r>
                <a:rPr lang="en-US" sz="1000" b="1" dirty="0"/>
                <a:t>#0ABAB5 10/186/181</a:t>
              </a:r>
            </a:p>
          </p:txBody>
        </p:sp>
      </p:grpSp>
    </p:spTree>
    <p:extLst>
      <p:ext uri="{BB962C8B-B14F-4D97-AF65-F5344CB8AC3E}">
        <p14:creationId xmlns:p14="http://schemas.microsoft.com/office/powerpoint/2010/main" val="19425778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247680" y="1209600"/>
            <a:ext cx="8640000" cy="2909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92360" y="4767263"/>
            <a:ext cx="895320" cy="273844"/>
          </a:xfrm>
          <a:prstGeom prst="rect">
            <a:avLst/>
          </a:prstGeom>
        </p:spPr>
        <p:txBody>
          <a:bodyPr vert="horz" lIns="0" tIns="0" rIns="0" bIns="0" rtlCol="0" anchor="ctr"/>
          <a:lstStyle>
            <a:lvl1pPr algn="r">
              <a:defRPr sz="800">
                <a:solidFill>
                  <a:schemeClr val="tx1"/>
                </a:solidFill>
                <a:latin typeface="Raleway" pitchFamily="2" charset="0"/>
              </a:defRPr>
            </a:lvl1pPr>
          </a:lstStyle>
          <a:p>
            <a:fld id="{4F3B2AA9-B974-4D27-BDD0-3837928ACC25}" type="datetime1">
              <a:rPr lang="en-US" smtClean="0"/>
              <a:t>07.07.2024</a:t>
            </a:fld>
            <a:endParaRPr lang="en-US" dirty="0"/>
          </a:p>
        </p:txBody>
      </p:sp>
      <p:sp>
        <p:nvSpPr>
          <p:cNvPr id="5" name="Footer Placeholder 4"/>
          <p:cNvSpPr>
            <a:spLocks noGrp="1"/>
          </p:cNvSpPr>
          <p:nvPr>
            <p:ph type="ftr" sz="quarter" idx="3"/>
          </p:nvPr>
        </p:nvSpPr>
        <p:spPr>
          <a:xfrm>
            <a:off x="704850" y="4767263"/>
            <a:ext cx="3086100" cy="273844"/>
          </a:xfrm>
          <a:prstGeom prst="rect">
            <a:avLst/>
          </a:prstGeom>
        </p:spPr>
        <p:txBody>
          <a:bodyPr vert="horz" lIns="91440" tIns="45720" rIns="91440" bIns="45720" rtlCol="0" anchor="ctr"/>
          <a:lstStyle>
            <a:lvl1pPr algn="l">
              <a:defRPr sz="800">
                <a:solidFill>
                  <a:schemeClr val="tx1"/>
                </a:solidFill>
                <a:latin typeface="Raleway" pitchFamily="2" charset="0"/>
              </a:defRPr>
            </a:lvl1pPr>
          </a:lstStyle>
          <a:p>
            <a:r>
              <a:rPr lang="en-US" dirty="0" err="1"/>
              <a:t>Aleksei</a:t>
            </a:r>
            <a:r>
              <a:rPr lang="en-US" dirty="0"/>
              <a:t> </a:t>
            </a:r>
            <a:r>
              <a:rPr lang="en-US" dirty="0" err="1"/>
              <a:t>Shvetsov</a:t>
            </a:r>
            <a:endParaRPr lang="en-US" dirty="0"/>
          </a:p>
        </p:txBody>
      </p:sp>
      <p:sp>
        <p:nvSpPr>
          <p:cNvPr id="6" name="Slide Number Placeholder 5"/>
          <p:cNvSpPr>
            <a:spLocks noGrp="1"/>
          </p:cNvSpPr>
          <p:nvPr>
            <p:ph type="sldNum" sz="quarter" idx="4"/>
          </p:nvPr>
        </p:nvSpPr>
        <p:spPr>
          <a:xfrm>
            <a:off x="247680" y="4767263"/>
            <a:ext cx="361920" cy="273844"/>
          </a:xfrm>
          <a:prstGeom prst="rect">
            <a:avLst/>
          </a:prstGeom>
        </p:spPr>
        <p:txBody>
          <a:bodyPr vert="horz" lIns="91440" tIns="45720" rIns="91440" bIns="45720" rtlCol="0" anchor="ctr"/>
          <a:lstStyle>
            <a:lvl1pPr algn="ctr">
              <a:defRPr sz="900" b="1">
                <a:solidFill>
                  <a:schemeClr val="tx1"/>
                </a:solidFill>
                <a:latin typeface="Raleway" pitchFamily="2" charset="0"/>
              </a:defRPr>
            </a:lvl1pPr>
          </a:lstStyle>
          <a:p>
            <a:fld id="{5CFE2FC4-82A9-4537-BFBD-B15ACB0E3BE3}" type="slidenum">
              <a:rPr lang="en-US" smtClean="0"/>
              <a:pPr/>
              <a:t>‹#›</a:t>
            </a:fld>
            <a:endParaRPr lang="en-US" dirty="0"/>
          </a:p>
        </p:txBody>
      </p:sp>
      <p:sp>
        <p:nvSpPr>
          <p:cNvPr id="7" name="Rectangle 6"/>
          <p:cNvSpPr/>
          <p:nvPr userDrawn="1"/>
        </p:nvSpPr>
        <p:spPr>
          <a:xfrm>
            <a:off x="0" y="0"/>
            <a:ext cx="9144000" cy="1116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247680" y="498060"/>
            <a:ext cx="8640000" cy="453600"/>
          </a:xfrm>
          <a:prstGeom prst="rect">
            <a:avLst/>
          </a:prstGeom>
        </p:spPr>
        <p:txBody>
          <a:bodyPr vert="horz" lIns="0" tIns="0" rIns="0" bIns="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3805944913"/>
      </p:ext>
    </p:extLst>
  </p:cSld>
  <p:clrMap bg1="lt1" tx1="dk1" bg2="lt2" tx2="dk2" accent1="accent1" accent2="accent2" accent3="accent3" accent4="accent4" accent5="accent5" accent6="accent6" hlink="hlink" folHlink="folHlink"/>
  <p:sldLayoutIdLst>
    <p:sldLayoutId id="2147483671" r:id="rId1"/>
    <p:sldLayoutId id="2147483674" r:id="rId2"/>
    <p:sldLayoutId id="2147483673" r:id="rId3"/>
    <p:sldLayoutId id="2147483672" r:id="rId4"/>
  </p:sldLayoutIdLst>
  <p:hf hdr="0"/>
  <p:txStyles>
    <p:titleStyle>
      <a:lvl1pPr algn="l" defTabSz="685800" rtl="0" eaLnBrk="1" latinLnBrk="0" hangingPunct="1">
        <a:lnSpc>
          <a:spcPct val="90000"/>
        </a:lnSpc>
        <a:spcBef>
          <a:spcPct val="0"/>
        </a:spcBef>
        <a:buNone/>
        <a:defRPr sz="2400" b="1" kern="1200">
          <a:solidFill>
            <a:schemeClr val="tx1"/>
          </a:solidFill>
          <a:latin typeface="Raleway" pitchFamily="2" charset="0"/>
          <a:ea typeface="+mj-ea"/>
          <a:cs typeface="+mj-cs"/>
        </a:defRPr>
      </a:lvl1pPr>
    </p:titleStyle>
    <p:bodyStyle>
      <a:lvl1pPr marL="0" indent="0" algn="l" defTabSz="685800" rtl="0" eaLnBrk="1" latinLnBrk="0" hangingPunct="1">
        <a:lnSpc>
          <a:spcPct val="90000"/>
        </a:lnSpc>
        <a:spcBef>
          <a:spcPts val="750"/>
        </a:spcBef>
        <a:buFont typeface="Arial" panose="020B0604020202020204" pitchFamily="34" charset="0"/>
        <a:buNone/>
        <a:defRPr sz="1600" kern="1200">
          <a:solidFill>
            <a:schemeClr val="tx1"/>
          </a:solidFill>
          <a:latin typeface="Raleway" pitchFamily="2" charset="0"/>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400" kern="1200">
          <a:solidFill>
            <a:schemeClr val="tx1"/>
          </a:solidFill>
          <a:latin typeface="Raleway" pitchFamily="2" charset="0"/>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200" kern="1200">
          <a:solidFill>
            <a:schemeClr val="tx1"/>
          </a:solidFill>
          <a:latin typeface="Raleway" pitchFamily="2" charset="0"/>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000" kern="1200">
          <a:solidFill>
            <a:schemeClr val="tx1"/>
          </a:solidFill>
          <a:latin typeface="Raleway" pitchFamily="2" charset="0"/>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800" kern="1200">
          <a:solidFill>
            <a:schemeClr val="tx1"/>
          </a:solidFill>
          <a:latin typeface="Raleway" pitchFamily="2"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158" userDrawn="1">
          <p15:clr>
            <a:srgbClr val="F26B43"/>
          </p15:clr>
        </p15:guide>
        <p15:guide id="2" pos="5602" userDrawn="1">
          <p15:clr>
            <a:srgbClr val="F26B43"/>
          </p15:clr>
        </p15:guide>
        <p15:guide id="3" orient="horz" pos="2595" userDrawn="1">
          <p15:clr>
            <a:srgbClr val="F26B43"/>
          </p15:clr>
        </p15:guide>
        <p15:guide id="4" orient="horz" pos="781" userDrawn="1">
          <p15:clr>
            <a:srgbClr val="F26B43"/>
          </p15:clr>
        </p15:guide>
        <p15:guide id="5" pos="2880" userDrawn="1">
          <p15:clr>
            <a:srgbClr val="F26B43"/>
          </p15:clr>
        </p15:guide>
        <p15:guide id="6" pos="1519" userDrawn="1">
          <p15:clr>
            <a:srgbClr val="F26B43"/>
          </p15:clr>
        </p15:guide>
        <p15:guide id="7" pos="4241" userDrawn="1">
          <p15:clr>
            <a:srgbClr val="F26B43"/>
          </p15:clr>
        </p15:guide>
        <p15:guide id="8" orient="horz" pos="1688"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1</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Momentum</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Adobe Systems</a:t>
            </a:r>
            <a:endParaRPr lang="en-US" dirty="0"/>
          </a:p>
        </p:txBody>
      </p:sp>
      <p:sp>
        <p:nvSpPr>
          <p:cNvPr id="9" name="Rectangle: Rounded Corners 8">
            <a:extLst>
              <a:ext uri="{FF2B5EF4-FFF2-40B4-BE49-F238E27FC236}">
                <a16:creationId xmlns:a16="http://schemas.microsoft.com/office/drawing/2014/main" id="{30AD1E2C-431D-4672-8DB5-F7A246518A68}"/>
              </a:ext>
            </a:extLst>
          </p:cNvPr>
          <p:cNvSpPr/>
          <p:nvPr/>
        </p:nvSpPr>
        <p:spPr>
          <a:xfrm>
            <a:off x="6852662" y="141055"/>
            <a:ext cx="2133600" cy="691465"/>
          </a:xfrm>
          <a:prstGeom prst="round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Would be filled with stats</a:t>
            </a:r>
            <a:endParaRPr lang="en-US" dirty="0"/>
          </a:p>
        </p:txBody>
      </p:sp>
    </p:spTree>
    <p:extLst>
      <p:ext uri="{BB962C8B-B14F-4D97-AF65-F5344CB8AC3E}">
        <p14:creationId xmlns:p14="http://schemas.microsoft.com/office/powerpoint/2010/main" val="8768902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A9CF878-0B5E-47F0-92E6-10FEDAF4D305}"/>
              </a:ext>
            </a:extLst>
          </p:cNvPr>
          <p:cNvSpPr>
            <a:spLocks noGrp="1"/>
          </p:cNvSpPr>
          <p:nvPr>
            <p:ph type="dt" sz="half" idx="10"/>
          </p:nvPr>
        </p:nvSpPr>
        <p:spPr/>
        <p:txBody>
          <a:bodyPr/>
          <a:lstStyle/>
          <a:p>
            <a:fld id="{E85636DE-6ACF-4BDB-A4D6-3D15C7F77F13}" type="datetime1">
              <a:rPr lang="en-US" smtClean="0"/>
              <a:t>07.07.2024</a:t>
            </a:fld>
            <a:endParaRPr lang="en-US"/>
          </a:p>
        </p:txBody>
      </p:sp>
      <p:sp>
        <p:nvSpPr>
          <p:cNvPr id="3" name="Footer Placeholder 2">
            <a:extLst>
              <a:ext uri="{FF2B5EF4-FFF2-40B4-BE49-F238E27FC236}">
                <a16:creationId xmlns:a16="http://schemas.microsoft.com/office/drawing/2014/main" id="{FA45D7AC-BA2F-43E0-909A-9ACF738A1E84}"/>
              </a:ext>
            </a:extLst>
          </p:cNvPr>
          <p:cNvSpPr>
            <a:spLocks noGrp="1"/>
          </p:cNvSpPr>
          <p:nvPr>
            <p:ph type="ftr" sz="quarter" idx="11"/>
          </p:nvPr>
        </p:nvSpPr>
        <p:spPr/>
        <p:txBody>
          <a:bodyPr/>
          <a:lstStyle/>
          <a:p>
            <a:r>
              <a:rPr lang="en-US"/>
              <a:t>Aleksei Shvetsov</a:t>
            </a:r>
          </a:p>
        </p:txBody>
      </p:sp>
      <p:sp>
        <p:nvSpPr>
          <p:cNvPr id="4" name="Slide Number Placeholder 3">
            <a:extLst>
              <a:ext uri="{FF2B5EF4-FFF2-40B4-BE49-F238E27FC236}">
                <a16:creationId xmlns:a16="http://schemas.microsoft.com/office/drawing/2014/main" id="{8A5A1AF7-5556-4C55-9F49-EE926A1BA5A1}"/>
              </a:ext>
            </a:extLst>
          </p:cNvPr>
          <p:cNvSpPr>
            <a:spLocks noGrp="1"/>
          </p:cNvSpPr>
          <p:nvPr>
            <p:ph type="sldNum" sz="quarter" idx="12"/>
          </p:nvPr>
        </p:nvSpPr>
        <p:spPr/>
        <p:txBody>
          <a:bodyPr/>
          <a:lstStyle/>
          <a:p>
            <a:fld id="{5CFE2FC4-82A9-4537-BFBD-B15ACB0E3BE3}" type="slidenum">
              <a:rPr lang="en-US" smtClean="0"/>
              <a:pPr/>
              <a:t>2</a:t>
            </a:fld>
            <a:endParaRPr lang="en-US" dirty="0"/>
          </a:p>
        </p:txBody>
      </p:sp>
      <p:sp>
        <p:nvSpPr>
          <p:cNvPr id="5" name="Text Placeholder 4">
            <a:extLst>
              <a:ext uri="{FF2B5EF4-FFF2-40B4-BE49-F238E27FC236}">
                <a16:creationId xmlns:a16="http://schemas.microsoft.com/office/drawing/2014/main" id="{921AFF0B-300F-4518-A88E-DA07C4E91309}"/>
              </a:ext>
            </a:extLst>
          </p:cNvPr>
          <p:cNvSpPr>
            <a:spLocks noGrp="1"/>
          </p:cNvSpPr>
          <p:nvPr>
            <p:ph type="body" sz="quarter" idx="13"/>
          </p:nvPr>
        </p:nvSpPr>
        <p:spPr/>
        <p:txBody>
          <a:bodyPr/>
          <a:lstStyle/>
          <a:p>
            <a:r>
              <a:rPr lang="en-GB" dirty="0"/>
              <a:t>Quick profile</a:t>
            </a:r>
            <a:endParaRPr lang="en-US" dirty="0"/>
          </a:p>
        </p:txBody>
      </p:sp>
      <p:sp>
        <p:nvSpPr>
          <p:cNvPr id="6" name="Text Placeholder 5">
            <a:extLst>
              <a:ext uri="{FF2B5EF4-FFF2-40B4-BE49-F238E27FC236}">
                <a16:creationId xmlns:a16="http://schemas.microsoft.com/office/drawing/2014/main" id="{0C97992E-FA0B-4B8F-8883-8D3C1A79F800}"/>
              </a:ext>
            </a:extLst>
          </p:cNvPr>
          <p:cNvSpPr>
            <a:spLocks noGrp="1"/>
          </p:cNvSpPr>
          <p:nvPr>
            <p:ph type="body" sz="quarter" idx="14"/>
          </p:nvPr>
        </p:nvSpPr>
        <p:spPr/>
        <p:txBody>
          <a:bodyPr/>
          <a:lstStyle/>
          <a:p>
            <a:endParaRPr lang="en-US"/>
          </a:p>
        </p:txBody>
      </p:sp>
      <p:sp>
        <p:nvSpPr>
          <p:cNvPr id="7" name="Text Placeholder 6">
            <a:extLst>
              <a:ext uri="{FF2B5EF4-FFF2-40B4-BE49-F238E27FC236}">
                <a16:creationId xmlns:a16="http://schemas.microsoft.com/office/drawing/2014/main" id="{480E1334-BE91-44D8-A8CE-9348F2DE3CBD}"/>
              </a:ext>
            </a:extLst>
          </p:cNvPr>
          <p:cNvSpPr>
            <a:spLocks noGrp="1"/>
          </p:cNvSpPr>
          <p:nvPr>
            <p:ph type="body" sz="quarter" idx="15"/>
          </p:nvPr>
        </p:nvSpPr>
        <p:spPr/>
        <p:txBody>
          <a:bodyPr/>
          <a:lstStyle/>
          <a:p>
            <a:endParaRPr lang="en-US"/>
          </a:p>
        </p:txBody>
      </p:sp>
      <p:sp>
        <p:nvSpPr>
          <p:cNvPr id="8" name="Title 7">
            <a:extLst>
              <a:ext uri="{FF2B5EF4-FFF2-40B4-BE49-F238E27FC236}">
                <a16:creationId xmlns:a16="http://schemas.microsoft.com/office/drawing/2014/main" id="{767F19EF-3E98-4911-A9AB-0275C3E3181C}"/>
              </a:ext>
            </a:extLst>
          </p:cNvPr>
          <p:cNvSpPr>
            <a:spLocks noGrp="1"/>
          </p:cNvSpPr>
          <p:nvPr>
            <p:ph type="title"/>
          </p:nvPr>
        </p:nvSpPr>
        <p:spPr/>
        <p:txBody>
          <a:bodyPr/>
          <a:lstStyle/>
          <a:p>
            <a:r>
              <a:rPr lang="en-GB" dirty="0"/>
              <a:t>Adobe Systems</a:t>
            </a:r>
            <a:endParaRPr lang="en-US" dirty="0"/>
          </a:p>
        </p:txBody>
      </p:sp>
      <p:grpSp>
        <p:nvGrpSpPr>
          <p:cNvPr id="13" name="Group 12">
            <a:extLst>
              <a:ext uri="{FF2B5EF4-FFF2-40B4-BE49-F238E27FC236}">
                <a16:creationId xmlns:a16="http://schemas.microsoft.com/office/drawing/2014/main" id="{F9E44CEA-7EF4-4F2A-A445-D8E10638F32C}"/>
              </a:ext>
            </a:extLst>
          </p:cNvPr>
          <p:cNvGrpSpPr/>
          <p:nvPr/>
        </p:nvGrpSpPr>
        <p:grpSpPr>
          <a:xfrm>
            <a:off x="250825" y="1916344"/>
            <a:ext cx="2160000" cy="288000"/>
            <a:chOff x="250825" y="1239838"/>
            <a:chExt cx="2160000" cy="288000"/>
          </a:xfrm>
        </p:grpSpPr>
        <p:sp>
          <p:nvSpPr>
            <p:cNvPr id="10" name="TextBox 9">
              <a:extLst>
                <a:ext uri="{FF2B5EF4-FFF2-40B4-BE49-F238E27FC236}">
                  <a16:creationId xmlns:a16="http://schemas.microsoft.com/office/drawing/2014/main" id="{98222FCB-8F03-445F-8580-E26FEDCA4148}"/>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 </a:t>
              </a:r>
              <a:r>
                <a:rPr lang="en-GB" sz="1100" i="1" baseline="-25000" dirty="0">
                  <a:latin typeface="Raleway" pitchFamily="2" charset="0"/>
                </a:rPr>
                <a:t>FY2023</a:t>
              </a:r>
              <a:endParaRPr lang="en-US" sz="1100" i="1" baseline="-25000" dirty="0">
                <a:latin typeface="Raleway" pitchFamily="2" charset="0"/>
              </a:endParaRPr>
            </a:p>
          </p:txBody>
        </p:sp>
        <p:cxnSp>
          <p:nvCxnSpPr>
            <p:cNvPr id="12" name="Straight Connector 11">
              <a:extLst>
                <a:ext uri="{FF2B5EF4-FFF2-40B4-BE49-F238E27FC236}">
                  <a16:creationId xmlns:a16="http://schemas.microsoft.com/office/drawing/2014/main" id="{3A91E585-1FB1-4371-AC1F-D16CCFBB397E}"/>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
        <p:nvSpPr>
          <p:cNvPr id="15" name="Rectangle: Rounded Corners 14">
            <a:extLst>
              <a:ext uri="{FF2B5EF4-FFF2-40B4-BE49-F238E27FC236}">
                <a16:creationId xmlns:a16="http://schemas.microsoft.com/office/drawing/2014/main" id="{E61B5B4D-ED5D-41C4-BB42-3926DC95723B}"/>
              </a:ext>
            </a:extLst>
          </p:cNvPr>
          <p:cNvSpPr/>
          <p:nvPr/>
        </p:nvSpPr>
        <p:spPr>
          <a:xfrm>
            <a:off x="2627039" y="1251864"/>
            <a:ext cx="6266135" cy="664479"/>
          </a:xfrm>
          <a:prstGeom prst="roundRect">
            <a:avLst>
              <a:gd name="adj" fmla="val 7717"/>
            </a:avLst>
          </a:pr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900" dirty="0">
                <a:solidFill>
                  <a:schemeClr val="tx1"/>
                </a:solidFill>
                <a:latin typeface="Raleway" pitchFamily="2" charset="0"/>
              </a:rPr>
              <a:t>Adobe Inc. operates as a diversified software company worldwide, with three main segments: Digital Media, Digital Experience, and Publishing and Advertising. Founded in 1982 and headquartered in San Jose, California, Adobe provides its products and services directly to enterprise customers and end users through various channels, including its website, app stores, and a network of distributors and resellers</a:t>
            </a:r>
          </a:p>
        </p:txBody>
      </p:sp>
      <p:pic>
        <p:nvPicPr>
          <p:cNvPr id="17" name="Picture 16">
            <a:extLst>
              <a:ext uri="{FF2B5EF4-FFF2-40B4-BE49-F238E27FC236}">
                <a16:creationId xmlns:a16="http://schemas.microsoft.com/office/drawing/2014/main" id="{FA75A325-20E8-4E37-91D5-5EF747D490D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76581" y="1248171"/>
            <a:ext cx="518230" cy="518230"/>
          </a:xfrm>
          <a:prstGeom prst="rect">
            <a:avLst/>
          </a:prstGeom>
        </p:spPr>
      </p:pic>
      <p:graphicFrame>
        <p:nvGraphicFramePr>
          <p:cNvPr id="18" name="Table 18">
            <a:extLst>
              <a:ext uri="{FF2B5EF4-FFF2-40B4-BE49-F238E27FC236}">
                <a16:creationId xmlns:a16="http://schemas.microsoft.com/office/drawing/2014/main" id="{EFF47D01-ACF6-4B28-B1A3-6B23E2C173BB}"/>
              </a:ext>
            </a:extLst>
          </p:cNvPr>
          <p:cNvGraphicFramePr>
            <a:graphicFrameLocks noGrp="1"/>
          </p:cNvGraphicFramePr>
          <p:nvPr>
            <p:extLst>
              <p:ext uri="{D42A27DB-BD31-4B8C-83A1-F6EECF244321}">
                <p14:modId xmlns:p14="http://schemas.microsoft.com/office/powerpoint/2010/main" val="1424996300"/>
              </p:ext>
            </p:extLst>
          </p:nvPr>
        </p:nvGraphicFramePr>
        <p:xfrm>
          <a:off x="247678" y="2394479"/>
          <a:ext cx="2160000" cy="1512000"/>
        </p:xfrm>
        <a:graphic>
          <a:graphicData uri="http://schemas.openxmlformats.org/drawingml/2006/table">
            <a:tbl>
              <a:tblPr firstRow="1" bandRow="1">
                <a:tableStyleId>{5C22544A-7EE6-4342-B048-85BDC9FD1C3A}</a:tableStyleId>
              </a:tblPr>
              <a:tblGrid>
                <a:gridCol w="972000">
                  <a:extLst>
                    <a:ext uri="{9D8B030D-6E8A-4147-A177-3AD203B41FA5}">
                      <a16:colId xmlns:a16="http://schemas.microsoft.com/office/drawing/2014/main" val="153773631"/>
                    </a:ext>
                  </a:extLst>
                </a:gridCol>
                <a:gridCol w="1188000">
                  <a:extLst>
                    <a:ext uri="{9D8B030D-6E8A-4147-A177-3AD203B41FA5}">
                      <a16:colId xmlns:a16="http://schemas.microsoft.com/office/drawing/2014/main" val="1545040120"/>
                    </a:ext>
                  </a:extLst>
                </a:gridCol>
              </a:tblGrid>
              <a:tr h="252000">
                <a:tc>
                  <a:txBody>
                    <a:bodyPr/>
                    <a:lstStyle/>
                    <a:p>
                      <a:r>
                        <a:rPr lang="en-GB" sz="900" b="0" dirty="0">
                          <a:solidFill>
                            <a:schemeClr val="bg2">
                              <a:lumMod val="75000"/>
                            </a:schemeClr>
                          </a:solidFill>
                          <a:latin typeface="Raleway" pitchFamily="2" charset="0"/>
                        </a:rPr>
                        <a:t>Employees</a:t>
                      </a:r>
                      <a:endParaRPr lang="en-US" sz="900" b="0" dirty="0">
                        <a:solidFill>
                          <a:schemeClr val="bg2">
                            <a:lumMod val="75000"/>
                          </a:schemeClr>
                        </a:solidFill>
                        <a:latin typeface="Raleway" pitchFamily="2" charset="0"/>
                      </a:endParaRPr>
                    </a:p>
                  </a:txBody>
                  <a:tcPr anchor="b">
                    <a:lnL w="12700" cmpd="sng">
                      <a:noFill/>
                    </a:lnL>
                    <a:lnR w="6350" cap="flat" cmpd="sng" algn="ctr">
                      <a:noFill/>
                      <a:prstDash val="solid"/>
                      <a:round/>
                      <a:headEnd type="none" w="med" len="med"/>
                      <a:tailEnd type="none" w="med" len="med"/>
                    </a:lnR>
                    <a:lnT w="12700" cmpd="sng">
                      <a:noFill/>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0" kern="1200" dirty="0">
                          <a:solidFill>
                            <a:schemeClr val="bg2">
                              <a:lumMod val="75000"/>
                            </a:schemeClr>
                          </a:solidFill>
                          <a:latin typeface="Raleway" pitchFamily="2" charset="0"/>
                          <a:ea typeface="+mn-ea"/>
                          <a:cs typeface="+mn-cs"/>
                        </a:rPr>
                        <a:t>as of sales</a:t>
                      </a:r>
                      <a:endParaRPr lang="en-US" sz="900" b="0" kern="1200" dirty="0">
                        <a:solidFill>
                          <a:schemeClr val="bg2">
                            <a:lumMod val="75000"/>
                          </a:schemeClr>
                        </a:solidFill>
                        <a:latin typeface="Raleway" pitchFamily="2" charset="0"/>
                        <a:ea typeface="+mn-ea"/>
                        <a:cs typeface="+mn-cs"/>
                      </a:endParaRP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56805024"/>
                  </a:ext>
                </a:extLst>
              </a:tr>
              <a:tr h="252000">
                <a:tc>
                  <a:txBody>
                    <a:bodyPr/>
                    <a:lstStyle/>
                    <a:p>
                      <a:r>
                        <a:rPr lang="en-GB" sz="900" b="1" dirty="0">
                          <a:solidFill>
                            <a:schemeClr val="tx2"/>
                          </a:solidFill>
                          <a:latin typeface="Raleway" pitchFamily="2" charset="0"/>
                        </a:rPr>
                        <a:t>30k FTE</a:t>
                      </a:r>
                      <a:endParaRPr lang="en-US" sz="900" b="1" dirty="0">
                        <a:solidFill>
                          <a:schemeClr val="tx2"/>
                        </a:solidFill>
                        <a:latin typeface="Raleway" pitchFamily="2" charset="0"/>
                      </a:endParaRPr>
                    </a:p>
                  </a:txBody>
                  <a:tcPr>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0.6m per FTE</a:t>
                      </a:r>
                      <a:endParaRPr lang="en-US" sz="900" b="1" dirty="0">
                        <a:solidFill>
                          <a:schemeClr val="tx2"/>
                        </a:solidFill>
                        <a:latin typeface="Raleway" pitchFamily="2"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31603967"/>
                  </a:ext>
                </a:extLst>
              </a:tr>
              <a:tr h="252000">
                <a:tc>
                  <a:txBody>
                    <a:bodyPr/>
                    <a:lstStyle/>
                    <a:p>
                      <a:r>
                        <a:rPr lang="en-GB" sz="900" b="0" dirty="0">
                          <a:solidFill>
                            <a:schemeClr val="bg2">
                              <a:lumMod val="75000"/>
                            </a:schemeClr>
                          </a:solidFill>
                          <a:latin typeface="Raleway" pitchFamily="2" charset="0"/>
                        </a:rPr>
                        <a:t>Sales</a:t>
                      </a:r>
                      <a:endParaRPr lang="en-US" sz="900" b="0" dirty="0">
                        <a:solidFill>
                          <a:schemeClr val="bg2">
                            <a:lumMod val="75000"/>
                          </a:schemeClr>
                        </a:solidFill>
                        <a:latin typeface="Raleway" pitchFamily="2" charset="0"/>
                      </a:endParaRPr>
                    </a:p>
                  </a:txBody>
                  <a:tcPr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EBIT (margin)</a:t>
                      </a:r>
                      <a:endParaRPr kumimoji="0" lang="en-US"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endParaRP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736211430"/>
                  </a:ext>
                </a:extLst>
              </a:tr>
              <a:tr h="252000">
                <a:tc>
                  <a:txBody>
                    <a:bodyPr/>
                    <a:lstStyle/>
                    <a:p>
                      <a:pPr algn="l"/>
                      <a:r>
                        <a:rPr lang="en-GB" sz="900" b="1" dirty="0">
                          <a:solidFill>
                            <a:schemeClr val="tx2"/>
                          </a:solidFill>
                          <a:latin typeface="Raleway" pitchFamily="2" charset="0"/>
                        </a:rPr>
                        <a:t>19.4bn USD</a:t>
                      </a:r>
                      <a:endParaRPr lang="en-US" sz="900" b="1" dirty="0">
                        <a:solidFill>
                          <a:schemeClr val="tx2"/>
                        </a:solidFill>
                        <a:latin typeface="Raleway" pitchFamily="2" charset="0"/>
                      </a:endParaRPr>
                    </a:p>
                  </a:txBody>
                  <a:tcPr>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2"/>
                          </a:solidFill>
                          <a:latin typeface="Raleway" pitchFamily="2" charset="0"/>
                        </a:rPr>
                        <a:t>6.7bn USD (34.5%)</a:t>
                      </a:r>
                      <a:endParaRPr lang="en-US" sz="900" b="1" dirty="0">
                        <a:solidFill>
                          <a:schemeClr val="tx2"/>
                        </a:solidFill>
                        <a:latin typeface="Raleway" pitchFamily="2"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22074249"/>
                  </a:ext>
                </a:extLst>
              </a:tr>
              <a:tr h="252000">
                <a:tc>
                  <a:txBody>
                    <a:bodyPr/>
                    <a:lstStyle/>
                    <a:p>
                      <a:r>
                        <a:rPr lang="en-GB" sz="900" b="0" dirty="0">
                          <a:solidFill>
                            <a:schemeClr val="bg2">
                              <a:lumMod val="75000"/>
                            </a:schemeClr>
                          </a:solidFill>
                          <a:latin typeface="Raleway" pitchFamily="2" charset="0"/>
                        </a:rPr>
                        <a:t>Market cap</a:t>
                      </a:r>
                      <a:endParaRPr lang="en-US" sz="900" b="0" dirty="0">
                        <a:solidFill>
                          <a:schemeClr val="bg2">
                            <a:lumMod val="75000"/>
                          </a:schemeClr>
                        </a:solidFill>
                        <a:latin typeface="Raleway" pitchFamily="2" charset="0"/>
                      </a:endParaRPr>
                    </a:p>
                  </a:txBody>
                  <a:tcPr anchor="b">
                    <a:lnL w="12700" cmpd="sng">
                      <a:noFill/>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kumimoji="0" lang="en-GB" sz="900" b="0" i="0" u="none" strike="noStrike" kern="1200" cap="none" spc="0" normalizeH="0" baseline="0" noProof="0" dirty="0">
                          <a:ln>
                            <a:noFill/>
                          </a:ln>
                          <a:solidFill>
                            <a:srgbClr val="D6D6D6">
                              <a:lumMod val="75000"/>
                            </a:srgbClr>
                          </a:solidFill>
                          <a:effectLst/>
                          <a:uLnTx/>
                          <a:uFillTx/>
                          <a:latin typeface="Raleway" pitchFamily="2" charset="0"/>
                          <a:ea typeface="+mn-ea"/>
                          <a:cs typeface="+mn-cs"/>
                        </a:rPr>
                        <a:t>Net debt</a:t>
                      </a:r>
                      <a:endParaRPr lang="en-US" sz="900" b="1" dirty="0">
                        <a:solidFill>
                          <a:schemeClr val="tx1"/>
                        </a:solidFill>
                        <a:latin typeface="Raleway" pitchFamily="2" charset="0"/>
                      </a:endParaRPr>
                    </a:p>
                  </a:txBody>
                  <a:tcPr anchor="b">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noFill/>
                      <a:prstDash val="solid"/>
                      <a:round/>
                      <a:headEnd type="none" w="med" len="med"/>
                      <a:tailEnd type="none" w="med" len="med"/>
                    </a:lnT>
                    <a:lnB w="6350" cap="flat" cmpd="sng" algn="ctr">
                      <a:solidFill>
                        <a:schemeClr val="bg2"/>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145614903"/>
                  </a:ext>
                </a:extLst>
              </a:tr>
              <a:tr h="252000">
                <a:tc>
                  <a:txBody>
                    <a:bodyPr/>
                    <a:lstStyle/>
                    <a:p>
                      <a:r>
                        <a:rPr lang="en-GB" sz="900" b="1" kern="1200" dirty="0">
                          <a:solidFill>
                            <a:schemeClr val="tx1"/>
                          </a:solidFill>
                          <a:latin typeface="Raleway" pitchFamily="2" charset="0"/>
                          <a:ea typeface="+mn-ea"/>
                          <a:cs typeface="+mn-cs"/>
                        </a:rPr>
                        <a:t>256bn USD</a:t>
                      </a:r>
                      <a:endParaRPr lang="en-US" sz="900" b="1" kern="1200" dirty="0">
                        <a:solidFill>
                          <a:schemeClr val="tx1"/>
                        </a:solidFill>
                        <a:latin typeface="Raleway" pitchFamily="2" charset="0"/>
                        <a:ea typeface="+mn-ea"/>
                        <a:cs typeface="+mn-cs"/>
                      </a:endParaRPr>
                    </a:p>
                  </a:txBody>
                  <a:tcPr>
                    <a:lnL w="12700" cmpd="sng">
                      <a:noFill/>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l"/>
                      <a:r>
                        <a:rPr lang="en-GB" sz="900" b="1" dirty="0">
                          <a:solidFill>
                            <a:schemeClr val="tx1"/>
                          </a:solidFill>
                          <a:latin typeface="Raleway" pitchFamily="2" charset="0"/>
                        </a:rPr>
                        <a:t>-3bn USD (-1.2%)</a:t>
                      </a:r>
                      <a:endParaRPr lang="en-US" sz="900" b="1" dirty="0">
                        <a:solidFill>
                          <a:schemeClr val="tx1"/>
                        </a:solidFill>
                        <a:latin typeface="Raleway" pitchFamily="2" charset="0"/>
                      </a:endParaRPr>
                    </a:p>
                  </a:txBody>
                  <a:tcPr>
                    <a:lnL w="6350" cap="flat" cmpd="sng" algn="ctr">
                      <a:noFill/>
                      <a:prstDash val="solid"/>
                      <a:round/>
                      <a:headEnd type="none" w="med" len="med"/>
                      <a:tailEnd type="none" w="med" len="med"/>
                    </a:lnL>
                    <a:lnR w="6350" cap="flat" cmpd="sng" algn="ctr">
                      <a:noFill/>
                      <a:prstDash val="solid"/>
                      <a:round/>
                      <a:headEnd type="none" w="med" len="med"/>
                      <a:tailEnd type="none" w="med" len="med"/>
                    </a:lnR>
                    <a:lnT w="6350" cap="flat" cmpd="sng" algn="ctr">
                      <a:solidFill>
                        <a:schemeClr val="bg2"/>
                      </a:solid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673921462"/>
                  </a:ext>
                </a:extLst>
              </a:tr>
            </a:tbl>
          </a:graphicData>
        </a:graphic>
      </p:graphicFrame>
      <p:grpSp>
        <p:nvGrpSpPr>
          <p:cNvPr id="31" name="Group 30">
            <a:extLst>
              <a:ext uri="{FF2B5EF4-FFF2-40B4-BE49-F238E27FC236}">
                <a16:creationId xmlns:a16="http://schemas.microsoft.com/office/drawing/2014/main" id="{B31298E0-9058-43AC-A5BD-4BC2A4A400F8}"/>
              </a:ext>
            </a:extLst>
          </p:cNvPr>
          <p:cNvGrpSpPr/>
          <p:nvPr/>
        </p:nvGrpSpPr>
        <p:grpSpPr>
          <a:xfrm>
            <a:off x="2627039" y="1916344"/>
            <a:ext cx="2160000" cy="288000"/>
            <a:chOff x="250825" y="1239838"/>
            <a:chExt cx="2160000" cy="288000"/>
          </a:xfrm>
        </p:grpSpPr>
        <p:sp>
          <p:nvSpPr>
            <p:cNvPr id="32" name="TextBox 31">
              <a:extLst>
                <a:ext uri="{FF2B5EF4-FFF2-40B4-BE49-F238E27FC236}">
                  <a16:creationId xmlns:a16="http://schemas.microsoft.com/office/drawing/2014/main" id="{A327EAAE-30DE-4B1C-816B-AF17F848B1B0}"/>
                </a:ext>
              </a:extLst>
            </p:cNvPr>
            <p:cNvSpPr txBox="1"/>
            <p:nvPr/>
          </p:nvSpPr>
          <p:spPr>
            <a:xfrm>
              <a:off x="250825" y="1239838"/>
              <a:ext cx="2160000" cy="288000"/>
            </a:xfrm>
            <a:prstGeom prst="rect">
              <a:avLst/>
            </a:prstGeom>
            <a:noFill/>
          </p:spPr>
          <p:txBody>
            <a:bodyPr wrap="square" rtlCol="0">
              <a:noAutofit/>
            </a:bodyPr>
            <a:lstStyle/>
            <a:p>
              <a:pPr>
                <a:buClr>
                  <a:schemeClr val="accent4"/>
                </a:buClr>
              </a:pPr>
              <a:r>
                <a:rPr lang="en-GB" sz="1100" b="1" dirty="0">
                  <a:latin typeface="Raleway" pitchFamily="2" charset="0"/>
                </a:rPr>
                <a:t>Size </a:t>
              </a:r>
              <a:r>
                <a:rPr lang="en-GB" sz="1100" i="1" baseline="-25000" dirty="0">
                  <a:latin typeface="Raleway" pitchFamily="2" charset="0"/>
                </a:rPr>
                <a:t>FY2023</a:t>
              </a:r>
              <a:endParaRPr lang="en-US" sz="1100" i="1" baseline="-25000" dirty="0">
                <a:latin typeface="Raleway" pitchFamily="2" charset="0"/>
              </a:endParaRPr>
            </a:p>
          </p:txBody>
        </p:sp>
        <p:cxnSp>
          <p:nvCxnSpPr>
            <p:cNvPr id="33" name="Straight Connector 32">
              <a:extLst>
                <a:ext uri="{FF2B5EF4-FFF2-40B4-BE49-F238E27FC236}">
                  <a16:creationId xmlns:a16="http://schemas.microsoft.com/office/drawing/2014/main" id="{4BA82FED-79A7-4F1F-9511-23B25D03F99A}"/>
                </a:ext>
              </a:extLst>
            </p:cNvPr>
            <p:cNvCxnSpPr>
              <a:cxnSpLocks/>
            </p:cNvCxnSpPr>
            <p:nvPr/>
          </p:nvCxnSpPr>
          <p:spPr>
            <a:xfrm>
              <a:off x="250825" y="1527838"/>
              <a:ext cx="2160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5605699"/>
      </p:ext>
    </p:extLst>
  </p:cSld>
  <p:clrMapOvr>
    <a:masterClrMapping/>
  </p:clrMapOvr>
</p:sld>
</file>

<file path=ppt/theme/theme1.xml><?xml version="1.0" encoding="utf-8"?>
<a:theme xmlns:a="http://schemas.openxmlformats.org/drawingml/2006/main" name="Office Theme">
  <a:themeElements>
    <a:clrScheme name="AS test">
      <a:dk1>
        <a:srgbClr val="132620"/>
      </a:dk1>
      <a:lt1>
        <a:sysClr val="window" lastClr="FFFFFF"/>
      </a:lt1>
      <a:dk2>
        <a:srgbClr val="14202E"/>
      </a:dk2>
      <a:lt2>
        <a:srgbClr val="D6D6D6"/>
      </a:lt2>
      <a:accent1>
        <a:srgbClr val="88A9C4"/>
      </a:accent1>
      <a:accent2>
        <a:srgbClr val="14202E"/>
      </a:accent2>
      <a:accent3>
        <a:srgbClr val="56382D"/>
      </a:accent3>
      <a:accent4>
        <a:srgbClr val="0ABAB5"/>
      </a:accent4>
      <a:accent5>
        <a:srgbClr val="4B0000"/>
      </a:accent5>
      <a:accent6>
        <a:srgbClr val="004B00"/>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noAutofit/>
      </a:bodyPr>
      <a:lstStyle>
        <a:defPPr marL="171450" indent="-171450">
          <a:buClr>
            <a:schemeClr val="accent4"/>
          </a:buClr>
          <a:buFont typeface="Raleway" pitchFamily="2" charset="0"/>
          <a:buChar char="+"/>
          <a:defRPr sz="1200" b="1" dirty="0" smtClean="0">
            <a:latin typeface="Raleway" pitchFamily="2" charset="0"/>
          </a:defRPr>
        </a:defPPr>
      </a:lstStyle>
    </a:txDef>
  </a:objectDefaults>
  <a:extraClrSchemeLst/>
  <a:extLst>
    <a:ext uri="{05A4C25C-085E-4340-85A3-A5531E510DB2}">
      <thm15:themeFamily xmlns:thm15="http://schemas.microsoft.com/office/thememl/2012/main" name="PPT Template.potx" id="{4F6E8F2D-D1C6-4BD5-97B9-A5F18CA55076}" vid="{3AE70E34-918F-4309-AD12-7D948F68C10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 Template</Template>
  <TotalTime>87</TotalTime>
  <Words>126</Words>
  <Application>Microsoft Office PowerPoint</Application>
  <PresentationFormat>On-screen Show (16:9)</PresentationFormat>
  <Paragraphs>26</Paragraphs>
  <Slides>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vt:i4>
      </vt:variant>
    </vt:vector>
  </HeadingPairs>
  <TitlesOfParts>
    <vt:vector size="6" baseType="lpstr">
      <vt:lpstr>Arial</vt:lpstr>
      <vt:lpstr>Calibri</vt:lpstr>
      <vt:lpstr>Raleway</vt:lpstr>
      <vt:lpstr>Office Theme</vt:lpstr>
      <vt:lpstr>Adobe Systems</vt:lpstr>
      <vt:lpstr>Adobe Systems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top kek</dc:creator>
  <cp:lastModifiedBy>top kek</cp:lastModifiedBy>
  <cp:revision>6</cp:revision>
  <dcterms:created xsi:type="dcterms:W3CDTF">2024-07-07T12:54:24Z</dcterms:created>
  <dcterms:modified xsi:type="dcterms:W3CDTF">2024-07-07T14:21:59Z</dcterms:modified>
</cp:coreProperties>
</file>