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
  </p:notesMasterIdLst>
  <p:sldIdLst>
    <p:sldId id="260" r:id="rId2"/>
    <p:sldId id="263" r:id="rId3"/>
    <p:sldId id="262" r:id="rId4"/>
    <p:sldId id="259" r:id="rId5"/>
    <p:sldId id="261" r:id="rId6"/>
  </p:sldIdLst>
  <p:sldSz cx="9144000" cy="5143500" type="screen16x9"/>
  <p:notesSz cx="7010400" cy="9296400"/>
  <p:defaultTextStyle>
    <a:defPPr>
      <a:defRPr lang="en-US"/>
    </a:defPPr>
    <a:lvl1pPr marL="0" algn="l" defTabSz="779252" rtl="0" eaLnBrk="1" latinLnBrk="0" hangingPunct="1">
      <a:defRPr sz="1534" kern="1200">
        <a:solidFill>
          <a:schemeClr val="tx1"/>
        </a:solidFill>
        <a:latin typeface="+mn-lt"/>
        <a:ea typeface="+mn-ea"/>
        <a:cs typeface="+mn-cs"/>
      </a:defRPr>
    </a:lvl1pPr>
    <a:lvl2pPr marL="389626" algn="l" defTabSz="779252" rtl="0" eaLnBrk="1" latinLnBrk="0" hangingPunct="1">
      <a:defRPr sz="1534" kern="1200">
        <a:solidFill>
          <a:schemeClr val="tx1"/>
        </a:solidFill>
        <a:latin typeface="+mn-lt"/>
        <a:ea typeface="+mn-ea"/>
        <a:cs typeface="+mn-cs"/>
      </a:defRPr>
    </a:lvl2pPr>
    <a:lvl3pPr marL="779252" algn="l" defTabSz="779252" rtl="0" eaLnBrk="1" latinLnBrk="0" hangingPunct="1">
      <a:defRPr sz="1534" kern="1200">
        <a:solidFill>
          <a:schemeClr val="tx1"/>
        </a:solidFill>
        <a:latin typeface="+mn-lt"/>
        <a:ea typeface="+mn-ea"/>
        <a:cs typeface="+mn-cs"/>
      </a:defRPr>
    </a:lvl3pPr>
    <a:lvl4pPr marL="1168878" algn="l" defTabSz="779252" rtl="0" eaLnBrk="1" latinLnBrk="0" hangingPunct="1">
      <a:defRPr sz="1534" kern="1200">
        <a:solidFill>
          <a:schemeClr val="tx1"/>
        </a:solidFill>
        <a:latin typeface="+mn-lt"/>
        <a:ea typeface="+mn-ea"/>
        <a:cs typeface="+mn-cs"/>
      </a:defRPr>
    </a:lvl4pPr>
    <a:lvl5pPr marL="1558503" algn="l" defTabSz="779252" rtl="0" eaLnBrk="1" latinLnBrk="0" hangingPunct="1">
      <a:defRPr sz="1534" kern="1200">
        <a:solidFill>
          <a:schemeClr val="tx1"/>
        </a:solidFill>
        <a:latin typeface="+mn-lt"/>
        <a:ea typeface="+mn-ea"/>
        <a:cs typeface="+mn-cs"/>
      </a:defRPr>
    </a:lvl5pPr>
    <a:lvl6pPr marL="1948129" algn="l" defTabSz="779252" rtl="0" eaLnBrk="1" latinLnBrk="0" hangingPunct="1">
      <a:defRPr sz="1534" kern="1200">
        <a:solidFill>
          <a:schemeClr val="tx1"/>
        </a:solidFill>
        <a:latin typeface="+mn-lt"/>
        <a:ea typeface="+mn-ea"/>
        <a:cs typeface="+mn-cs"/>
      </a:defRPr>
    </a:lvl6pPr>
    <a:lvl7pPr marL="2337755" algn="l" defTabSz="779252" rtl="0" eaLnBrk="1" latinLnBrk="0" hangingPunct="1">
      <a:defRPr sz="1534" kern="1200">
        <a:solidFill>
          <a:schemeClr val="tx1"/>
        </a:solidFill>
        <a:latin typeface="+mn-lt"/>
        <a:ea typeface="+mn-ea"/>
        <a:cs typeface="+mn-cs"/>
      </a:defRPr>
    </a:lvl7pPr>
    <a:lvl8pPr marL="2727381" algn="l" defTabSz="779252" rtl="0" eaLnBrk="1" latinLnBrk="0" hangingPunct="1">
      <a:defRPr sz="1534" kern="1200">
        <a:solidFill>
          <a:schemeClr val="tx1"/>
        </a:solidFill>
        <a:latin typeface="+mn-lt"/>
        <a:ea typeface="+mn-ea"/>
        <a:cs typeface="+mn-cs"/>
      </a:defRPr>
    </a:lvl8pPr>
    <a:lvl9pPr marL="3117007" algn="l" defTabSz="779252" rtl="0" eaLnBrk="1" latinLnBrk="0" hangingPunct="1">
      <a:defRPr sz="153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C2779-E72C-4E2F-B8B2-A7A459C13E90}">
          <p14:sldIdLst>
            <p14:sldId id="260"/>
            <p14:sldId id="263"/>
            <p14:sldId id="262"/>
            <p14:sldId id="259"/>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 kek" initials="tk" lastIdx="2" clrIdx="0">
    <p:extLst>
      <p:ext uri="{19B8F6BF-5375-455C-9EA6-DF929625EA0E}">
        <p15:presenceInfo xmlns:p15="http://schemas.microsoft.com/office/powerpoint/2012/main" userId="top k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2620"/>
    <a:srgbClr val="14202E"/>
    <a:srgbClr val="88A9C4"/>
    <a:srgbClr val="8C8C8C"/>
    <a:srgbClr val="2C4257"/>
    <a:srgbClr val="56382D"/>
    <a:srgbClr val="914111"/>
    <a:srgbClr val="0ABAB5"/>
    <a:srgbClr val="D6D6D6"/>
    <a:srgbClr val="444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25" d="100"/>
          <a:sy n="125" d="100"/>
        </p:scale>
        <p:origin x="-1166" y="-7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0"/>
                  <c:y val="-7.747504751099931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spPr>
            <a:ln w="12700">
              <a:solidFill>
                <a:schemeClr val="bg1"/>
              </a:solidFill>
            </a:ln>
          </c:spPr>
          <c:dPt>
            <c:idx val="0"/>
            <c:bubble3D val="0"/>
            <c:spPr>
              <a:solidFill>
                <a:schemeClr val="accent1"/>
              </a:solidFill>
              <a:ln w="12700">
                <a:solidFill>
                  <a:schemeClr val="bg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2700">
                <a:solidFill>
                  <a:schemeClr val="bg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2700">
                <a:solidFill>
                  <a:schemeClr val="bg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4.4097222222221821E-3"/>
                  <c:y val="-0.122371339082234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7-07T15:04:06.092" idx="1">
    <p:pos x="5602" y="789"/>
    <p:text>Input from Chat GPT</p:text>
    <p:extLst>
      <p:ext uri="{C676402C-5697-4E1C-873F-D02D1690AC5C}">
        <p15:threadingInfo xmlns:p15="http://schemas.microsoft.com/office/powerpoint/2012/main" timeZoneBias="-120"/>
      </p:ext>
    </p:extLst>
  </p:cm>
  <p:cm authorId="1" dt="2024-07-07T17:32:51.889" idx="2">
    <p:pos x="10" y="10"/>
    <p:text>Need to think how to proceed with FX conversion. Ideally, I have two different versions</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68DC4DE-8AA2-4F4C-8538-2AAFBC26E925}" type="datetimeFigureOut">
              <a:rPr lang="en-US" smtClean="0"/>
              <a:t>07.07.2024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580FBC7-C735-4423-B13F-2B0AF46299EC}" type="slidenum">
              <a:rPr lang="en-US" smtClean="0"/>
              <a:t>‹#›</a:t>
            </a:fld>
            <a:endParaRPr lang="en-US"/>
          </a:p>
        </p:txBody>
      </p:sp>
    </p:spTree>
    <p:extLst>
      <p:ext uri="{BB962C8B-B14F-4D97-AF65-F5344CB8AC3E}">
        <p14:creationId xmlns:p14="http://schemas.microsoft.com/office/powerpoint/2010/main" val="100990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Tree>
    <p:extLst>
      <p:ext uri="{BB962C8B-B14F-4D97-AF65-F5344CB8AC3E}">
        <p14:creationId xmlns:p14="http://schemas.microsoft.com/office/powerpoint/2010/main" val="26472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
        <p:nvSpPr>
          <p:cNvPr id="5" name="Rectangle 4"/>
          <p:cNvSpPr/>
          <p:nvPr userDrawn="1"/>
        </p:nvSpPr>
        <p:spPr>
          <a:xfrm>
            <a:off x="6400800" y="1105870"/>
            <a:ext cx="2743200" cy="3028076"/>
          </a:xfrm>
          <a:prstGeom prst="rect">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3BE1CF-020C-415F-AD29-8EBF9A12FC60}"/>
              </a:ext>
            </a:extLst>
          </p:cNvPr>
          <p:cNvSpPr/>
          <p:nvPr userDrawn="1"/>
        </p:nvSpPr>
        <p:spPr>
          <a:xfrm>
            <a:off x="6820876" y="1126627"/>
            <a:ext cx="2323124" cy="4006107"/>
          </a:xfrm>
          <a:custGeom>
            <a:avLst/>
            <a:gdLst>
              <a:gd name="connsiteX0" fmla="*/ 440533 w 2323124"/>
              <a:gd name="connsiteY0" fmla="*/ 0 h 4006107"/>
              <a:gd name="connsiteX1" fmla="*/ 2323124 w 2323124"/>
              <a:gd name="connsiteY1" fmla="*/ 0 h 4006107"/>
              <a:gd name="connsiteX2" fmla="*/ 2323124 w 2323124"/>
              <a:gd name="connsiteY2" fmla="*/ 4006107 h 4006107"/>
              <a:gd name="connsiteX3" fmla="*/ 2274161 w 2323124"/>
              <a:gd name="connsiteY3" fmla="*/ 4003597 h 4006107"/>
              <a:gd name="connsiteX4" fmla="*/ 0 w 2323124"/>
              <a:gd name="connsiteY4" fmla="*/ 1445124 h 4006107"/>
              <a:gd name="connsiteX5" fmla="*/ 382755 w 2323124"/>
              <a:gd name="connsiteY5" fmla="*/ 85172 h 400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124" h="4006107">
                <a:moveTo>
                  <a:pt x="440533" y="0"/>
                </a:moveTo>
                <a:lnTo>
                  <a:pt x="2323124" y="0"/>
                </a:lnTo>
                <a:lnTo>
                  <a:pt x="2323124" y="4006107"/>
                </a:lnTo>
                <a:lnTo>
                  <a:pt x="2274161" y="4003597"/>
                </a:lnTo>
                <a:cubicBezTo>
                  <a:pt x="996799" y="3871897"/>
                  <a:pt x="0" y="2776691"/>
                  <a:pt x="0" y="1445124"/>
                </a:cubicBezTo>
                <a:cubicBezTo>
                  <a:pt x="0" y="945786"/>
                  <a:pt x="140175" y="479687"/>
                  <a:pt x="382755" y="8517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vert="horz" lIns="0" tIns="0" rIns="0" bIns="0" rtlCol="0" anchor="ctr">
            <a:noAutofit/>
          </a:bodyPr>
          <a:lstStyle>
            <a:lvl1pPr>
              <a:defRPr lang="en-US" sz="1800" dirty="0"/>
            </a:lvl1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6" name="Title 5">
            <a:extLst>
              <a:ext uri="{FF2B5EF4-FFF2-40B4-BE49-F238E27FC236}">
                <a16:creationId xmlns:a16="http://schemas.microsoft.com/office/drawing/2014/main" id="{19DAC97E-C4D3-4876-A638-A309651B8B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182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8E7B5-C24C-4677-B2AF-751EA428BD97}" type="datetime1">
              <a:rPr lang="en-US" smtClean="0"/>
              <a:t>07.07.2024</a:t>
            </a:fld>
            <a:endParaRPr lang="en-US"/>
          </a:p>
        </p:txBody>
      </p:sp>
      <p:sp>
        <p:nvSpPr>
          <p:cNvPr id="4" name="Footer Placeholder 3"/>
          <p:cNvSpPr>
            <a:spLocks noGrp="1"/>
          </p:cNvSpPr>
          <p:nvPr>
            <p:ph type="ftr" sz="quarter" idx="11"/>
          </p:nvPr>
        </p:nvSpPr>
        <p:spPr/>
        <p:txBody>
          <a:bodyPr/>
          <a:lstStyle/>
          <a:p>
            <a:r>
              <a:rPr lang="en-US"/>
              <a:t>Aleksei Shvetsov</a:t>
            </a:r>
            <a:endParaRPr lang="en-US" dirty="0"/>
          </a:p>
        </p:txBody>
      </p:sp>
      <p:sp>
        <p:nvSpPr>
          <p:cNvPr id="5" name="Slide Number Placeholder 4"/>
          <p:cNvSpPr>
            <a:spLocks noGrp="1"/>
          </p:cNvSpPr>
          <p:nvPr>
            <p:ph type="sldNum" sz="quarter" idx="12"/>
          </p:nvPr>
        </p:nvSpPr>
        <p:spPr/>
        <p:txBody>
          <a:bodyPr/>
          <a:lstStyle/>
          <a:p>
            <a:fld id="{5CFE2FC4-82A9-4537-BFBD-B15ACB0E3BE3}" type="slidenum">
              <a:rPr lang="en-US" smtClean="0"/>
              <a:pPr/>
              <a:t>‹#›</a:t>
            </a:fld>
            <a:endParaRPr lang="en-US"/>
          </a:p>
        </p:txBody>
      </p:sp>
      <p:sp>
        <p:nvSpPr>
          <p:cNvPr id="6" name="Text Placeholder 14"/>
          <p:cNvSpPr>
            <a:spLocks noGrp="1"/>
          </p:cNvSpPr>
          <p:nvPr>
            <p:ph type="body" sz="quarter" idx="13" hasCustomPrompt="1"/>
          </p:nvPr>
        </p:nvSpPr>
        <p:spPr>
          <a:xfrm>
            <a:off x="247680" y="88563"/>
            <a:ext cx="8648640" cy="284163"/>
          </a:xfrm>
        </p:spPr>
        <p:txBody>
          <a:bodyPr lIns="0" tIns="0" rIns="0" bIns="0">
            <a:noAutofit/>
          </a:bodyPr>
          <a:lstStyle>
            <a:lvl1pPr marL="0" indent="0">
              <a:buNone/>
              <a:defRPr sz="2000"/>
            </a:lvl1pPr>
            <a:lvl2pPr>
              <a:defRPr sz="2000"/>
            </a:lvl2pPr>
            <a:lvl3pPr>
              <a:defRPr sz="2000"/>
            </a:lvl3pPr>
            <a:lvl4pPr>
              <a:defRPr sz="2000"/>
            </a:lvl4pPr>
            <a:lvl5pPr>
              <a:defRPr sz="2000"/>
            </a:lvl5pPr>
          </a:lstStyle>
          <a:p>
            <a:pPr lvl="0"/>
            <a:r>
              <a:rPr lang="en-US" dirty="0"/>
              <a:t>Colors</a:t>
            </a:r>
          </a:p>
        </p:txBody>
      </p:sp>
      <p:grpSp>
        <p:nvGrpSpPr>
          <p:cNvPr id="17" name="Group 16"/>
          <p:cNvGrpSpPr/>
          <p:nvPr userDrawn="1"/>
        </p:nvGrpSpPr>
        <p:grpSpPr>
          <a:xfrm>
            <a:off x="250825" y="1819945"/>
            <a:ext cx="1730375" cy="432000"/>
            <a:chOff x="250825" y="1212989"/>
            <a:chExt cx="1730375" cy="432000"/>
          </a:xfrm>
        </p:grpSpPr>
        <p:sp>
          <p:nvSpPr>
            <p:cNvPr id="9" name="Oval 8"/>
            <p:cNvSpPr/>
            <p:nvPr userDrawn="1"/>
          </p:nvSpPr>
          <p:spPr>
            <a:xfrm>
              <a:off x="250825" y="1212989"/>
              <a:ext cx="432000" cy="432000"/>
            </a:xfrm>
            <a:prstGeom prst="ellipse">
              <a:avLst/>
            </a:prstGeom>
            <a:solidFill>
              <a:srgbClr val="53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62000" y="1228934"/>
              <a:ext cx="1219200" cy="400110"/>
            </a:xfrm>
            <a:prstGeom prst="rect">
              <a:avLst/>
            </a:prstGeom>
            <a:noFill/>
          </p:spPr>
          <p:txBody>
            <a:bodyPr wrap="square" lIns="0" rtlCol="0">
              <a:spAutoFit/>
            </a:bodyPr>
            <a:lstStyle/>
            <a:p>
              <a:r>
                <a:rPr lang="en-US" sz="1000" dirty="0"/>
                <a:t>Puce:</a:t>
              </a:r>
              <a:br>
                <a:rPr lang="en-US" sz="1000" dirty="0"/>
              </a:br>
              <a:r>
                <a:rPr lang="en-US" sz="1000" b="1" dirty="0"/>
                <a:t>#532200 83/34/0</a:t>
              </a:r>
            </a:p>
          </p:txBody>
        </p:sp>
      </p:grpSp>
      <p:grpSp>
        <p:nvGrpSpPr>
          <p:cNvPr id="18" name="Group 17"/>
          <p:cNvGrpSpPr/>
          <p:nvPr userDrawn="1"/>
        </p:nvGrpSpPr>
        <p:grpSpPr>
          <a:xfrm>
            <a:off x="250825" y="3033857"/>
            <a:ext cx="1730375" cy="432000"/>
            <a:chOff x="250825" y="1700669"/>
            <a:chExt cx="1730375" cy="432000"/>
          </a:xfrm>
        </p:grpSpPr>
        <p:sp>
          <p:nvSpPr>
            <p:cNvPr id="14" name="Oval 13"/>
            <p:cNvSpPr/>
            <p:nvPr userDrawn="1"/>
          </p:nvSpPr>
          <p:spPr>
            <a:xfrm>
              <a:off x="250825" y="1700669"/>
              <a:ext cx="432000" cy="432000"/>
            </a:xfrm>
            <a:prstGeom prst="ellipse">
              <a:avLst/>
            </a:prstGeom>
            <a:solidFill>
              <a:srgbClr val="91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62000" y="1716614"/>
              <a:ext cx="1219200" cy="400110"/>
            </a:xfrm>
            <a:prstGeom prst="rect">
              <a:avLst/>
            </a:prstGeom>
            <a:noFill/>
          </p:spPr>
          <p:txBody>
            <a:bodyPr wrap="square" lIns="0" rtlCol="0">
              <a:spAutoFit/>
            </a:bodyPr>
            <a:lstStyle/>
            <a:p>
              <a:r>
                <a:rPr lang="en-US" sz="1000" dirty="0"/>
                <a:t>Burnt</a:t>
              </a:r>
              <a:r>
                <a:rPr lang="en-US" sz="1000" baseline="0" dirty="0"/>
                <a:t> orange</a:t>
              </a:r>
              <a:r>
                <a:rPr lang="en-US" sz="1000" dirty="0"/>
                <a:t>:</a:t>
              </a:r>
              <a:br>
                <a:rPr lang="en-US" sz="1000" dirty="0"/>
              </a:br>
              <a:r>
                <a:rPr lang="en-US" sz="1000" b="1" dirty="0"/>
                <a:t>#914110 145/65/17</a:t>
              </a:r>
            </a:p>
          </p:txBody>
        </p:sp>
      </p:grpSp>
      <p:grpSp>
        <p:nvGrpSpPr>
          <p:cNvPr id="19" name="Group 18"/>
          <p:cNvGrpSpPr/>
          <p:nvPr userDrawn="1"/>
        </p:nvGrpSpPr>
        <p:grpSpPr>
          <a:xfrm>
            <a:off x="2020888" y="1819945"/>
            <a:ext cx="1730375" cy="432000"/>
            <a:chOff x="250825" y="1212989"/>
            <a:chExt cx="1730375" cy="432000"/>
          </a:xfrm>
        </p:grpSpPr>
        <p:sp>
          <p:nvSpPr>
            <p:cNvPr id="20" name="Oval 19"/>
            <p:cNvSpPr/>
            <p:nvPr userDrawn="1"/>
          </p:nvSpPr>
          <p:spPr>
            <a:xfrm>
              <a:off x="250825" y="1212989"/>
              <a:ext cx="432000" cy="432000"/>
            </a:xfrm>
            <a:prstGeom prst="ellipse">
              <a:avLst/>
            </a:prstGeom>
            <a:solidFill>
              <a:srgbClr val="091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762000" y="1228934"/>
              <a:ext cx="1219200" cy="400110"/>
            </a:xfrm>
            <a:prstGeom prst="rect">
              <a:avLst/>
            </a:prstGeom>
            <a:noFill/>
          </p:spPr>
          <p:txBody>
            <a:bodyPr wrap="square" lIns="0" rtlCol="0">
              <a:spAutoFit/>
            </a:bodyPr>
            <a:lstStyle/>
            <a:p>
              <a:r>
                <a:rPr lang="en-US" sz="1000" dirty="0"/>
                <a:t>Royal</a:t>
              </a:r>
              <a:r>
                <a:rPr lang="en-US" sz="1000" baseline="0" dirty="0"/>
                <a:t> Blue</a:t>
              </a:r>
              <a:r>
                <a:rPr lang="en-US" sz="1000" dirty="0"/>
                <a:t>:</a:t>
              </a:r>
              <a:br>
                <a:rPr lang="en-US" sz="1000" dirty="0"/>
              </a:br>
              <a:r>
                <a:rPr lang="en-US" sz="1000" b="1" dirty="0"/>
                <a:t>#091235  9/18/53</a:t>
              </a:r>
            </a:p>
          </p:txBody>
        </p:sp>
      </p:grpSp>
      <p:grpSp>
        <p:nvGrpSpPr>
          <p:cNvPr id="23" name="Group 22"/>
          <p:cNvGrpSpPr/>
          <p:nvPr userDrawn="1"/>
        </p:nvGrpSpPr>
        <p:grpSpPr>
          <a:xfrm>
            <a:off x="2020888" y="2426901"/>
            <a:ext cx="1730375" cy="432000"/>
            <a:chOff x="250825" y="1212989"/>
            <a:chExt cx="1730375" cy="432000"/>
          </a:xfrm>
        </p:grpSpPr>
        <p:sp>
          <p:nvSpPr>
            <p:cNvPr id="24" name="Oval 23"/>
            <p:cNvSpPr/>
            <p:nvPr userDrawn="1"/>
          </p:nvSpPr>
          <p:spPr>
            <a:xfrm>
              <a:off x="250825" y="1212989"/>
              <a:ext cx="432000" cy="432000"/>
            </a:xfrm>
            <a:prstGeom prst="ellipse">
              <a:avLst/>
            </a:prstGeom>
            <a:solidFill>
              <a:srgbClr val="142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762000" y="1228934"/>
              <a:ext cx="1219200" cy="400110"/>
            </a:xfrm>
            <a:prstGeom prst="rect">
              <a:avLst/>
            </a:prstGeom>
            <a:noFill/>
          </p:spPr>
          <p:txBody>
            <a:bodyPr wrap="square" lIns="0" rtlCol="0">
              <a:spAutoFit/>
            </a:bodyPr>
            <a:lstStyle/>
            <a:p>
              <a:r>
                <a:rPr lang="en-US" sz="1000" dirty="0"/>
                <a:t>Navy</a:t>
              </a:r>
              <a:r>
                <a:rPr lang="en-US" sz="1000" baseline="0" dirty="0"/>
                <a:t> Blue</a:t>
              </a:r>
              <a:r>
                <a:rPr lang="en-US" sz="1000" dirty="0"/>
                <a:t>:</a:t>
              </a:r>
              <a:br>
                <a:rPr lang="en-US" sz="1000" dirty="0"/>
              </a:br>
              <a:r>
                <a:rPr lang="en-US" sz="1000" b="1" dirty="0"/>
                <a:t>#14202E 20/32/46</a:t>
              </a:r>
            </a:p>
          </p:txBody>
        </p:sp>
      </p:grpSp>
      <p:grpSp>
        <p:nvGrpSpPr>
          <p:cNvPr id="26" name="Group 25"/>
          <p:cNvGrpSpPr/>
          <p:nvPr userDrawn="1"/>
        </p:nvGrpSpPr>
        <p:grpSpPr>
          <a:xfrm>
            <a:off x="2020888" y="3033857"/>
            <a:ext cx="1730375" cy="432000"/>
            <a:chOff x="250825" y="1212989"/>
            <a:chExt cx="1730375" cy="432000"/>
          </a:xfrm>
        </p:grpSpPr>
        <p:sp>
          <p:nvSpPr>
            <p:cNvPr id="27" name="Oval 26"/>
            <p:cNvSpPr/>
            <p:nvPr userDrawn="1"/>
          </p:nvSpPr>
          <p:spPr>
            <a:xfrm>
              <a:off x="250825" y="1212989"/>
              <a:ext cx="432000" cy="432000"/>
            </a:xfrm>
            <a:prstGeom prst="ellipse">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62000" y="1228934"/>
              <a:ext cx="1219200" cy="400110"/>
            </a:xfrm>
            <a:prstGeom prst="rect">
              <a:avLst/>
            </a:prstGeom>
            <a:noFill/>
          </p:spPr>
          <p:txBody>
            <a:bodyPr wrap="square" lIns="0" rtlCol="0">
              <a:spAutoFit/>
            </a:bodyPr>
            <a:lstStyle/>
            <a:p>
              <a:r>
                <a:rPr lang="en-US" sz="1000" dirty="0"/>
                <a:t>Midnight</a:t>
              </a:r>
              <a:r>
                <a:rPr lang="en-US" sz="1000" baseline="0" dirty="0"/>
                <a:t> Blue</a:t>
              </a:r>
              <a:r>
                <a:rPr lang="en-US" sz="1000" dirty="0"/>
                <a:t>:</a:t>
              </a:r>
              <a:br>
                <a:rPr lang="en-US" sz="1000" dirty="0"/>
              </a:br>
              <a:r>
                <a:rPr lang="en-US" sz="1000" b="1" dirty="0"/>
                <a:t>#2B4257 44/66/87</a:t>
              </a:r>
            </a:p>
          </p:txBody>
        </p:sp>
      </p:grpSp>
      <p:grpSp>
        <p:nvGrpSpPr>
          <p:cNvPr id="60" name="Group 59"/>
          <p:cNvGrpSpPr/>
          <p:nvPr userDrawn="1"/>
        </p:nvGrpSpPr>
        <p:grpSpPr>
          <a:xfrm>
            <a:off x="2020888" y="3640813"/>
            <a:ext cx="1921192" cy="432000"/>
            <a:chOff x="2020888" y="3640813"/>
            <a:chExt cx="1921192" cy="432000"/>
          </a:xfrm>
        </p:grpSpPr>
        <p:sp>
          <p:nvSpPr>
            <p:cNvPr id="30" name="Oval 29"/>
            <p:cNvSpPr/>
            <p:nvPr userDrawn="1"/>
          </p:nvSpPr>
          <p:spPr>
            <a:xfrm>
              <a:off x="2020888" y="3640813"/>
              <a:ext cx="432000" cy="432000"/>
            </a:xfrm>
            <a:prstGeom prst="ellipse">
              <a:avLst/>
            </a:prstGeom>
            <a:solidFill>
              <a:srgbClr val="88A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2532062" y="3656758"/>
              <a:ext cx="1410018" cy="400110"/>
            </a:xfrm>
            <a:prstGeom prst="rect">
              <a:avLst/>
            </a:prstGeom>
            <a:noFill/>
          </p:spPr>
          <p:txBody>
            <a:bodyPr wrap="square" lIns="0" rtlCol="0">
              <a:spAutoFit/>
            </a:bodyPr>
            <a:lstStyle/>
            <a:p>
              <a:r>
                <a:rPr lang="en-US" sz="1000" dirty="0"/>
                <a:t>Blue</a:t>
              </a:r>
              <a:r>
                <a:rPr lang="en-US" sz="1000" baseline="0" dirty="0"/>
                <a:t> Gray</a:t>
              </a:r>
              <a:r>
                <a:rPr lang="en-US" sz="1000" dirty="0"/>
                <a:t>:</a:t>
              </a:r>
              <a:br>
                <a:rPr lang="en-US" sz="1000" dirty="0"/>
              </a:br>
              <a:r>
                <a:rPr lang="en-US" sz="1000" b="1" dirty="0"/>
                <a:t>#88A9C3 136/169/196</a:t>
              </a:r>
            </a:p>
          </p:txBody>
        </p:sp>
      </p:grpSp>
      <p:grpSp>
        <p:nvGrpSpPr>
          <p:cNvPr id="32" name="Group 31"/>
          <p:cNvGrpSpPr/>
          <p:nvPr userDrawn="1"/>
        </p:nvGrpSpPr>
        <p:grpSpPr>
          <a:xfrm>
            <a:off x="250825" y="1212989"/>
            <a:ext cx="1730375" cy="432000"/>
            <a:chOff x="250825" y="1212989"/>
            <a:chExt cx="1730375" cy="432000"/>
          </a:xfrm>
        </p:grpSpPr>
        <p:sp>
          <p:nvSpPr>
            <p:cNvPr id="33" name="Oval 32"/>
            <p:cNvSpPr/>
            <p:nvPr userDrawn="1"/>
          </p:nvSpPr>
          <p:spPr>
            <a:xfrm>
              <a:off x="250825" y="1212989"/>
              <a:ext cx="432000" cy="432000"/>
            </a:xfrm>
            <a:prstGeom prst="ellipse">
              <a:avLst/>
            </a:prstGeom>
            <a:solidFill>
              <a:srgbClr val="28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762000" y="1228934"/>
              <a:ext cx="1219200" cy="400110"/>
            </a:xfrm>
            <a:prstGeom prst="rect">
              <a:avLst/>
            </a:prstGeom>
            <a:noFill/>
          </p:spPr>
          <p:txBody>
            <a:bodyPr wrap="square" lIns="0" rtlCol="0">
              <a:spAutoFit/>
            </a:bodyPr>
            <a:lstStyle/>
            <a:p>
              <a:r>
                <a:rPr lang="en-US" sz="1000" dirty="0"/>
                <a:t>Zeus:</a:t>
              </a:r>
              <a:br>
                <a:rPr lang="en-US" sz="1000" dirty="0"/>
              </a:br>
              <a:r>
                <a:rPr lang="en-US" sz="1000" b="1" dirty="0"/>
                <a:t>#28221E 40/34/31</a:t>
              </a:r>
            </a:p>
          </p:txBody>
        </p:sp>
      </p:grpSp>
      <p:grpSp>
        <p:nvGrpSpPr>
          <p:cNvPr id="37" name="Group 36"/>
          <p:cNvGrpSpPr/>
          <p:nvPr userDrawn="1"/>
        </p:nvGrpSpPr>
        <p:grpSpPr>
          <a:xfrm>
            <a:off x="2020888" y="1212989"/>
            <a:ext cx="1730375" cy="432000"/>
            <a:chOff x="250825" y="1212989"/>
            <a:chExt cx="1730375" cy="432000"/>
          </a:xfrm>
        </p:grpSpPr>
        <p:sp>
          <p:nvSpPr>
            <p:cNvPr id="38" name="Oval 37"/>
            <p:cNvSpPr/>
            <p:nvPr userDrawn="1"/>
          </p:nvSpPr>
          <p:spPr>
            <a:xfrm>
              <a:off x="250825" y="1212989"/>
              <a:ext cx="432000" cy="432000"/>
            </a:xfrm>
            <a:prstGeom prst="ellipse">
              <a:avLst/>
            </a:prstGeom>
            <a:solidFill>
              <a:srgbClr val="13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762000" y="1228934"/>
              <a:ext cx="1219200" cy="400110"/>
            </a:xfrm>
            <a:prstGeom prst="rect">
              <a:avLst/>
            </a:prstGeom>
            <a:noFill/>
          </p:spPr>
          <p:txBody>
            <a:bodyPr wrap="square" lIns="0" rtlCol="0">
              <a:spAutoFit/>
            </a:bodyPr>
            <a:lstStyle/>
            <a:p>
              <a:r>
                <a:rPr lang="en-US" sz="1000" dirty="0"/>
                <a:t>Charcoal:</a:t>
              </a:r>
              <a:br>
                <a:rPr lang="en-US" sz="1000" dirty="0"/>
              </a:br>
              <a:r>
                <a:rPr lang="en-US" sz="1000" b="1" dirty="0"/>
                <a:t>#122620 19/38/32</a:t>
              </a:r>
            </a:p>
          </p:txBody>
        </p:sp>
      </p:grpSp>
      <p:grpSp>
        <p:nvGrpSpPr>
          <p:cNvPr id="41" name="Group 40"/>
          <p:cNvGrpSpPr/>
          <p:nvPr userDrawn="1"/>
        </p:nvGrpSpPr>
        <p:grpSpPr>
          <a:xfrm>
            <a:off x="250825" y="2426901"/>
            <a:ext cx="1730375" cy="432000"/>
            <a:chOff x="250825" y="1212989"/>
            <a:chExt cx="1730375" cy="432000"/>
          </a:xfrm>
        </p:grpSpPr>
        <p:sp>
          <p:nvSpPr>
            <p:cNvPr id="42" name="Oval 41"/>
            <p:cNvSpPr/>
            <p:nvPr userDrawn="1"/>
          </p:nvSpPr>
          <p:spPr>
            <a:xfrm>
              <a:off x="250825" y="1212989"/>
              <a:ext cx="432000" cy="432000"/>
            </a:xfrm>
            <a:prstGeom prst="ellipse">
              <a:avLst/>
            </a:prstGeom>
            <a:solidFill>
              <a:srgbClr val="563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762000" y="1228934"/>
              <a:ext cx="1219200" cy="400110"/>
            </a:xfrm>
            <a:prstGeom prst="rect">
              <a:avLst/>
            </a:prstGeom>
            <a:noFill/>
          </p:spPr>
          <p:txBody>
            <a:bodyPr wrap="square" lIns="0" rtlCol="0">
              <a:spAutoFit/>
            </a:bodyPr>
            <a:lstStyle/>
            <a:p>
              <a:r>
                <a:rPr lang="en-US" sz="1000" dirty="0"/>
                <a:t>Carafe:</a:t>
              </a:r>
              <a:br>
                <a:rPr lang="en-US" sz="1000" dirty="0"/>
              </a:br>
              <a:r>
                <a:rPr lang="en-US" sz="1000" b="1" dirty="0"/>
                <a:t>#56382D 86/56/45</a:t>
              </a:r>
            </a:p>
          </p:txBody>
        </p:sp>
      </p:grpSp>
      <p:grpSp>
        <p:nvGrpSpPr>
          <p:cNvPr id="61" name="Group 60"/>
          <p:cNvGrpSpPr/>
          <p:nvPr userDrawn="1"/>
        </p:nvGrpSpPr>
        <p:grpSpPr>
          <a:xfrm>
            <a:off x="3790950" y="1819945"/>
            <a:ext cx="1908809" cy="432000"/>
            <a:chOff x="3790950" y="1819945"/>
            <a:chExt cx="1908809" cy="432000"/>
          </a:xfrm>
        </p:grpSpPr>
        <p:sp>
          <p:nvSpPr>
            <p:cNvPr id="46" name="Oval 45"/>
            <p:cNvSpPr/>
            <p:nvPr userDrawn="1"/>
          </p:nvSpPr>
          <p:spPr>
            <a:xfrm>
              <a:off x="3790950" y="1819945"/>
              <a:ext cx="432000" cy="432000"/>
            </a:xfrm>
            <a:prstGeom prst="ellipse">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userDrawn="1"/>
          </p:nvSpPr>
          <p:spPr>
            <a:xfrm>
              <a:off x="4302124" y="1835890"/>
              <a:ext cx="1397635" cy="400110"/>
            </a:xfrm>
            <a:prstGeom prst="rect">
              <a:avLst/>
            </a:prstGeom>
            <a:noFill/>
          </p:spPr>
          <p:txBody>
            <a:bodyPr wrap="square" lIns="0" rtlCol="0">
              <a:spAutoFit/>
            </a:bodyPr>
            <a:lstStyle/>
            <a:p>
              <a:r>
                <a:rPr lang="en-US" sz="1000" dirty="0"/>
                <a:t>Gray:</a:t>
              </a:r>
              <a:br>
                <a:rPr lang="en-US" sz="1000" dirty="0"/>
              </a:br>
              <a:r>
                <a:rPr lang="en-US" sz="1000" b="1" dirty="0"/>
                <a:t>#8C8C8C 140/140/140</a:t>
              </a:r>
            </a:p>
          </p:txBody>
        </p:sp>
      </p:grpSp>
      <p:grpSp>
        <p:nvGrpSpPr>
          <p:cNvPr id="62" name="Group 61"/>
          <p:cNvGrpSpPr/>
          <p:nvPr userDrawn="1"/>
        </p:nvGrpSpPr>
        <p:grpSpPr>
          <a:xfrm>
            <a:off x="3790950" y="2426901"/>
            <a:ext cx="1908809" cy="432000"/>
            <a:chOff x="3790950" y="2426901"/>
            <a:chExt cx="1908809" cy="432000"/>
          </a:xfrm>
        </p:grpSpPr>
        <p:sp>
          <p:nvSpPr>
            <p:cNvPr id="49" name="Oval 48"/>
            <p:cNvSpPr/>
            <p:nvPr userDrawn="1"/>
          </p:nvSpPr>
          <p:spPr>
            <a:xfrm>
              <a:off x="3790950" y="2426901"/>
              <a:ext cx="432000" cy="432000"/>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4302125" y="2442846"/>
              <a:ext cx="1397634" cy="400110"/>
            </a:xfrm>
            <a:prstGeom prst="rect">
              <a:avLst/>
            </a:prstGeom>
            <a:noFill/>
          </p:spPr>
          <p:txBody>
            <a:bodyPr wrap="square" lIns="0" rtlCol="0">
              <a:spAutoFit/>
            </a:bodyPr>
            <a:lstStyle/>
            <a:p>
              <a:r>
                <a:rPr lang="en-US" sz="1000" dirty="0"/>
                <a:t>Pewter:</a:t>
              </a:r>
              <a:br>
                <a:rPr lang="en-US" sz="1000" dirty="0"/>
              </a:br>
              <a:r>
                <a:rPr lang="en-US" sz="1000" b="1" dirty="0"/>
                <a:t>#D6D6D6 214/214/214</a:t>
              </a:r>
            </a:p>
          </p:txBody>
        </p:sp>
      </p:grpSp>
      <p:grpSp>
        <p:nvGrpSpPr>
          <p:cNvPr id="51" name="Group 50"/>
          <p:cNvGrpSpPr/>
          <p:nvPr userDrawn="1"/>
        </p:nvGrpSpPr>
        <p:grpSpPr>
          <a:xfrm>
            <a:off x="3790950" y="1212989"/>
            <a:ext cx="1730375" cy="432000"/>
            <a:chOff x="250825" y="1212989"/>
            <a:chExt cx="1730375" cy="432000"/>
          </a:xfrm>
        </p:grpSpPr>
        <p:sp>
          <p:nvSpPr>
            <p:cNvPr id="52" name="Oval 51"/>
            <p:cNvSpPr/>
            <p:nvPr userDrawn="1"/>
          </p:nvSpPr>
          <p:spPr>
            <a:xfrm>
              <a:off x="250825" y="1212989"/>
              <a:ext cx="432000" cy="432000"/>
            </a:xfrm>
            <a:prstGeom prst="ellipse">
              <a:avLst/>
            </a:prstGeom>
            <a:solidFill>
              <a:srgbClr val="444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userDrawn="1"/>
          </p:nvSpPr>
          <p:spPr>
            <a:xfrm>
              <a:off x="762000" y="1228934"/>
              <a:ext cx="1219200" cy="400110"/>
            </a:xfrm>
            <a:prstGeom prst="rect">
              <a:avLst/>
            </a:prstGeom>
            <a:noFill/>
          </p:spPr>
          <p:txBody>
            <a:bodyPr wrap="square" lIns="0" rtlCol="0">
              <a:spAutoFit/>
            </a:bodyPr>
            <a:lstStyle/>
            <a:p>
              <a:r>
                <a:rPr lang="en-US" sz="1000" dirty="0"/>
                <a:t>Ebony:</a:t>
              </a:r>
              <a:br>
                <a:rPr lang="en-US" sz="1000" dirty="0"/>
              </a:br>
              <a:r>
                <a:rPr lang="en-US" sz="1000" b="1" dirty="0"/>
                <a:t>#44444C 68/68 /76</a:t>
              </a:r>
            </a:p>
          </p:txBody>
        </p:sp>
      </p:grpSp>
      <p:grpSp>
        <p:nvGrpSpPr>
          <p:cNvPr id="63" name="Group 62"/>
          <p:cNvGrpSpPr/>
          <p:nvPr userDrawn="1"/>
        </p:nvGrpSpPr>
        <p:grpSpPr>
          <a:xfrm>
            <a:off x="5467738" y="1212989"/>
            <a:ext cx="1857621" cy="432000"/>
            <a:chOff x="5467738" y="1212989"/>
            <a:chExt cx="1857621" cy="432000"/>
          </a:xfrm>
        </p:grpSpPr>
        <p:sp>
          <p:nvSpPr>
            <p:cNvPr id="56" name="Oval 55"/>
            <p:cNvSpPr/>
            <p:nvPr userDrawn="1"/>
          </p:nvSpPr>
          <p:spPr>
            <a:xfrm>
              <a:off x="5467738" y="1212989"/>
              <a:ext cx="432000" cy="432000"/>
            </a:xfrm>
            <a:prstGeom prst="ellipse">
              <a:avLst/>
            </a:prstGeom>
            <a:solidFill>
              <a:srgbClr val="0A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userDrawn="1"/>
          </p:nvSpPr>
          <p:spPr>
            <a:xfrm>
              <a:off x="5978912" y="1228934"/>
              <a:ext cx="1346447" cy="400110"/>
            </a:xfrm>
            <a:prstGeom prst="rect">
              <a:avLst/>
            </a:prstGeom>
            <a:noFill/>
          </p:spPr>
          <p:txBody>
            <a:bodyPr wrap="square" lIns="0" rtlCol="0">
              <a:spAutoFit/>
            </a:bodyPr>
            <a:lstStyle/>
            <a:p>
              <a:r>
                <a:rPr lang="en-US" sz="1000" dirty="0"/>
                <a:t>Tiffany:</a:t>
              </a:r>
              <a:br>
                <a:rPr lang="en-US" sz="1000" dirty="0"/>
              </a:br>
              <a:r>
                <a:rPr lang="en-US" sz="1000" b="1" dirty="0"/>
                <a:t>#0ABAB5 10/186/181</a:t>
              </a:r>
            </a:p>
          </p:txBody>
        </p:sp>
      </p:grpSp>
    </p:spTree>
    <p:extLst>
      <p:ext uri="{BB962C8B-B14F-4D97-AF65-F5344CB8AC3E}">
        <p14:creationId xmlns:p14="http://schemas.microsoft.com/office/powerpoint/2010/main" val="1942577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80" y="1209600"/>
            <a:ext cx="8640000" cy="290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2360" y="4767263"/>
            <a:ext cx="895320" cy="273844"/>
          </a:xfrm>
          <a:prstGeom prst="rect">
            <a:avLst/>
          </a:prstGeom>
        </p:spPr>
        <p:txBody>
          <a:bodyPr vert="horz" lIns="0" tIns="0" rIns="0" bIns="0" rtlCol="0" anchor="ctr"/>
          <a:lstStyle>
            <a:lvl1pPr algn="r">
              <a:defRPr sz="800">
                <a:solidFill>
                  <a:schemeClr val="tx1"/>
                </a:solidFill>
                <a:latin typeface="Raleway" pitchFamily="2" charset="0"/>
              </a:defRPr>
            </a:lvl1pPr>
          </a:lstStyle>
          <a:p>
            <a:fld id="{4F3B2AA9-B974-4D27-BDD0-3837928ACC25}" type="datetime1">
              <a:rPr lang="en-US" smtClean="0"/>
              <a:t>07.07.2024</a:t>
            </a:fld>
            <a:endParaRPr lang="en-US" dirty="0"/>
          </a:p>
        </p:txBody>
      </p:sp>
      <p:sp>
        <p:nvSpPr>
          <p:cNvPr id="5" name="Footer Placeholder 4"/>
          <p:cNvSpPr>
            <a:spLocks noGrp="1"/>
          </p:cNvSpPr>
          <p:nvPr>
            <p:ph type="ftr" sz="quarter" idx="3"/>
          </p:nvPr>
        </p:nvSpPr>
        <p:spPr>
          <a:xfrm>
            <a:off x="704850" y="4767263"/>
            <a:ext cx="3086100" cy="273844"/>
          </a:xfrm>
          <a:prstGeom prst="rect">
            <a:avLst/>
          </a:prstGeom>
        </p:spPr>
        <p:txBody>
          <a:bodyPr vert="horz" lIns="91440" tIns="45720" rIns="91440" bIns="45720" rtlCol="0" anchor="ctr"/>
          <a:lstStyle>
            <a:lvl1pPr algn="l">
              <a:defRPr sz="800">
                <a:solidFill>
                  <a:schemeClr val="tx1"/>
                </a:solidFill>
                <a:latin typeface="Raleway" pitchFamily="2" charset="0"/>
              </a:defRPr>
            </a:lvl1pPr>
          </a:lstStyle>
          <a:p>
            <a:r>
              <a:rPr lang="en-US" dirty="0" err="1"/>
              <a:t>Aleksei</a:t>
            </a:r>
            <a:r>
              <a:rPr lang="en-US" dirty="0"/>
              <a:t> </a:t>
            </a:r>
            <a:r>
              <a:rPr lang="en-US" dirty="0" err="1"/>
              <a:t>Shvetsov</a:t>
            </a:r>
            <a:endParaRPr lang="en-US" dirty="0"/>
          </a:p>
        </p:txBody>
      </p:sp>
      <p:sp>
        <p:nvSpPr>
          <p:cNvPr id="6" name="Slide Number Placeholder 5"/>
          <p:cNvSpPr>
            <a:spLocks noGrp="1"/>
          </p:cNvSpPr>
          <p:nvPr>
            <p:ph type="sldNum" sz="quarter" idx="4"/>
          </p:nvPr>
        </p:nvSpPr>
        <p:spPr>
          <a:xfrm>
            <a:off x="247680" y="4767263"/>
            <a:ext cx="361920" cy="273844"/>
          </a:xfrm>
          <a:prstGeom prst="rect">
            <a:avLst/>
          </a:prstGeom>
        </p:spPr>
        <p:txBody>
          <a:bodyPr vert="horz" lIns="91440" tIns="45720" rIns="91440" bIns="45720" rtlCol="0" anchor="ctr"/>
          <a:lstStyle>
            <a:lvl1pPr algn="ctr">
              <a:defRPr sz="900" b="1">
                <a:solidFill>
                  <a:schemeClr val="tx1"/>
                </a:solidFill>
                <a:latin typeface="Raleway" pitchFamily="2" charset="0"/>
              </a:defRPr>
            </a:lvl1pPr>
          </a:lstStyle>
          <a:p>
            <a:fld id="{5CFE2FC4-82A9-4537-BFBD-B15ACB0E3BE3}" type="slidenum">
              <a:rPr lang="en-US" smtClean="0"/>
              <a:pPr/>
              <a:t>‹#›</a:t>
            </a:fld>
            <a:endParaRPr lang="en-US" dirty="0"/>
          </a:p>
        </p:txBody>
      </p:sp>
      <p:sp>
        <p:nvSpPr>
          <p:cNvPr id="7" name="Rectangle 6"/>
          <p:cNvSpPr/>
          <p:nvPr userDrawn="1"/>
        </p:nvSpPr>
        <p:spPr>
          <a:xfrm>
            <a:off x="0" y="0"/>
            <a:ext cx="9144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47680" y="498060"/>
            <a:ext cx="8640000" cy="432000"/>
          </a:xfrm>
          <a:prstGeom prst="rect">
            <a:avLst/>
          </a:prstGeom>
        </p:spPr>
        <p:txBody>
          <a:bodyPr vert="horz" lIns="0" tIns="0" rIns="0" bIns="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805944913"/>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3" r:id="rId3"/>
    <p:sldLayoutId id="2147483672" r:id="rId4"/>
  </p:sldLayoutIdLst>
  <p:hf hdr="0"/>
  <p:txStyles>
    <p:titleStyle>
      <a:lvl1pPr algn="l" defTabSz="685800" rtl="0" eaLnBrk="1" latinLnBrk="0" hangingPunct="1">
        <a:lnSpc>
          <a:spcPct val="90000"/>
        </a:lnSpc>
        <a:spcBef>
          <a:spcPct val="0"/>
        </a:spcBef>
        <a:buNone/>
        <a:defRPr sz="2400" b="1" kern="1200">
          <a:solidFill>
            <a:schemeClr val="tx1"/>
          </a:solidFill>
          <a:latin typeface="Raleway" pitchFamily="2"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Raleway"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Raleway"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Raleway"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Raleway"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Raleway"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2595" userDrawn="1">
          <p15:clr>
            <a:srgbClr val="F26B43"/>
          </p15:clr>
        </p15:guide>
        <p15:guide id="4" orient="horz" pos="781" userDrawn="1">
          <p15:clr>
            <a:srgbClr val="F26B43"/>
          </p15:clr>
        </p15:guide>
        <p15:guide id="5" pos="2880" userDrawn="1">
          <p15:clr>
            <a:srgbClr val="F26B43"/>
          </p15:clr>
        </p15:guide>
        <p15:guide id="6" pos="1519" userDrawn="1">
          <p15:clr>
            <a:srgbClr val="F26B43"/>
          </p15:clr>
        </p15:guide>
        <p15:guide id="7" pos="4241" userDrawn="1">
          <p15:clr>
            <a:srgbClr val="F26B43"/>
          </p15:clr>
        </p15:guide>
        <p15:guide id="8" orient="horz" pos="16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1</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50825"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51864"/>
            <a:ext cx="6266135" cy="664479"/>
          </a:xfrm>
          <a:prstGeom prst="roundRect">
            <a:avLst>
              <a:gd name="adj" fmla="val 771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248171"/>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extLst>
              <p:ext uri="{D42A27DB-BD31-4B8C-83A1-F6EECF244321}">
                <p14:modId xmlns:p14="http://schemas.microsoft.com/office/powerpoint/2010/main" val="2408457540"/>
              </p:ext>
            </p:extLst>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2772000"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Business 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6013174"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Financial 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3599414316"/>
              </p:ext>
            </p:extLst>
          </p:nvPr>
        </p:nvGraphicFramePr>
        <p:xfrm>
          <a:off x="2772000" y="2582268"/>
          <a:ext cx="2880000" cy="1512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3204518" y="3126455"/>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1514334866"/>
              </p:ext>
            </p:extLst>
          </p:nvPr>
        </p:nvGraphicFramePr>
        <p:xfrm>
          <a:off x="6013173"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3310410307"/>
              </p:ext>
            </p:extLst>
          </p:nvPr>
        </p:nvGraphicFramePr>
        <p:xfrm>
          <a:off x="61647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900" b="0" dirty="0">
                          <a:solidFill>
                            <a:schemeClr val="tx1"/>
                          </a:solidFill>
                          <a:latin typeface="Raleway" pitchFamily="2" charset="0"/>
                        </a:rPr>
                        <a:t>1.8x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2.0x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0.8x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2928749807"/>
              </p:ext>
            </p:extLst>
          </p:nvPr>
        </p:nvGraphicFramePr>
        <p:xfrm>
          <a:off x="6022927"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52" name="Straight Connector 51">
            <a:extLst>
              <a:ext uri="{FF2B5EF4-FFF2-40B4-BE49-F238E27FC236}">
                <a16:creationId xmlns:a16="http://schemas.microsoft.com/office/drawing/2014/main" id="{8527DE9E-D8C3-4E22-8C1B-96C107668B79}"/>
              </a:ext>
            </a:extLst>
          </p:cNvPr>
          <p:cNvCxnSpPr>
            <a:cxnSpLocks/>
            <a:endCxn id="7" idx="3"/>
          </p:cNvCxnSpPr>
          <p:nvPr/>
        </p:nvCxnSpPr>
        <p:spPr>
          <a:xfrm>
            <a:off x="247678" y="4122065"/>
            <a:ext cx="8640001"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0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DA47C3C-72E9-4AE7-8627-EF3539753D8A}"/>
              </a:ext>
            </a:extLst>
          </p:cNvPr>
          <p:cNvSpPr/>
          <p:nvPr/>
        </p:nvSpPr>
        <p:spPr>
          <a:xfrm>
            <a:off x="5919866"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635649-DD84-4D29-ABA6-25E8C93E59F1}"/>
              </a:ext>
            </a:extLst>
          </p:cNvPr>
          <p:cNvSpPr/>
          <p:nvPr/>
        </p:nvSpPr>
        <p:spPr>
          <a:xfrm>
            <a:off x="2687132"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67FC085-EB69-4BA8-8EC4-AD2791C44C07}"/>
              </a:ext>
            </a:extLst>
          </p:cNvPr>
          <p:cNvSpPr/>
          <p:nvPr/>
        </p:nvSpPr>
        <p:spPr>
          <a:xfrm>
            <a:off x="174398" y="2077066"/>
            <a:ext cx="234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2</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64398"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75838"/>
            <a:ext cx="6266135" cy="648000"/>
          </a:xfrm>
          <a:prstGeom prst="roundRect">
            <a:avLst>
              <a:gd name="adj" fmla="val 7717"/>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340723"/>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6009866"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Business 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2777132"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Financial 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2524144967"/>
              </p:ext>
            </p:extLst>
          </p:nvPr>
        </p:nvGraphicFramePr>
        <p:xfrm>
          <a:off x="6009866" y="2424811"/>
          <a:ext cx="2880000" cy="169725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6427622" y="3127979"/>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3126130779"/>
              </p:ext>
            </p:extLst>
          </p:nvPr>
        </p:nvGraphicFramePr>
        <p:xfrm>
          <a:off x="2779880"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3716440880"/>
              </p:ext>
            </p:extLst>
          </p:nvPr>
        </p:nvGraphicFramePr>
        <p:xfrm>
          <a:off x="29244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900" b="0" dirty="0">
                          <a:solidFill>
                            <a:schemeClr val="tx1"/>
                          </a:solidFill>
                          <a:latin typeface="Raleway" pitchFamily="2" charset="0"/>
                        </a:rPr>
                        <a:t>1.8x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2.0x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0.8x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11" name="Group 10">
            <a:extLst>
              <a:ext uri="{FF2B5EF4-FFF2-40B4-BE49-F238E27FC236}">
                <a16:creationId xmlns:a16="http://schemas.microsoft.com/office/drawing/2014/main" id="{8A124EA2-ABA3-4713-9316-26B606991A31}"/>
              </a:ext>
            </a:extLst>
          </p:cNvPr>
          <p:cNvGrpSpPr/>
          <p:nvPr/>
        </p:nvGrpSpPr>
        <p:grpSpPr>
          <a:xfrm>
            <a:off x="2836187" y="2446965"/>
            <a:ext cx="2761890" cy="180000"/>
            <a:chOff x="6013174" y="2446965"/>
            <a:chExt cx="2761890" cy="180000"/>
          </a:xfrm>
        </p:grpSpPr>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3053697513"/>
              </p:ext>
            </p:extLst>
          </p:nvPr>
        </p:nvGraphicFramePr>
        <p:xfrm>
          <a:off x="2779880"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23" name="Straight Connector 22">
            <a:extLst>
              <a:ext uri="{FF2B5EF4-FFF2-40B4-BE49-F238E27FC236}">
                <a16:creationId xmlns:a16="http://schemas.microsoft.com/office/drawing/2014/main" id="{745E7277-896C-4946-8CF6-9F571F5DD759}"/>
              </a:ext>
            </a:extLst>
          </p:cNvPr>
          <p:cNvCxnSpPr>
            <a:cxnSpLocks/>
          </p:cNvCxnSpPr>
          <p:nvPr/>
        </p:nvCxnSpPr>
        <p:spPr>
          <a:xfrm>
            <a:off x="2600765" y="1239838"/>
            <a:ext cx="0" cy="720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3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3</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31" name="Text Placeholder 30">
            <a:extLst>
              <a:ext uri="{FF2B5EF4-FFF2-40B4-BE49-F238E27FC236}">
                <a16:creationId xmlns:a16="http://schemas.microsoft.com/office/drawing/2014/main" id="{0B9C9DB6-6A6B-4013-9E65-CE2D85EA40D8}"/>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Investment actionability</a:t>
            </a:r>
            <a:endParaRPr lang="en-US" dirty="0"/>
          </a:p>
        </p:txBody>
      </p:sp>
      <p:sp>
        <p:nvSpPr>
          <p:cNvPr id="23" name="Rectangle 22">
            <a:extLst>
              <a:ext uri="{FF2B5EF4-FFF2-40B4-BE49-F238E27FC236}">
                <a16:creationId xmlns:a16="http://schemas.microsoft.com/office/drawing/2014/main" id="{2766AECC-D0E7-443E-A0B6-7C9D7F1AD19F}"/>
              </a:ext>
            </a:extLst>
          </p:cNvPr>
          <p:cNvSpPr/>
          <p:nvPr/>
        </p:nvSpPr>
        <p:spPr>
          <a:xfrm>
            <a:off x="7624613" y="1337589"/>
            <a:ext cx="1347877"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Metadata</a:t>
            </a:r>
            <a:endParaRPr lang="en-US" dirty="0">
              <a:solidFill>
                <a:schemeClr val="tx1"/>
              </a:solidFill>
            </a:endParaRPr>
          </a:p>
        </p:txBody>
      </p:sp>
    </p:spTree>
    <p:extLst>
      <p:ext uri="{BB962C8B-B14F-4D97-AF65-F5344CB8AC3E}">
        <p14:creationId xmlns:p14="http://schemas.microsoft.com/office/powerpoint/2010/main" val="42227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4</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15" name="Text Placeholder 14">
            <a:extLst>
              <a:ext uri="{FF2B5EF4-FFF2-40B4-BE49-F238E27FC236}">
                <a16:creationId xmlns:a16="http://schemas.microsoft.com/office/drawing/2014/main" id="{93C7D3B1-E07F-4048-8080-749A00276837}"/>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2BA86CF-893A-4478-80AC-DE8FF1FC23B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Price snapshot</a:t>
            </a:r>
            <a:endParaRPr lang="en-US" dirty="0"/>
          </a:p>
        </p:txBody>
      </p:sp>
      <p:sp>
        <p:nvSpPr>
          <p:cNvPr id="9" name="Rectangle: Rounded Corners 8">
            <a:extLst>
              <a:ext uri="{FF2B5EF4-FFF2-40B4-BE49-F238E27FC236}">
                <a16:creationId xmlns:a16="http://schemas.microsoft.com/office/drawing/2014/main" id="{30AD1E2C-431D-4672-8DB5-F7A246518A68}"/>
              </a:ext>
            </a:extLst>
          </p:cNvPr>
          <p:cNvSpPr/>
          <p:nvPr/>
        </p:nvSpPr>
        <p:spPr>
          <a:xfrm>
            <a:off x="6852662" y="141055"/>
            <a:ext cx="2133600" cy="69146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be filled with stats</a:t>
            </a:r>
            <a:endParaRPr lang="en-US" dirty="0"/>
          </a:p>
        </p:txBody>
      </p:sp>
    </p:spTree>
    <p:extLst>
      <p:ext uri="{BB962C8B-B14F-4D97-AF65-F5344CB8AC3E}">
        <p14:creationId xmlns:p14="http://schemas.microsoft.com/office/powerpoint/2010/main" val="87689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5</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Detailed financial analysis</a:t>
            </a:r>
            <a:endParaRPr lang="en-US" dirty="0"/>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developments</a:t>
            </a:r>
            <a:endParaRPr lang="en-US" dirty="0">
              <a:solidFill>
                <a:schemeClr val="tx1"/>
              </a:solidFill>
            </a:endParaRPr>
          </a:p>
        </p:txBody>
      </p:sp>
    </p:spTree>
    <p:extLst>
      <p:ext uri="{BB962C8B-B14F-4D97-AF65-F5344CB8AC3E}">
        <p14:creationId xmlns:p14="http://schemas.microsoft.com/office/powerpoint/2010/main" val="2145045033"/>
      </p:ext>
    </p:extLst>
  </p:cSld>
  <p:clrMapOvr>
    <a:masterClrMapping/>
  </p:clrMapOvr>
</p:sld>
</file>

<file path=ppt/theme/theme1.xml><?xml version="1.0" encoding="utf-8"?>
<a:theme xmlns:a="http://schemas.openxmlformats.org/drawingml/2006/main" name="Office Theme">
  <a:themeElements>
    <a:clrScheme name="AS test">
      <a:dk1>
        <a:srgbClr val="132620"/>
      </a:dk1>
      <a:lt1>
        <a:sysClr val="window" lastClr="FFFFFF"/>
      </a:lt1>
      <a:dk2>
        <a:srgbClr val="14202E"/>
      </a:dk2>
      <a:lt2>
        <a:srgbClr val="D6D6D6"/>
      </a:lt2>
      <a:accent1>
        <a:srgbClr val="88A9C4"/>
      </a:accent1>
      <a:accent2>
        <a:srgbClr val="14202E"/>
      </a:accent2>
      <a:accent3>
        <a:srgbClr val="56382D"/>
      </a:accent3>
      <a:accent4>
        <a:srgbClr val="0ABAB5"/>
      </a:accent4>
      <a:accent5>
        <a:srgbClr val="4B0000"/>
      </a:accent5>
      <a:accent6>
        <a:srgbClr val="004B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lgn="l">
          <a:buClr>
            <a:schemeClr val="accent4"/>
          </a:buClr>
          <a:defRPr sz="900" b="1" dirty="0" smtClean="0">
            <a:latin typeface="Raleway" pitchFamily="2" charset="0"/>
          </a:defRPr>
        </a:defPPr>
      </a:lstStyle>
    </a:txDef>
  </a:objectDefaults>
  <a:extraClrSchemeLst/>
  <a:extLst>
    <a:ext uri="{05A4C25C-085E-4340-85A3-A5531E510DB2}">
      <thm15:themeFamily xmlns:thm15="http://schemas.microsoft.com/office/thememl/2012/main" name="PPT Template.potx" id="{4F6E8F2D-D1C6-4BD5-97B9-A5F18CA55076}" vid="{3AE70E34-918F-4309-AD12-7D948F68C1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196</TotalTime>
  <Words>363</Words>
  <Application>Microsoft Office PowerPoint</Application>
  <PresentationFormat>On-screen Show (16:9)</PresentationFormat>
  <Paragraphs>102</Paragraphs>
  <Slides>5</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Raleway</vt:lpstr>
      <vt:lpstr>Office Theme</vt:lpstr>
      <vt:lpstr>Business helicopter view</vt:lpstr>
      <vt:lpstr>Business helicopter view</vt:lpstr>
      <vt:lpstr>Investment actionability</vt:lpstr>
      <vt:lpstr>Price snapshot</vt:lpstr>
      <vt:lpstr>Detailed financial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 kek</dc:creator>
  <cp:lastModifiedBy>top kek</cp:lastModifiedBy>
  <cp:revision>25</cp:revision>
  <cp:lastPrinted>2024-07-07T15:34:18Z</cp:lastPrinted>
  <dcterms:created xsi:type="dcterms:W3CDTF">2024-07-07T12:54:24Z</dcterms:created>
  <dcterms:modified xsi:type="dcterms:W3CDTF">2024-07-07T20:06:18Z</dcterms:modified>
</cp:coreProperties>
</file>