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
  </p:notesMasterIdLst>
  <p:sldIdLst>
    <p:sldId id="260" r:id="rId2"/>
    <p:sldId id="263" r:id="rId3"/>
    <p:sldId id="262" r:id="rId4"/>
    <p:sldId id="261" r:id="rId5"/>
    <p:sldId id="259" r:id="rId6"/>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3"/>
            <p14:sldId id="262"/>
            <p14:sldId id="261"/>
            <p14:sldId id="2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2"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6D6"/>
    <a:srgbClr val="88A9C4"/>
    <a:srgbClr val="132620"/>
    <a:srgbClr val="14202E"/>
    <a:srgbClr val="8C8C8C"/>
    <a:srgbClr val="2C4257"/>
    <a:srgbClr val="56382D"/>
    <a:srgbClr val="914111"/>
    <a:srgbClr val="0ABAB5"/>
    <a:srgbClr val="44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5" d="100"/>
          <a:sy n="125" d="100"/>
        </p:scale>
        <p:origin x="442"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spPr>
            <a:ln w="12700">
              <a:solidFill>
                <a:schemeClr val="bg1"/>
              </a:solidFill>
            </a:ln>
          </c:spPr>
          <c:dPt>
            <c:idx val="0"/>
            <c:bubble3D val="0"/>
            <c:spPr>
              <a:solidFill>
                <a:schemeClr val="accent1"/>
              </a:solidFill>
              <a:ln w="12700">
                <a:solidFill>
                  <a:schemeClr val="bg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2700">
                <a:solidFill>
                  <a:schemeClr val="bg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2700">
                <a:solidFill>
                  <a:schemeClr val="bg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4.4097222222221821E-3"/>
                  <c:y val="-0.122371339082234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150"/>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1" u="none" strike="noStrike" kern="1200" baseline="0">
                    <a:solidFill>
                      <a:schemeClr val="bg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volume</c:v>
                </c:pt>
              </c:strCache>
            </c:strRef>
          </c:tx>
          <c:spPr>
            <a:solidFill>
              <a:schemeClr val="bg2"/>
            </a:solidFill>
            <a:ln>
              <a:noFill/>
            </a:ln>
            <a:effectLst/>
          </c:spPr>
          <c:invertIfNegative val="0"/>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Sheet1!$C$2:$C$879</c:f>
              <c:numCache>
                <c:formatCode>General</c:formatCode>
                <c:ptCount val="878"/>
                <c:pt idx="0">
                  <c:v>3070159</c:v>
                </c:pt>
                <c:pt idx="1">
                  <c:v>5084543</c:v>
                </c:pt>
                <c:pt idx="2">
                  <c:v>4734063</c:v>
                </c:pt>
                <c:pt idx="3">
                  <c:v>2931667</c:v>
                </c:pt>
                <c:pt idx="4">
                  <c:v>3144202</c:v>
                </c:pt>
                <c:pt idx="5">
                  <c:v>3067824</c:v>
                </c:pt>
                <c:pt idx="6">
                  <c:v>6614086</c:v>
                </c:pt>
                <c:pt idx="7">
                  <c:v>5752373</c:v>
                </c:pt>
                <c:pt idx="8">
                  <c:v>4225943</c:v>
                </c:pt>
                <c:pt idx="9">
                  <c:v>7163820</c:v>
                </c:pt>
                <c:pt idx="10">
                  <c:v>14846614</c:v>
                </c:pt>
                <c:pt idx="11">
                  <c:v>8557963</c:v>
                </c:pt>
                <c:pt idx="12">
                  <c:v>3647447</c:v>
                </c:pt>
                <c:pt idx="13">
                  <c:v>2723659</c:v>
                </c:pt>
                <c:pt idx="14">
                  <c:v>3212350</c:v>
                </c:pt>
                <c:pt idx="15">
                  <c:v>2684170</c:v>
                </c:pt>
                <c:pt idx="16">
                  <c:v>3234970</c:v>
                </c:pt>
                <c:pt idx="17">
                  <c:v>3295029</c:v>
                </c:pt>
                <c:pt idx="18">
                  <c:v>3183594</c:v>
                </c:pt>
                <c:pt idx="19">
                  <c:v>3967669</c:v>
                </c:pt>
                <c:pt idx="20">
                  <c:v>7487507</c:v>
                </c:pt>
                <c:pt idx="21">
                  <c:v>5606896</c:v>
                </c:pt>
                <c:pt idx="22">
                  <c:v>2214810</c:v>
                </c:pt>
                <c:pt idx="23">
                  <c:v>2575270</c:v>
                </c:pt>
                <c:pt idx="24">
                  <c:v>3085605</c:v>
                </c:pt>
                <c:pt idx="25">
                  <c:v>2219854</c:v>
                </c:pt>
                <c:pt idx="26">
                  <c:v>1875835</c:v>
                </c:pt>
                <c:pt idx="27">
                  <c:v>1915797</c:v>
                </c:pt>
                <c:pt idx="28">
                  <c:v>1881117</c:v>
                </c:pt>
                <c:pt idx="29">
                  <c:v>2261147</c:v>
                </c:pt>
                <c:pt idx="30">
                  <c:v>2562865</c:v>
                </c:pt>
                <c:pt idx="31">
                  <c:v>3491638</c:v>
                </c:pt>
                <c:pt idx="32">
                  <c:v>4287846</c:v>
                </c:pt>
                <c:pt idx="33">
                  <c:v>2458192</c:v>
                </c:pt>
                <c:pt idx="34">
                  <c:v>2741116</c:v>
                </c:pt>
                <c:pt idx="35">
                  <c:v>2301635</c:v>
                </c:pt>
                <c:pt idx="36">
                  <c:v>2165021</c:v>
                </c:pt>
                <c:pt idx="37">
                  <c:v>2518346</c:v>
                </c:pt>
                <c:pt idx="38">
                  <c:v>2104030</c:v>
                </c:pt>
                <c:pt idx="39">
                  <c:v>2833186</c:v>
                </c:pt>
                <c:pt idx="40">
                  <c:v>2516422</c:v>
                </c:pt>
                <c:pt idx="41">
                  <c:v>2490171</c:v>
                </c:pt>
                <c:pt idx="42">
                  <c:v>3222618</c:v>
                </c:pt>
                <c:pt idx="43">
                  <c:v>2954736</c:v>
                </c:pt>
                <c:pt idx="44">
                  <c:v>2460261</c:v>
                </c:pt>
                <c:pt idx="45">
                  <c:v>2250913</c:v>
                </c:pt>
                <c:pt idx="46">
                  <c:v>2338044</c:v>
                </c:pt>
                <c:pt idx="47">
                  <c:v>2205836</c:v>
                </c:pt>
                <c:pt idx="48">
                  <c:v>2604256</c:v>
                </c:pt>
                <c:pt idx="49">
                  <c:v>3282142</c:v>
                </c:pt>
                <c:pt idx="50">
                  <c:v>2389742</c:v>
                </c:pt>
                <c:pt idx="51">
                  <c:v>2034793</c:v>
                </c:pt>
                <c:pt idx="52">
                  <c:v>2660097</c:v>
                </c:pt>
                <c:pt idx="53">
                  <c:v>3353225</c:v>
                </c:pt>
                <c:pt idx="54">
                  <c:v>5621945</c:v>
                </c:pt>
                <c:pt idx="55">
                  <c:v>2978539</c:v>
                </c:pt>
                <c:pt idx="56">
                  <c:v>2487870</c:v>
                </c:pt>
                <c:pt idx="57">
                  <c:v>2548566</c:v>
                </c:pt>
                <c:pt idx="58">
                  <c:v>3439211</c:v>
                </c:pt>
                <c:pt idx="59">
                  <c:v>4972655</c:v>
                </c:pt>
                <c:pt idx="60">
                  <c:v>3403327</c:v>
                </c:pt>
                <c:pt idx="61">
                  <c:v>2604428</c:v>
                </c:pt>
                <c:pt idx="62">
                  <c:v>3083273</c:v>
                </c:pt>
                <c:pt idx="63">
                  <c:v>2056030</c:v>
                </c:pt>
                <c:pt idx="64">
                  <c:v>3897003</c:v>
                </c:pt>
                <c:pt idx="65">
                  <c:v>4228415</c:v>
                </c:pt>
                <c:pt idx="66">
                  <c:v>2813329</c:v>
                </c:pt>
                <c:pt idx="67">
                  <c:v>4277036</c:v>
                </c:pt>
                <c:pt idx="68">
                  <c:v>5413647</c:v>
                </c:pt>
                <c:pt idx="69">
                  <c:v>5206580</c:v>
                </c:pt>
                <c:pt idx="70">
                  <c:v>4239557</c:v>
                </c:pt>
                <c:pt idx="71">
                  <c:v>7081796</c:v>
                </c:pt>
                <c:pt idx="72">
                  <c:v>7052677</c:v>
                </c:pt>
                <c:pt idx="73">
                  <c:v>19580838</c:v>
                </c:pt>
                <c:pt idx="74">
                  <c:v>5908117</c:v>
                </c:pt>
                <c:pt idx="75">
                  <c:v>3466022</c:v>
                </c:pt>
                <c:pt idx="76">
                  <c:v>3469161</c:v>
                </c:pt>
                <c:pt idx="77">
                  <c:v>2857791</c:v>
                </c:pt>
                <c:pt idx="78">
                  <c:v>2833180</c:v>
                </c:pt>
                <c:pt idx="79">
                  <c:v>2660544</c:v>
                </c:pt>
                <c:pt idx="80">
                  <c:v>3209766</c:v>
                </c:pt>
                <c:pt idx="81">
                  <c:v>4286834</c:v>
                </c:pt>
                <c:pt idx="82">
                  <c:v>2556419</c:v>
                </c:pt>
                <c:pt idx="83">
                  <c:v>2968098</c:v>
                </c:pt>
                <c:pt idx="84">
                  <c:v>3844366</c:v>
                </c:pt>
                <c:pt idx="85">
                  <c:v>2313223</c:v>
                </c:pt>
                <c:pt idx="86">
                  <c:v>3247572</c:v>
                </c:pt>
                <c:pt idx="87">
                  <c:v>4251153</c:v>
                </c:pt>
                <c:pt idx="88">
                  <c:v>4546484</c:v>
                </c:pt>
                <c:pt idx="89">
                  <c:v>5023397</c:v>
                </c:pt>
                <c:pt idx="90">
                  <c:v>4493535</c:v>
                </c:pt>
                <c:pt idx="91">
                  <c:v>6567568</c:v>
                </c:pt>
                <c:pt idx="92">
                  <c:v>10328353</c:v>
                </c:pt>
                <c:pt idx="93">
                  <c:v>3677358</c:v>
                </c:pt>
                <c:pt idx="94">
                  <c:v>1615119</c:v>
                </c:pt>
                <c:pt idx="95">
                  <c:v>2985238</c:v>
                </c:pt>
                <c:pt idx="96">
                  <c:v>2317239</c:v>
                </c:pt>
                <c:pt idx="97">
                  <c:v>2091353</c:v>
                </c:pt>
                <c:pt idx="98">
                  <c:v>1815682</c:v>
                </c:pt>
                <c:pt idx="99">
                  <c:v>2313824</c:v>
                </c:pt>
                <c:pt idx="100">
                  <c:v>3436244</c:v>
                </c:pt>
                <c:pt idx="101">
                  <c:v>2131245</c:v>
                </c:pt>
                <c:pt idx="102">
                  <c:v>2542763</c:v>
                </c:pt>
                <c:pt idx="103">
                  <c:v>1687613</c:v>
                </c:pt>
                <c:pt idx="104">
                  <c:v>2666775</c:v>
                </c:pt>
                <c:pt idx="105">
                  <c:v>2007432</c:v>
                </c:pt>
                <c:pt idx="106">
                  <c:v>3212187</c:v>
                </c:pt>
                <c:pt idx="107">
                  <c:v>2137831</c:v>
                </c:pt>
                <c:pt idx="108">
                  <c:v>3806205</c:v>
                </c:pt>
                <c:pt idx="109">
                  <c:v>2999032</c:v>
                </c:pt>
                <c:pt idx="110">
                  <c:v>2723463</c:v>
                </c:pt>
                <c:pt idx="111">
                  <c:v>4488000</c:v>
                </c:pt>
                <c:pt idx="112">
                  <c:v>3755338</c:v>
                </c:pt>
                <c:pt idx="113">
                  <c:v>2793610</c:v>
                </c:pt>
                <c:pt idx="114">
                  <c:v>2588293</c:v>
                </c:pt>
                <c:pt idx="115">
                  <c:v>2126096</c:v>
                </c:pt>
                <c:pt idx="116">
                  <c:v>1472167</c:v>
                </c:pt>
                <c:pt idx="117">
                  <c:v>2331830</c:v>
                </c:pt>
                <c:pt idx="118">
                  <c:v>2135690</c:v>
                </c:pt>
                <c:pt idx="119">
                  <c:v>1926919</c:v>
                </c:pt>
                <c:pt idx="120">
                  <c:v>2829955</c:v>
                </c:pt>
                <c:pt idx="121">
                  <c:v>1923240</c:v>
                </c:pt>
                <c:pt idx="122">
                  <c:v>2092099</c:v>
                </c:pt>
                <c:pt idx="123">
                  <c:v>2478008</c:v>
                </c:pt>
                <c:pt idx="124">
                  <c:v>2840192</c:v>
                </c:pt>
                <c:pt idx="125">
                  <c:v>1890231</c:v>
                </c:pt>
                <c:pt idx="126">
                  <c:v>1702553</c:v>
                </c:pt>
                <c:pt idx="127">
                  <c:v>1394905</c:v>
                </c:pt>
                <c:pt idx="128">
                  <c:v>1595053</c:v>
                </c:pt>
                <c:pt idx="129">
                  <c:v>1660631</c:v>
                </c:pt>
                <c:pt idx="130">
                  <c:v>3192763</c:v>
                </c:pt>
                <c:pt idx="131">
                  <c:v>2587339</c:v>
                </c:pt>
                <c:pt idx="132">
                  <c:v>4150712</c:v>
                </c:pt>
                <c:pt idx="133">
                  <c:v>5452047</c:v>
                </c:pt>
                <c:pt idx="134">
                  <c:v>8666491</c:v>
                </c:pt>
                <c:pt idx="135">
                  <c:v>11315347</c:v>
                </c:pt>
                <c:pt idx="136">
                  <c:v>6188452</c:v>
                </c:pt>
                <c:pt idx="137">
                  <c:v>2968858</c:v>
                </c:pt>
                <c:pt idx="138">
                  <c:v>3270609</c:v>
                </c:pt>
                <c:pt idx="139">
                  <c:v>2499653</c:v>
                </c:pt>
                <c:pt idx="140">
                  <c:v>2605210</c:v>
                </c:pt>
                <c:pt idx="141">
                  <c:v>2080429</c:v>
                </c:pt>
                <c:pt idx="142">
                  <c:v>2577716</c:v>
                </c:pt>
                <c:pt idx="143">
                  <c:v>2541501</c:v>
                </c:pt>
                <c:pt idx="144">
                  <c:v>2490500</c:v>
                </c:pt>
                <c:pt idx="145">
                  <c:v>3960309</c:v>
                </c:pt>
                <c:pt idx="146">
                  <c:v>2595632</c:v>
                </c:pt>
                <c:pt idx="147">
                  <c:v>2302913</c:v>
                </c:pt>
                <c:pt idx="148">
                  <c:v>1854409</c:v>
                </c:pt>
                <c:pt idx="149">
                  <c:v>940231</c:v>
                </c:pt>
                <c:pt idx="150">
                  <c:v>2064968</c:v>
                </c:pt>
                <c:pt idx="151">
                  <c:v>1906155</c:v>
                </c:pt>
                <c:pt idx="152">
                  <c:v>2394373</c:v>
                </c:pt>
                <c:pt idx="153">
                  <c:v>1969358</c:v>
                </c:pt>
                <c:pt idx="154">
                  <c:v>2040415</c:v>
                </c:pt>
                <c:pt idx="155">
                  <c:v>3088889</c:v>
                </c:pt>
                <c:pt idx="156">
                  <c:v>2884917</c:v>
                </c:pt>
                <c:pt idx="157">
                  <c:v>2505111</c:v>
                </c:pt>
                <c:pt idx="158">
                  <c:v>3064510</c:v>
                </c:pt>
                <c:pt idx="159">
                  <c:v>2336580</c:v>
                </c:pt>
                <c:pt idx="160">
                  <c:v>3079173</c:v>
                </c:pt>
                <c:pt idx="161">
                  <c:v>3992121</c:v>
                </c:pt>
                <c:pt idx="162">
                  <c:v>2593386</c:v>
                </c:pt>
                <c:pt idx="163">
                  <c:v>2066520</c:v>
                </c:pt>
                <c:pt idx="164">
                  <c:v>2634829</c:v>
                </c:pt>
                <c:pt idx="165">
                  <c:v>2644530</c:v>
                </c:pt>
                <c:pt idx="166">
                  <c:v>2052270</c:v>
                </c:pt>
                <c:pt idx="167">
                  <c:v>2806933</c:v>
                </c:pt>
                <c:pt idx="168">
                  <c:v>2985560</c:v>
                </c:pt>
                <c:pt idx="169">
                  <c:v>2876701</c:v>
                </c:pt>
                <c:pt idx="170">
                  <c:v>2525960</c:v>
                </c:pt>
                <c:pt idx="171">
                  <c:v>2358082</c:v>
                </c:pt>
                <c:pt idx="172">
                  <c:v>2172607</c:v>
                </c:pt>
                <c:pt idx="173">
                  <c:v>2729190</c:v>
                </c:pt>
                <c:pt idx="174">
                  <c:v>2809290</c:v>
                </c:pt>
                <c:pt idx="175">
                  <c:v>2614474</c:v>
                </c:pt>
                <c:pt idx="176">
                  <c:v>2355261</c:v>
                </c:pt>
                <c:pt idx="177">
                  <c:v>2179737</c:v>
                </c:pt>
                <c:pt idx="178">
                  <c:v>2834091</c:v>
                </c:pt>
                <c:pt idx="179">
                  <c:v>4624024</c:v>
                </c:pt>
                <c:pt idx="180">
                  <c:v>3307461</c:v>
                </c:pt>
                <c:pt idx="181">
                  <c:v>2090863</c:v>
                </c:pt>
                <c:pt idx="182">
                  <c:v>1713470</c:v>
                </c:pt>
                <c:pt idx="183">
                  <c:v>2526306</c:v>
                </c:pt>
                <c:pt idx="184">
                  <c:v>1818976</c:v>
                </c:pt>
                <c:pt idx="185">
                  <c:v>2027195</c:v>
                </c:pt>
                <c:pt idx="186">
                  <c:v>2004074</c:v>
                </c:pt>
                <c:pt idx="187">
                  <c:v>2411478</c:v>
                </c:pt>
                <c:pt idx="188">
                  <c:v>2796314</c:v>
                </c:pt>
                <c:pt idx="189">
                  <c:v>2700174</c:v>
                </c:pt>
                <c:pt idx="190">
                  <c:v>3311103</c:v>
                </c:pt>
                <c:pt idx="191">
                  <c:v>2375405</c:v>
                </c:pt>
                <c:pt idx="192">
                  <c:v>2219542</c:v>
                </c:pt>
                <c:pt idx="193">
                  <c:v>2702856</c:v>
                </c:pt>
                <c:pt idx="194">
                  <c:v>3846952</c:v>
                </c:pt>
                <c:pt idx="195">
                  <c:v>2628934</c:v>
                </c:pt>
                <c:pt idx="196">
                  <c:v>2386600</c:v>
                </c:pt>
                <c:pt idx="197">
                  <c:v>2650669</c:v>
                </c:pt>
                <c:pt idx="198">
                  <c:v>9774477</c:v>
                </c:pt>
                <c:pt idx="199">
                  <c:v>4786850</c:v>
                </c:pt>
                <c:pt idx="200">
                  <c:v>3465169</c:v>
                </c:pt>
                <c:pt idx="201">
                  <c:v>3961254</c:v>
                </c:pt>
                <c:pt idx="202">
                  <c:v>2083293</c:v>
                </c:pt>
                <c:pt idx="203">
                  <c:v>2265288</c:v>
                </c:pt>
                <c:pt idx="204">
                  <c:v>2089396</c:v>
                </c:pt>
                <c:pt idx="205">
                  <c:v>2299883</c:v>
                </c:pt>
                <c:pt idx="206">
                  <c:v>2349719</c:v>
                </c:pt>
                <c:pt idx="207">
                  <c:v>2234067</c:v>
                </c:pt>
                <c:pt idx="208">
                  <c:v>3919340</c:v>
                </c:pt>
                <c:pt idx="209">
                  <c:v>1930271</c:v>
                </c:pt>
                <c:pt idx="210">
                  <c:v>2166979</c:v>
                </c:pt>
                <c:pt idx="211">
                  <c:v>1684095</c:v>
                </c:pt>
                <c:pt idx="212">
                  <c:v>2308269</c:v>
                </c:pt>
                <c:pt idx="213">
                  <c:v>2950211</c:v>
                </c:pt>
                <c:pt idx="214">
                  <c:v>2336856</c:v>
                </c:pt>
                <c:pt idx="215">
                  <c:v>1496587</c:v>
                </c:pt>
                <c:pt idx="216">
                  <c:v>2428287</c:v>
                </c:pt>
                <c:pt idx="217">
                  <c:v>2140007</c:v>
                </c:pt>
                <c:pt idx="218">
                  <c:v>2455834</c:v>
                </c:pt>
                <c:pt idx="219">
                  <c:v>1538327</c:v>
                </c:pt>
                <c:pt idx="220">
                  <c:v>1824324</c:v>
                </c:pt>
                <c:pt idx="221">
                  <c:v>2052509</c:v>
                </c:pt>
                <c:pt idx="222">
                  <c:v>1930647</c:v>
                </c:pt>
                <c:pt idx="223">
                  <c:v>1901693</c:v>
                </c:pt>
                <c:pt idx="224">
                  <c:v>1843778</c:v>
                </c:pt>
                <c:pt idx="225">
                  <c:v>2626110</c:v>
                </c:pt>
                <c:pt idx="226">
                  <c:v>1777773</c:v>
                </c:pt>
                <c:pt idx="227">
                  <c:v>2462880</c:v>
                </c:pt>
                <c:pt idx="228">
                  <c:v>2187501</c:v>
                </c:pt>
                <c:pt idx="229">
                  <c:v>2973101</c:v>
                </c:pt>
                <c:pt idx="230">
                  <c:v>2277295</c:v>
                </c:pt>
                <c:pt idx="231">
                  <c:v>4064689</c:v>
                </c:pt>
                <c:pt idx="232">
                  <c:v>2810248</c:v>
                </c:pt>
                <c:pt idx="233">
                  <c:v>2477246</c:v>
                </c:pt>
                <c:pt idx="234">
                  <c:v>2918652</c:v>
                </c:pt>
                <c:pt idx="235">
                  <c:v>2472108</c:v>
                </c:pt>
                <c:pt idx="236">
                  <c:v>2260946</c:v>
                </c:pt>
                <c:pt idx="237">
                  <c:v>8099521</c:v>
                </c:pt>
                <c:pt idx="238">
                  <c:v>3264482</c:v>
                </c:pt>
                <c:pt idx="239">
                  <c:v>3374410</c:v>
                </c:pt>
                <c:pt idx="240">
                  <c:v>4094580</c:v>
                </c:pt>
                <c:pt idx="241">
                  <c:v>2646013</c:v>
                </c:pt>
                <c:pt idx="242">
                  <c:v>2303710</c:v>
                </c:pt>
                <c:pt idx="243">
                  <c:v>3049373</c:v>
                </c:pt>
                <c:pt idx="244">
                  <c:v>2954919</c:v>
                </c:pt>
                <c:pt idx="245">
                  <c:v>2844239</c:v>
                </c:pt>
                <c:pt idx="246">
                  <c:v>3352622</c:v>
                </c:pt>
                <c:pt idx="247">
                  <c:v>2325039</c:v>
                </c:pt>
                <c:pt idx="248">
                  <c:v>2102202</c:v>
                </c:pt>
                <c:pt idx="249">
                  <c:v>2182353</c:v>
                </c:pt>
                <c:pt idx="250">
                  <c:v>1491011</c:v>
                </c:pt>
                <c:pt idx="251">
                  <c:v>3096582</c:v>
                </c:pt>
                <c:pt idx="252">
                  <c:v>1905381</c:v>
                </c:pt>
                <c:pt idx="253">
                  <c:v>3229236</c:v>
                </c:pt>
                <c:pt idx="254">
                  <c:v>2691767</c:v>
                </c:pt>
                <c:pt idx="255">
                  <c:v>3169505</c:v>
                </c:pt>
                <c:pt idx="256">
                  <c:v>4481510</c:v>
                </c:pt>
                <c:pt idx="257">
                  <c:v>3603787</c:v>
                </c:pt>
                <c:pt idx="258">
                  <c:v>5254704</c:v>
                </c:pt>
                <c:pt idx="259">
                  <c:v>5336284</c:v>
                </c:pt>
                <c:pt idx="260">
                  <c:v>13324619</c:v>
                </c:pt>
                <c:pt idx="261">
                  <c:v>9682234</c:v>
                </c:pt>
                <c:pt idx="262">
                  <c:v>5150116</c:v>
                </c:pt>
                <c:pt idx="263">
                  <c:v>7411158</c:v>
                </c:pt>
                <c:pt idx="264">
                  <c:v>6905039</c:v>
                </c:pt>
                <c:pt idx="265">
                  <c:v>7933961</c:v>
                </c:pt>
                <c:pt idx="266">
                  <c:v>6061556</c:v>
                </c:pt>
                <c:pt idx="267">
                  <c:v>4772958</c:v>
                </c:pt>
                <c:pt idx="268">
                  <c:v>2342000</c:v>
                </c:pt>
                <c:pt idx="269">
                  <c:v>3447429</c:v>
                </c:pt>
                <c:pt idx="270">
                  <c:v>4334768</c:v>
                </c:pt>
                <c:pt idx="271">
                  <c:v>4443071</c:v>
                </c:pt>
                <c:pt idx="272">
                  <c:v>5158453</c:v>
                </c:pt>
                <c:pt idx="273">
                  <c:v>5332305</c:v>
                </c:pt>
                <c:pt idx="274">
                  <c:v>7833550</c:v>
                </c:pt>
                <c:pt idx="275">
                  <c:v>7003991</c:v>
                </c:pt>
                <c:pt idx="276">
                  <c:v>2666564</c:v>
                </c:pt>
                <c:pt idx="277">
                  <c:v>2967666</c:v>
                </c:pt>
                <c:pt idx="278">
                  <c:v>2627139</c:v>
                </c:pt>
                <c:pt idx="279">
                  <c:v>3829587</c:v>
                </c:pt>
                <c:pt idx="280">
                  <c:v>2896438</c:v>
                </c:pt>
                <c:pt idx="281">
                  <c:v>3560559</c:v>
                </c:pt>
                <c:pt idx="282">
                  <c:v>2558537</c:v>
                </c:pt>
                <c:pt idx="283">
                  <c:v>3330491</c:v>
                </c:pt>
                <c:pt idx="284">
                  <c:v>4278675</c:v>
                </c:pt>
                <c:pt idx="285">
                  <c:v>2183379</c:v>
                </c:pt>
                <c:pt idx="286">
                  <c:v>3386325</c:v>
                </c:pt>
                <c:pt idx="287">
                  <c:v>1879635</c:v>
                </c:pt>
                <c:pt idx="288">
                  <c:v>3135894</c:v>
                </c:pt>
                <c:pt idx="289">
                  <c:v>4260906</c:v>
                </c:pt>
                <c:pt idx="290">
                  <c:v>6614890</c:v>
                </c:pt>
                <c:pt idx="291">
                  <c:v>6700789</c:v>
                </c:pt>
                <c:pt idx="292">
                  <c:v>2287616</c:v>
                </c:pt>
                <c:pt idx="293">
                  <c:v>1867950</c:v>
                </c:pt>
                <c:pt idx="294">
                  <c:v>2061740</c:v>
                </c:pt>
                <c:pt idx="295">
                  <c:v>2338835</c:v>
                </c:pt>
                <c:pt idx="296">
                  <c:v>2803239</c:v>
                </c:pt>
                <c:pt idx="297">
                  <c:v>2413128</c:v>
                </c:pt>
                <c:pt idx="298">
                  <c:v>1531057</c:v>
                </c:pt>
                <c:pt idx="299">
                  <c:v>1841641</c:v>
                </c:pt>
                <c:pt idx="300">
                  <c:v>1947863</c:v>
                </c:pt>
                <c:pt idx="301">
                  <c:v>1775191</c:v>
                </c:pt>
                <c:pt idx="302">
                  <c:v>1586650</c:v>
                </c:pt>
                <c:pt idx="303">
                  <c:v>1614322</c:v>
                </c:pt>
                <c:pt idx="304">
                  <c:v>1525633</c:v>
                </c:pt>
                <c:pt idx="305">
                  <c:v>2434809</c:v>
                </c:pt>
                <c:pt idx="306">
                  <c:v>1978197</c:v>
                </c:pt>
                <c:pt idx="307">
                  <c:v>2161051</c:v>
                </c:pt>
                <c:pt idx="308">
                  <c:v>1689674</c:v>
                </c:pt>
                <c:pt idx="309">
                  <c:v>1836025</c:v>
                </c:pt>
                <c:pt idx="310">
                  <c:v>2277403</c:v>
                </c:pt>
                <c:pt idx="311">
                  <c:v>2569950</c:v>
                </c:pt>
                <c:pt idx="312">
                  <c:v>2712644</c:v>
                </c:pt>
                <c:pt idx="313">
                  <c:v>3063428</c:v>
                </c:pt>
                <c:pt idx="314">
                  <c:v>2138955</c:v>
                </c:pt>
                <c:pt idx="315">
                  <c:v>2496612</c:v>
                </c:pt>
                <c:pt idx="316">
                  <c:v>1754809</c:v>
                </c:pt>
                <c:pt idx="317">
                  <c:v>2832190</c:v>
                </c:pt>
                <c:pt idx="318">
                  <c:v>2992221</c:v>
                </c:pt>
                <c:pt idx="319">
                  <c:v>3138588</c:v>
                </c:pt>
                <c:pt idx="320">
                  <c:v>3878428</c:v>
                </c:pt>
                <c:pt idx="321">
                  <c:v>4479191</c:v>
                </c:pt>
                <c:pt idx="322">
                  <c:v>3943558</c:v>
                </c:pt>
                <c:pt idx="323">
                  <c:v>6725352</c:v>
                </c:pt>
                <c:pt idx="324">
                  <c:v>6948578</c:v>
                </c:pt>
                <c:pt idx="325">
                  <c:v>4625809</c:v>
                </c:pt>
                <c:pt idx="326">
                  <c:v>3850920</c:v>
                </c:pt>
                <c:pt idx="327">
                  <c:v>4203455</c:v>
                </c:pt>
                <c:pt idx="328">
                  <c:v>4148249</c:v>
                </c:pt>
                <c:pt idx="329">
                  <c:v>3798302</c:v>
                </c:pt>
                <c:pt idx="330">
                  <c:v>2518851</c:v>
                </c:pt>
                <c:pt idx="331">
                  <c:v>2252817</c:v>
                </c:pt>
                <c:pt idx="332">
                  <c:v>3060306</c:v>
                </c:pt>
                <c:pt idx="333">
                  <c:v>3725472</c:v>
                </c:pt>
                <c:pt idx="334">
                  <c:v>3846745</c:v>
                </c:pt>
                <c:pt idx="335">
                  <c:v>2377736</c:v>
                </c:pt>
                <c:pt idx="336">
                  <c:v>2710062</c:v>
                </c:pt>
                <c:pt idx="337">
                  <c:v>3500550</c:v>
                </c:pt>
                <c:pt idx="338">
                  <c:v>8444481</c:v>
                </c:pt>
                <c:pt idx="339">
                  <c:v>3154508</c:v>
                </c:pt>
                <c:pt idx="340">
                  <c:v>2599304</c:v>
                </c:pt>
                <c:pt idx="341">
                  <c:v>3002659</c:v>
                </c:pt>
                <c:pt idx="342">
                  <c:v>2985940</c:v>
                </c:pt>
                <c:pt idx="343">
                  <c:v>2917042</c:v>
                </c:pt>
                <c:pt idx="344">
                  <c:v>2089245</c:v>
                </c:pt>
                <c:pt idx="345">
                  <c:v>2479706</c:v>
                </c:pt>
                <c:pt idx="346">
                  <c:v>1877255</c:v>
                </c:pt>
                <c:pt idx="347">
                  <c:v>1846426</c:v>
                </c:pt>
                <c:pt idx="348">
                  <c:v>2265158</c:v>
                </c:pt>
                <c:pt idx="349">
                  <c:v>2668061</c:v>
                </c:pt>
                <c:pt idx="350">
                  <c:v>2476197</c:v>
                </c:pt>
                <c:pt idx="351">
                  <c:v>2369777</c:v>
                </c:pt>
                <c:pt idx="352">
                  <c:v>2695428</c:v>
                </c:pt>
                <c:pt idx="353">
                  <c:v>4011345</c:v>
                </c:pt>
                <c:pt idx="354">
                  <c:v>3361966</c:v>
                </c:pt>
                <c:pt idx="355">
                  <c:v>2572359</c:v>
                </c:pt>
                <c:pt idx="356">
                  <c:v>2663620</c:v>
                </c:pt>
                <c:pt idx="357">
                  <c:v>2615582</c:v>
                </c:pt>
                <c:pt idx="358">
                  <c:v>2350520</c:v>
                </c:pt>
                <c:pt idx="359">
                  <c:v>2239126</c:v>
                </c:pt>
                <c:pt idx="360">
                  <c:v>2466393</c:v>
                </c:pt>
                <c:pt idx="361">
                  <c:v>3187260</c:v>
                </c:pt>
                <c:pt idx="362">
                  <c:v>3149369</c:v>
                </c:pt>
                <c:pt idx="363">
                  <c:v>2466565</c:v>
                </c:pt>
                <c:pt idx="364">
                  <c:v>2080033</c:v>
                </c:pt>
                <c:pt idx="365">
                  <c:v>2512729</c:v>
                </c:pt>
                <c:pt idx="366">
                  <c:v>2582132</c:v>
                </c:pt>
                <c:pt idx="367">
                  <c:v>2121831</c:v>
                </c:pt>
                <c:pt idx="368">
                  <c:v>2344403</c:v>
                </c:pt>
                <c:pt idx="369">
                  <c:v>1670248</c:v>
                </c:pt>
                <c:pt idx="370">
                  <c:v>3133817</c:v>
                </c:pt>
                <c:pt idx="371">
                  <c:v>2216579</c:v>
                </c:pt>
                <c:pt idx="372">
                  <c:v>2081625</c:v>
                </c:pt>
                <c:pt idx="373">
                  <c:v>2186849</c:v>
                </c:pt>
                <c:pt idx="374">
                  <c:v>2229104</c:v>
                </c:pt>
                <c:pt idx="375">
                  <c:v>1740879</c:v>
                </c:pt>
                <c:pt idx="376">
                  <c:v>1793051</c:v>
                </c:pt>
                <c:pt idx="377">
                  <c:v>1672063</c:v>
                </c:pt>
                <c:pt idx="378">
                  <c:v>1464308</c:v>
                </c:pt>
                <c:pt idx="379">
                  <c:v>1629781</c:v>
                </c:pt>
                <c:pt idx="380">
                  <c:v>2320005</c:v>
                </c:pt>
                <c:pt idx="381">
                  <c:v>2582991</c:v>
                </c:pt>
                <c:pt idx="382">
                  <c:v>3873632</c:v>
                </c:pt>
                <c:pt idx="383">
                  <c:v>4086288</c:v>
                </c:pt>
                <c:pt idx="384">
                  <c:v>11940748</c:v>
                </c:pt>
                <c:pt idx="385">
                  <c:v>5498714</c:v>
                </c:pt>
                <c:pt idx="386">
                  <c:v>3236488</c:v>
                </c:pt>
                <c:pt idx="387">
                  <c:v>3428046</c:v>
                </c:pt>
                <c:pt idx="388">
                  <c:v>2902053</c:v>
                </c:pt>
                <c:pt idx="389">
                  <c:v>1969161</c:v>
                </c:pt>
                <c:pt idx="390">
                  <c:v>2065839</c:v>
                </c:pt>
                <c:pt idx="391">
                  <c:v>2053780</c:v>
                </c:pt>
                <c:pt idx="392">
                  <c:v>2182444</c:v>
                </c:pt>
                <c:pt idx="393">
                  <c:v>2542324</c:v>
                </c:pt>
                <c:pt idx="394">
                  <c:v>2741993</c:v>
                </c:pt>
                <c:pt idx="395">
                  <c:v>3365247</c:v>
                </c:pt>
                <c:pt idx="396">
                  <c:v>4979759</c:v>
                </c:pt>
                <c:pt idx="397">
                  <c:v>2392609</c:v>
                </c:pt>
                <c:pt idx="398">
                  <c:v>2315372</c:v>
                </c:pt>
                <c:pt idx="399">
                  <c:v>1197767</c:v>
                </c:pt>
                <c:pt idx="400">
                  <c:v>2240777</c:v>
                </c:pt>
                <c:pt idx="401">
                  <c:v>2573813</c:v>
                </c:pt>
                <c:pt idx="402">
                  <c:v>3219867</c:v>
                </c:pt>
                <c:pt idx="403">
                  <c:v>3421744</c:v>
                </c:pt>
                <c:pt idx="404">
                  <c:v>2741374</c:v>
                </c:pt>
                <c:pt idx="405">
                  <c:v>2123183</c:v>
                </c:pt>
                <c:pt idx="406">
                  <c:v>2948558</c:v>
                </c:pt>
                <c:pt idx="407">
                  <c:v>3449977</c:v>
                </c:pt>
                <c:pt idx="408">
                  <c:v>4110062</c:v>
                </c:pt>
                <c:pt idx="409">
                  <c:v>5502901</c:v>
                </c:pt>
                <c:pt idx="410">
                  <c:v>2778078</c:v>
                </c:pt>
                <c:pt idx="411">
                  <c:v>4230611</c:v>
                </c:pt>
                <c:pt idx="412">
                  <c:v>3980689</c:v>
                </c:pt>
                <c:pt idx="413">
                  <c:v>5738257</c:v>
                </c:pt>
                <c:pt idx="414">
                  <c:v>4897062</c:v>
                </c:pt>
                <c:pt idx="415">
                  <c:v>3481158</c:v>
                </c:pt>
                <c:pt idx="416">
                  <c:v>2467654</c:v>
                </c:pt>
                <c:pt idx="417">
                  <c:v>3253249</c:v>
                </c:pt>
                <c:pt idx="418">
                  <c:v>3008352</c:v>
                </c:pt>
                <c:pt idx="419">
                  <c:v>2870213</c:v>
                </c:pt>
                <c:pt idx="420">
                  <c:v>4209819</c:v>
                </c:pt>
                <c:pt idx="421">
                  <c:v>3814599</c:v>
                </c:pt>
                <c:pt idx="422">
                  <c:v>4817437</c:v>
                </c:pt>
                <c:pt idx="423">
                  <c:v>3659302</c:v>
                </c:pt>
                <c:pt idx="424">
                  <c:v>3621565</c:v>
                </c:pt>
                <c:pt idx="425">
                  <c:v>5529099</c:v>
                </c:pt>
                <c:pt idx="426">
                  <c:v>5472027</c:v>
                </c:pt>
                <c:pt idx="427">
                  <c:v>4598581</c:v>
                </c:pt>
                <c:pt idx="428">
                  <c:v>3564055</c:v>
                </c:pt>
                <c:pt idx="429">
                  <c:v>4737194</c:v>
                </c:pt>
                <c:pt idx="430">
                  <c:v>3044146</c:v>
                </c:pt>
                <c:pt idx="431">
                  <c:v>3209826</c:v>
                </c:pt>
                <c:pt idx="432">
                  <c:v>2906344</c:v>
                </c:pt>
                <c:pt idx="433">
                  <c:v>3495936</c:v>
                </c:pt>
                <c:pt idx="434">
                  <c:v>4844021</c:v>
                </c:pt>
                <c:pt idx="435">
                  <c:v>3469554</c:v>
                </c:pt>
                <c:pt idx="436">
                  <c:v>4509241</c:v>
                </c:pt>
                <c:pt idx="437">
                  <c:v>3738131</c:v>
                </c:pt>
                <c:pt idx="438">
                  <c:v>4578776</c:v>
                </c:pt>
                <c:pt idx="439">
                  <c:v>5155272</c:v>
                </c:pt>
                <c:pt idx="440">
                  <c:v>4985056</c:v>
                </c:pt>
                <c:pt idx="441">
                  <c:v>6390916</c:v>
                </c:pt>
                <c:pt idx="442">
                  <c:v>6746157</c:v>
                </c:pt>
                <c:pt idx="443">
                  <c:v>4739324</c:v>
                </c:pt>
                <c:pt idx="444">
                  <c:v>5657554</c:v>
                </c:pt>
                <c:pt idx="445">
                  <c:v>4913148</c:v>
                </c:pt>
                <c:pt idx="446">
                  <c:v>6548807</c:v>
                </c:pt>
                <c:pt idx="447">
                  <c:v>6593418</c:v>
                </c:pt>
                <c:pt idx="448">
                  <c:v>14948057</c:v>
                </c:pt>
                <c:pt idx="449">
                  <c:v>27840207</c:v>
                </c:pt>
                <c:pt idx="450">
                  <c:v>3004368</c:v>
                </c:pt>
                <c:pt idx="451">
                  <c:v>4175142</c:v>
                </c:pt>
                <c:pt idx="452">
                  <c:v>2854834</c:v>
                </c:pt>
                <c:pt idx="453">
                  <c:v>3000456</c:v>
                </c:pt>
                <c:pt idx="454">
                  <c:v>2276766</c:v>
                </c:pt>
                <c:pt idx="455">
                  <c:v>2385540</c:v>
                </c:pt>
                <c:pt idx="456">
                  <c:v>2564423</c:v>
                </c:pt>
                <c:pt idx="457">
                  <c:v>2450520</c:v>
                </c:pt>
                <c:pt idx="458">
                  <c:v>2574360</c:v>
                </c:pt>
                <c:pt idx="459">
                  <c:v>3193853</c:v>
                </c:pt>
                <c:pt idx="460">
                  <c:v>1835000</c:v>
                </c:pt>
                <c:pt idx="461">
                  <c:v>2410300</c:v>
                </c:pt>
                <c:pt idx="462">
                  <c:v>3600146</c:v>
                </c:pt>
                <c:pt idx="463">
                  <c:v>3062439</c:v>
                </c:pt>
                <c:pt idx="464">
                  <c:v>1883945</c:v>
                </c:pt>
                <c:pt idx="465">
                  <c:v>1392235</c:v>
                </c:pt>
                <c:pt idx="466">
                  <c:v>2074557</c:v>
                </c:pt>
                <c:pt idx="467">
                  <c:v>2007722</c:v>
                </c:pt>
                <c:pt idx="468">
                  <c:v>1402379</c:v>
                </c:pt>
                <c:pt idx="469">
                  <c:v>1894369</c:v>
                </c:pt>
                <c:pt idx="470">
                  <c:v>2139474</c:v>
                </c:pt>
                <c:pt idx="471">
                  <c:v>2503382</c:v>
                </c:pt>
                <c:pt idx="472">
                  <c:v>2150845</c:v>
                </c:pt>
                <c:pt idx="473">
                  <c:v>1756701</c:v>
                </c:pt>
                <c:pt idx="474">
                  <c:v>2634606</c:v>
                </c:pt>
                <c:pt idx="475">
                  <c:v>1975885</c:v>
                </c:pt>
                <c:pt idx="476">
                  <c:v>2202396</c:v>
                </c:pt>
                <c:pt idx="477">
                  <c:v>2481397</c:v>
                </c:pt>
                <c:pt idx="478">
                  <c:v>2745635</c:v>
                </c:pt>
                <c:pt idx="479">
                  <c:v>2403471</c:v>
                </c:pt>
                <c:pt idx="480">
                  <c:v>2165451</c:v>
                </c:pt>
                <c:pt idx="481">
                  <c:v>1910045</c:v>
                </c:pt>
                <c:pt idx="482">
                  <c:v>2670046</c:v>
                </c:pt>
                <c:pt idx="483">
                  <c:v>2421734</c:v>
                </c:pt>
                <c:pt idx="484">
                  <c:v>2669699</c:v>
                </c:pt>
                <c:pt idx="485">
                  <c:v>2368512</c:v>
                </c:pt>
                <c:pt idx="486">
                  <c:v>2340478</c:v>
                </c:pt>
                <c:pt idx="487">
                  <c:v>2413224</c:v>
                </c:pt>
                <c:pt idx="488">
                  <c:v>2009914</c:v>
                </c:pt>
                <c:pt idx="489">
                  <c:v>2746782</c:v>
                </c:pt>
                <c:pt idx="490">
                  <c:v>1977609</c:v>
                </c:pt>
                <c:pt idx="491">
                  <c:v>1866608</c:v>
                </c:pt>
                <c:pt idx="492">
                  <c:v>2488267</c:v>
                </c:pt>
                <c:pt idx="493">
                  <c:v>2098363</c:v>
                </c:pt>
                <c:pt idx="494">
                  <c:v>1993962</c:v>
                </c:pt>
                <c:pt idx="495">
                  <c:v>2639683</c:v>
                </c:pt>
                <c:pt idx="496">
                  <c:v>1835865</c:v>
                </c:pt>
                <c:pt idx="497">
                  <c:v>1611201</c:v>
                </c:pt>
                <c:pt idx="498">
                  <c:v>2368519</c:v>
                </c:pt>
                <c:pt idx="499">
                  <c:v>2284551</c:v>
                </c:pt>
                <c:pt idx="500">
                  <c:v>3121504</c:v>
                </c:pt>
                <c:pt idx="501">
                  <c:v>2471735</c:v>
                </c:pt>
                <c:pt idx="502">
                  <c:v>2595510</c:v>
                </c:pt>
                <c:pt idx="503">
                  <c:v>2027907</c:v>
                </c:pt>
                <c:pt idx="504">
                  <c:v>2660047</c:v>
                </c:pt>
                <c:pt idx="505">
                  <c:v>2244631</c:v>
                </c:pt>
                <c:pt idx="506">
                  <c:v>3305337</c:v>
                </c:pt>
                <c:pt idx="507">
                  <c:v>2534343</c:v>
                </c:pt>
                <c:pt idx="508">
                  <c:v>3168159</c:v>
                </c:pt>
                <c:pt idx="509">
                  <c:v>5343494</c:v>
                </c:pt>
                <c:pt idx="510">
                  <c:v>9475054</c:v>
                </c:pt>
                <c:pt idx="511">
                  <c:v>5775295</c:v>
                </c:pt>
                <c:pt idx="512">
                  <c:v>3664477</c:v>
                </c:pt>
                <c:pt idx="513">
                  <c:v>3197215</c:v>
                </c:pt>
                <c:pt idx="514">
                  <c:v>4724765</c:v>
                </c:pt>
                <c:pt idx="515">
                  <c:v>4407524</c:v>
                </c:pt>
                <c:pt idx="516">
                  <c:v>2572418</c:v>
                </c:pt>
                <c:pt idx="517">
                  <c:v>1790134</c:v>
                </c:pt>
                <c:pt idx="518">
                  <c:v>1611182</c:v>
                </c:pt>
                <c:pt idx="519">
                  <c:v>1563987</c:v>
                </c:pt>
                <c:pt idx="520">
                  <c:v>2355536</c:v>
                </c:pt>
                <c:pt idx="521">
                  <c:v>3415664</c:v>
                </c:pt>
                <c:pt idx="522">
                  <c:v>3409856</c:v>
                </c:pt>
                <c:pt idx="523">
                  <c:v>7944164</c:v>
                </c:pt>
                <c:pt idx="524">
                  <c:v>3560381</c:v>
                </c:pt>
                <c:pt idx="525">
                  <c:v>2419479</c:v>
                </c:pt>
                <c:pt idx="526">
                  <c:v>2726718</c:v>
                </c:pt>
                <c:pt idx="527">
                  <c:v>2630761</c:v>
                </c:pt>
                <c:pt idx="528">
                  <c:v>2337511</c:v>
                </c:pt>
                <c:pt idx="529">
                  <c:v>3430195</c:v>
                </c:pt>
                <c:pt idx="530">
                  <c:v>2797416</c:v>
                </c:pt>
                <c:pt idx="531">
                  <c:v>2915922</c:v>
                </c:pt>
                <c:pt idx="532">
                  <c:v>2614675</c:v>
                </c:pt>
                <c:pt idx="533">
                  <c:v>2645162</c:v>
                </c:pt>
                <c:pt idx="534">
                  <c:v>3379472</c:v>
                </c:pt>
                <c:pt idx="535">
                  <c:v>4048173</c:v>
                </c:pt>
                <c:pt idx="536">
                  <c:v>3821953</c:v>
                </c:pt>
                <c:pt idx="537">
                  <c:v>5334377</c:v>
                </c:pt>
                <c:pt idx="538">
                  <c:v>4324888</c:v>
                </c:pt>
                <c:pt idx="539">
                  <c:v>3522430</c:v>
                </c:pt>
                <c:pt idx="540">
                  <c:v>3507716</c:v>
                </c:pt>
                <c:pt idx="541">
                  <c:v>3330434</c:v>
                </c:pt>
                <c:pt idx="542">
                  <c:v>2196257</c:v>
                </c:pt>
                <c:pt idx="543">
                  <c:v>3009981</c:v>
                </c:pt>
                <c:pt idx="544">
                  <c:v>3033248</c:v>
                </c:pt>
                <c:pt idx="545">
                  <c:v>2593890</c:v>
                </c:pt>
                <c:pt idx="546">
                  <c:v>3080696</c:v>
                </c:pt>
                <c:pt idx="547">
                  <c:v>2820097</c:v>
                </c:pt>
                <c:pt idx="548">
                  <c:v>3368825</c:v>
                </c:pt>
                <c:pt idx="549">
                  <c:v>3198841</c:v>
                </c:pt>
                <c:pt idx="550">
                  <c:v>2390149</c:v>
                </c:pt>
                <c:pt idx="551">
                  <c:v>2092929</c:v>
                </c:pt>
                <c:pt idx="552">
                  <c:v>1962652</c:v>
                </c:pt>
                <c:pt idx="553">
                  <c:v>2594660</c:v>
                </c:pt>
                <c:pt idx="554">
                  <c:v>2588604</c:v>
                </c:pt>
                <c:pt idx="555">
                  <c:v>3078941</c:v>
                </c:pt>
                <c:pt idx="556">
                  <c:v>2199003</c:v>
                </c:pt>
                <c:pt idx="557">
                  <c:v>2932055</c:v>
                </c:pt>
                <c:pt idx="558">
                  <c:v>2260687</c:v>
                </c:pt>
                <c:pt idx="559">
                  <c:v>2757799</c:v>
                </c:pt>
                <c:pt idx="560">
                  <c:v>3824913</c:v>
                </c:pt>
                <c:pt idx="561">
                  <c:v>2481933</c:v>
                </c:pt>
                <c:pt idx="562">
                  <c:v>2975096</c:v>
                </c:pt>
                <c:pt idx="563">
                  <c:v>2718422</c:v>
                </c:pt>
                <c:pt idx="564">
                  <c:v>4141278</c:v>
                </c:pt>
                <c:pt idx="565">
                  <c:v>3889225</c:v>
                </c:pt>
                <c:pt idx="566">
                  <c:v>4323766</c:v>
                </c:pt>
                <c:pt idx="567">
                  <c:v>4472560</c:v>
                </c:pt>
                <c:pt idx="568">
                  <c:v>3285206</c:v>
                </c:pt>
                <c:pt idx="569">
                  <c:v>5544251</c:v>
                </c:pt>
                <c:pt idx="570">
                  <c:v>13979763</c:v>
                </c:pt>
                <c:pt idx="571">
                  <c:v>5377001</c:v>
                </c:pt>
                <c:pt idx="572">
                  <c:v>3704194</c:v>
                </c:pt>
                <c:pt idx="573">
                  <c:v>5898143</c:v>
                </c:pt>
                <c:pt idx="574">
                  <c:v>3556732</c:v>
                </c:pt>
                <c:pt idx="575">
                  <c:v>4141181</c:v>
                </c:pt>
                <c:pt idx="576">
                  <c:v>3201730</c:v>
                </c:pt>
                <c:pt idx="577">
                  <c:v>3731582</c:v>
                </c:pt>
                <c:pt idx="578">
                  <c:v>4434498</c:v>
                </c:pt>
                <c:pt idx="579">
                  <c:v>2686310</c:v>
                </c:pt>
                <c:pt idx="580">
                  <c:v>2905656</c:v>
                </c:pt>
                <c:pt idx="581">
                  <c:v>3734842</c:v>
                </c:pt>
                <c:pt idx="582">
                  <c:v>3676072</c:v>
                </c:pt>
                <c:pt idx="583">
                  <c:v>2752177</c:v>
                </c:pt>
                <c:pt idx="584">
                  <c:v>2906318</c:v>
                </c:pt>
                <c:pt idx="585">
                  <c:v>2948450</c:v>
                </c:pt>
                <c:pt idx="586">
                  <c:v>3352760</c:v>
                </c:pt>
                <c:pt idx="587">
                  <c:v>3302341</c:v>
                </c:pt>
                <c:pt idx="588">
                  <c:v>2869739</c:v>
                </c:pt>
                <c:pt idx="589">
                  <c:v>6448772</c:v>
                </c:pt>
                <c:pt idx="590">
                  <c:v>4263021</c:v>
                </c:pt>
                <c:pt idx="591">
                  <c:v>4287637</c:v>
                </c:pt>
                <c:pt idx="592">
                  <c:v>5194162</c:v>
                </c:pt>
                <c:pt idx="593">
                  <c:v>4021128</c:v>
                </c:pt>
                <c:pt idx="594">
                  <c:v>3750472</c:v>
                </c:pt>
                <c:pt idx="595">
                  <c:v>3745338</c:v>
                </c:pt>
                <c:pt idx="596">
                  <c:v>3372122</c:v>
                </c:pt>
                <c:pt idx="597">
                  <c:v>5026970</c:v>
                </c:pt>
                <c:pt idx="598">
                  <c:v>4735802</c:v>
                </c:pt>
                <c:pt idx="599">
                  <c:v>2542201</c:v>
                </c:pt>
                <c:pt idx="600">
                  <c:v>3205743</c:v>
                </c:pt>
                <c:pt idx="601">
                  <c:v>3120737</c:v>
                </c:pt>
                <c:pt idx="602">
                  <c:v>2583714</c:v>
                </c:pt>
                <c:pt idx="603">
                  <c:v>3058710</c:v>
                </c:pt>
                <c:pt idx="604">
                  <c:v>2494142</c:v>
                </c:pt>
                <c:pt idx="605">
                  <c:v>2294434</c:v>
                </c:pt>
                <c:pt idx="606">
                  <c:v>3995098</c:v>
                </c:pt>
                <c:pt idx="607">
                  <c:v>4333427</c:v>
                </c:pt>
                <c:pt idx="608">
                  <c:v>5830522</c:v>
                </c:pt>
                <c:pt idx="609">
                  <c:v>4449496</c:v>
                </c:pt>
                <c:pt idx="610">
                  <c:v>4051522</c:v>
                </c:pt>
                <c:pt idx="611">
                  <c:v>7555213</c:v>
                </c:pt>
                <c:pt idx="612">
                  <c:v>4276067</c:v>
                </c:pt>
                <c:pt idx="613">
                  <c:v>3208136</c:v>
                </c:pt>
                <c:pt idx="614">
                  <c:v>2985891</c:v>
                </c:pt>
                <c:pt idx="615">
                  <c:v>3461507</c:v>
                </c:pt>
                <c:pt idx="616">
                  <c:v>2659825</c:v>
                </c:pt>
                <c:pt idx="617">
                  <c:v>3406500</c:v>
                </c:pt>
                <c:pt idx="618">
                  <c:v>2901791</c:v>
                </c:pt>
                <c:pt idx="619">
                  <c:v>3422161</c:v>
                </c:pt>
                <c:pt idx="620">
                  <c:v>5429694</c:v>
                </c:pt>
                <c:pt idx="621">
                  <c:v>3602161</c:v>
                </c:pt>
                <c:pt idx="622">
                  <c:v>3909392</c:v>
                </c:pt>
                <c:pt idx="623">
                  <c:v>7394814</c:v>
                </c:pt>
                <c:pt idx="624">
                  <c:v>4336555</c:v>
                </c:pt>
                <c:pt idx="625">
                  <c:v>2863488</c:v>
                </c:pt>
                <c:pt idx="626">
                  <c:v>1581578</c:v>
                </c:pt>
                <c:pt idx="627">
                  <c:v>1564633</c:v>
                </c:pt>
                <c:pt idx="628">
                  <c:v>2484190</c:v>
                </c:pt>
                <c:pt idx="629">
                  <c:v>2108375</c:v>
                </c:pt>
                <c:pt idx="630">
                  <c:v>1980504</c:v>
                </c:pt>
                <c:pt idx="631">
                  <c:v>2147722</c:v>
                </c:pt>
                <c:pt idx="632">
                  <c:v>3276208</c:v>
                </c:pt>
                <c:pt idx="633">
                  <c:v>4104714</c:v>
                </c:pt>
                <c:pt idx="634">
                  <c:v>3441126</c:v>
                </c:pt>
                <c:pt idx="635">
                  <c:v>8014024</c:v>
                </c:pt>
                <c:pt idx="636">
                  <c:v>10961245</c:v>
                </c:pt>
                <c:pt idx="637">
                  <c:v>4288818</c:v>
                </c:pt>
                <c:pt idx="638">
                  <c:v>5934156</c:v>
                </c:pt>
                <c:pt idx="639">
                  <c:v>3829357</c:v>
                </c:pt>
                <c:pt idx="640">
                  <c:v>2848975</c:v>
                </c:pt>
                <c:pt idx="641">
                  <c:v>2550690</c:v>
                </c:pt>
                <c:pt idx="642">
                  <c:v>2416232</c:v>
                </c:pt>
                <c:pt idx="643">
                  <c:v>3943536</c:v>
                </c:pt>
                <c:pt idx="644">
                  <c:v>3170342</c:v>
                </c:pt>
                <c:pt idx="645">
                  <c:v>6721841</c:v>
                </c:pt>
                <c:pt idx="646">
                  <c:v>2675408</c:v>
                </c:pt>
                <c:pt idx="647">
                  <c:v>2832765</c:v>
                </c:pt>
                <c:pt idx="648">
                  <c:v>4703616</c:v>
                </c:pt>
                <c:pt idx="649">
                  <c:v>2728844</c:v>
                </c:pt>
                <c:pt idx="650">
                  <c:v>2203960</c:v>
                </c:pt>
                <c:pt idx="651">
                  <c:v>2426821</c:v>
                </c:pt>
                <c:pt idx="652">
                  <c:v>2504127</c:v>
                </c:pt>
                <c:pt idx="653">
                  <c:v>2285511</c:v>
                </c:pt>
                <c:pt idx="654">
                  <c:v>3093812</c:v>
                </c:pt>
                <c:pt idx="655">
                  <c:v>1494358</c:v>
                </c:pt>
                <c:pt idx="656">
                  <c:v>1221871</c:v>
                </c:pt>
                <c:pt idx="657">
                  <c:v>1421950</c:v>
                </c:pt>
                <c:pt idx="658">
                  <c:v>1077608</c:v>
                </c:pt>
                <c:pt idx="659">
                  <c:v>1286806</c:v>
                </c:pt>
                <c:pt idx="660">
                  <c:v>1271194</c:v>
                </c:pt>
                <c:pt idx="661">
                  <c:v>2038209</c:v>
                </c:pt>
                <c:pt idx="662">
                  <c:v>1128004</c:v>
                </c:pt>
                <c:pt idx="663">
                  <c:v>1497363</c:v>
                </c:pt>
                <c:pt idx="664">
                  <c:v>2517646</c:v>
                </c:pt>
                <c:pt idx="665">
                  <c:v>2480616</c:v>
                </c:pt>
                <c:pt idx="666">
                  <c:v>1970703</c:v>
                </c:pt>
                <c:pt idx="667">
                  <c:v>1769966</c:v>
                </c:pt>
                <c:pt idx="668">
                  <c:v>2215757</c:v>
                </c:pt>
                <c:pt idx="669">
                  <c:v>1927887</c:v>
                </c:pt>
                <c:pt idx="670">
                  <c:v>2085002</c:v>
                </c:pt>
                <c:pt idx="671">
                  <c:v>1630177</c:v>
                </c:pt>
                <c:pt idx="672">
                  <c:v>2153959</c:v>
                </c:pt>
                <c:pt idx="673">
                  <c:v>1629369</c:v>
                </c:pt>
                <c:pt idx="674">
                  <c:v>1786582</c:v>
                </c:pt>
                <c:pt idx="675">
                  <c:v>1586592</c:v>
                </c:pt>
                <c:pt idx="676">
                  <c:v>1497205</c:v>
                </c:pt>
                <c:pt idx="677">
                  <c:v>2470024</c:v>
                </c:pt>
                <c:pt idx="678">
                  <c:v>1905125</c:v>
                </c:pt>
                <c:pt idx="679">
                  <c:v>1960103</c:v>
                </c:pt>
                <c:pt idx="680">
                  <c:v>2501675</c:v>
                </c:pt>
                <c:pt idx="681">
                  <c:v>2144405</c:v>
                </c:pt>
                <c:pt idx="682">
                  <c:v>1740279</c:v>
                </c:pt>
                <c:pt idx="683">
                  <c:v>1410612</c:v>
                </c:pt>
                <c:pt idx="684">
                  <c:v>2078122</c:v>
                </c:pt>
                <c:pt idx="685">
                  <c:v>2648546</c:v>
                </c:pt>
                <c:pt idx="686">
                  <c:v>2043151</c:v>
                </c:pt>
                <c:pt idx="687">
                  <c:v>2337838</c:v>
                </c:pt>
                <c:pt idx="688">
                  <c:v>3976963</c:v>
                </c:pt>
                <c:pt idx="689">
                  <c:v>2915254</c:v>
                </c:pt>
                <c:pt idx="690">
                  <c:v>2793565</c:v>
                </c:pt>
                <c:pt idx="691">
                  <c:v>2726816</c:v>
                </c:pt>
                <c:pt idx="692">
                  <c:v>5105480</c:v>
                </c:pt>
                <c:pt idx="693">
                  <c:v>4152187</c:v>
                </c:pt>
                <c:pt idx="694">
                  <c:v>2809022</c:v>
                </c:pt>
                <c:pt idx="695">
                  <c:v>2985547</c:v>
                </c:pt>
                <c:pt idx="696">
                  <c:v>5686874</c:v>
                </c:pt>
                <c:pt idx="697">
                  <c:v>2449253</c:v>
                </c:pt>
                <c:pt idx="698">
                  <c:v>2637412</c:v>
                </c:pt>
                <c:pt idx="699">
                  <c:v>3553211</c:v>
                </c:pt>
                <c:pt idx="700">
                  <c:v>2036363</c:v>
                </c:pt>
                <c:pt idx="701">
                  <c:v>2030877</c:v>
                </c:pt>
                <c:pt idx="702">
                  <c:v>2175537</c:v>
                </c:pt>
                <c:pt idx="703">
                  <c:v>2273416</c:v>
                </c:pt>
                <c:pt idx="704">
                  <c:v>1204255</c:v>
                </c:pt>
                <c:pt idx="705">
                  <c:v>1110228</c:v>
                </c:pt>
                <c:pt idx="706">
                  <c:v>1368043</c:v>
                </c:pt>
                <c:pt idx="707">
                  <c:v>1395566</c:v>
                </c:pt>
                <c:pt idx="708">
                  <c:v>1641621</c:v>
                </c:pt>
                <c:pt idx="709">
                  <c:v>1403452</c:v>
                </c:pt>
                <c:pt idx="710">
                  <c:v>1261172</c:v>
                </c:pt>
                <c:pt idx="711">
                  <c:v>1877807</c:v>
                </c:pt>
                <c:pt idx="712">
                  <c:v>1341472</c:v>
                </c:pt>
                <c:pt idx="713">
                  <c:v>1142619</c:v>
                </c:pt>
                <c:pt idx="714">
                  <c:v>1619386</c:v>
                </c:pt>
                <c:pt idx="715">
                  <c:v>1048207</c:v>
                </c:pt>
                <c:pt idx="716">
                  <c:v>866488</c:v>
                </c:pt>
                <c:pt idx="717">
                  <c:v>1652444</c:v>
                </c:pt>
                <c:pt idx="718">
                  <c:v>1426000</c:v>
                </c:pt>
                <c:pt idx="719">
                  <c:v>1693879</c:v>
                </c:pt>
                <c:pt idx="720">
                  <c:v>1386502</c:v>
                </c:pt>
                <c:pt idx="721">
                  <c:v>1346430</c:v>
                </c:pt>
                <c:pt idx="722">
                  <c:v>1105563</c:v>
                </c:pt>
                <c:pt idx="723">
                  <c:v>932829</c:v>
                </c:pt>
                <c:pt idx="724">
                  <c:v>1163881</c:v>
                </c:pt>
                <c:pt idx="725">
                  <c:v>1328509</c:v>
                </c:pt>
                <c:pt idx="726">
                  <c:v>1540139</c:v>
                </c:pt>
                <c:pt idx="727">
                  <c:v>1119124</c:v>
                </c:pt>
                <c:pt idx="728">
                  <c:v>1127956</c:v>
                </c:pt>
                <c:pt idx="729">
                  <c:v>1158339</c:v>
                </c:pt>
                <c:pt idx="730">
                  <c:v>1306893</c:v>
                </c:pt>
                <c:pt idx="731">
                  <c:v>1067408</c:v>
                </c:pt>
                <c:pt idx="732">
                  <c:v>1467043</c:v>
                </c:pt>
                <c:pt idx="733">
                  <c:v>1403651</c:v>
                </c:pt>
                <c:pt idx="734">
                  <c:v>1068902</c:v>
                </c:pt>
                <c:pt idx="735">
                  <c:v>1468103</c:v>
                </c:pt>
                <c:pt idx="736">
                  <c:v>1540250</c:v>
                </c:pt>
                <c:pt idx="737">
                  <c:v>1389898</c:v>
                </c:pt>
                <c:pt idx="738">
                  <c:v>2030395</c:v>
                </c:pt>
                <c:pt idx="739">
                  <c:v>1477891</c:v>
                </c:pt>
                <c:pt idx="740">
                  <c:v>1381019</c:v>
                </c:pt>
                <c:pt idx="741">
                  <c:v>1675926</c:v>
                </c:pt>
                <c:pt idx="742">
                  <c:v>2046575</c:v>
                </c:pt>
                <c:pt idx="743">
                  <c:v>1249738</c:v>
                </c:pt>
                <c:pt idx="744">
                  <c:v>1618283</c:v>
                </c:pt>
                <c:pt idx="745">
                  <c:v>1377018</c:v>
                </c:pt>
                <c:pt idx="746">
                  <c:v>1435602</c:v>
                </c:pt>
                <c:pt idx="747">
                  <c:v>1696279</c:v>
                </c:pt>
                <c:pt idx="748">
                  <c:v>2145199</c:v>
                </c:pt>
                <c:pt idx="749">
                  <c:v>1845317</c:v>
                </c:pt>
                <c:pt idx="750">
                  <c:v>2022482</c:v>
                </c:pt>
                <c:pt idx="751">
                  <c:v>1657567</c:v>
                </c:pt>
                <c:pt idx="752">
                  <c:v>1744955</c:v>
                </c:pt>
                <c:pt idx="753">
                  <c:v>1646412</c:v>
                </c:pt>
                <c:pt idx="754">
                  <c:v>1704224</c:v>
                </c:pt>
                <c:pt idx="755">
                  <c:v>1204806</c:v>
                </c:pt>
                <c:pt idx="756">
                  <c:v>1713970</c:v>
                </c:pt>
                <c:pt idx="757">
                  <c:v>2133465</c:v>
                </c:pt>
                <c:pt idx="758">
                  <c:v>1835008</c:v>
                </c:pt>
                <c:pt idx="759">
                  <c:v>1616933</c:v>
                </c:pt>
                <c:pt idx="760">
                  <c:v>2370737</c:v>
                </c:pt>
                <c:pt idx="761">
                  <c:v>2625919</c:v>
                </c:pt>
                <c:pt idx="762">
                  <c:v>6762031</c:v>
                </c:pt>
                <c:pt idx="763">
                  <c:v>3566351</c:v>
                </c:pt>
                <c:pt idx="764">
                  <c:v>2831696</c:v>
                </c:pt>
                <c:pt idx="765">
                  <c:v>2424774</c:v>
                </c:pt>
                <c:pt idx="766">
                  <c:v>3502621</c:v>
                </c:pt>
                <c:pt idx="767">
                  <c:v>2871289</c:v>
                </c:pt>
                <c:pt idx="768">
                  <c:v>3152379</c:v>
                </c:pt>
                <c:pt idx="769">
                  <c:v>1702714</c:v>
                </c:pt>
                <c:pt idx="770">
                  <c:v>1747779</c:v>
                </c:pt>
                <c:pt idx="771">
                  <c:v>1768754</c:v>
                </c:pt>
                <c:pt idx="772">
                  <c:v>1644301</c:v>
                </c:pt>
                <c:pt idx="773">
                  <c:v>1539103</c:v>
                </c:pt>
                <c:pt idx="774">
                  <c:v>1761478</c:v>
                </c:pt>
                <c:pt idx="775">
                  <c:v>2189020</c:v>
                </c:pt>
                <c:pt idx="776">
                  <c:v>1924999</c:v>
                </c:pt>
                <c:pt idx="777">
                  <c:v>2957310</c:v>
                </c:pt>
                <c:pt idx="778">
                  <c:v>1695747</c:v>
                </c:pt>
                <c:pt idx="779">
                  <c:v>2322468</c:v>
                </c:pt>
                <c:pt idx="780">
                  <c:v>1831564</c:v>
                </c:pt>
                <c:pt idx="781">
                  <c:v>1568115</c:v>
                </c:pt>
                <c:pt idx="782">
                  <c:v>1991223</c:v>
                </c:pt>
                <c:pt idx="783">
                  <c:v>2047511</c:v>
                </c:pt>
                <c:pt idx="784">
                  <c:v>1395237</c:v>
                </c:pt>
                <c:pt idx="785">
                  <c:v>1581037</c:v>
                </c:pt>
                <c:pt idx="786">
                  <c:v>1857198</c:v>
                </c:pt>
                <c:pt idx="787">
                  <c:v>1996532</c:v>
                </c:pt>
                <c:pt idx="788">
                  <c:v>2399059</c:v>
                </c:pt>
                <c:pt idx="789">
                  <c:v>2293963</c:v>
                </c:pt>
                <c:pt idx="790">
                  <c:v>1970931</c:v>
                </c:pt>
                <c:pt idx="791">
                  <c:v>1632407</c:v>
                </c:pt>
                <c:pt idx="792">
                  <c:v>2537227</c:v>
                </c:pt>
                <c:pt idx="793">
                  <c:v>1874335</c:v>
                </c:pt>
                <c:pt idx="794">
                  <c:v>2528948</c:v>
                </c:pt>
                <c:pt idx="795">
                  <c:v>1458698</c:v>
                </c:pt>
                <c:pt idx="796">
                  <c:v>1950559</c:v>
                </c:pt>
                <c:pt idx="797">
                  <c:v>1592562</c:v>
                </c:pt>
                <c:pt idx="798">
                  <c:v>1472191</c:v>
                </c:pt>
                <c:pt idx="799">
                  <c:v>1944013</c:v>
                </c:pt>
                <c:pt idx="800">
                  <c:v>1387542</c:v>
                </c:pt>
                <c:pt idx="801">
                  <c:v>2257590</c:v>
                </c:pt>
                <c:pt idx="802">
                  <c:v>2084841</c:v>
                </c:pt>
                <c:pt idx="803">
                  <c:v>1678305</c:v>
                </c:pt>
                <c:pt idx="804">
                  <c:v>1677468</c:v>
                </c:pt>
                <c:pt idx="805">
                  <c:v>1917732</c:v>
                </c:pt>
                <c:pt idx="806">
                  <c:v>2031733</c:v>
                </c:pt>
                <c:pt idx="807">
                  <c:v>2122337</c:v>
                </c:pt>
                <c:pt idx="808">
                  <c:v>1956447</c:v>
                </c:pt>
                <c:pt idx="809">
                  <c:v>2195707</c:v>
                </c:pt>
                <c:pt idx="810">
                  <c:v>1584592</c:v>
                </c:pt>
                <c:pt idx="811">
                  <c:v>1887016</c:v>
                </c:pt>
                <c:pt idx="812">
                  <c:v>2026282</c:v>
                </c:pt>
                <c:pt idx="813">
                  <c:v>1576981</c:v>
                </c:pt>
                <c:pt idx="814">
                  <c:v>1878330</c:v>
                </c:pt>
                <c:pt idx="815">
                  <c:v>2982522</c:v>
                </c:pt>
                <c:pt idx="816">
                  <c:v>2664694</c:v>
                </c:pt>
                <c:pt idx="817">
                  <c:v>3155889</c:v>
                </c:pt>
                <c:pt idx="818">
                  <c:v>2436593</c:v>
                </c:pt>
                <c:pt idx="819">
                  <c:v>3142203</c:v>
                </c:pt>
                <c:pt idx="820">
                  <c:v>3615888</c:v>
                </c:pt>
                <c:pt idx="821">
                  <c:v>3201472</c:v>
                </c:pt>
                <c:pt idx="822">
                  <c:v>5214125</c:v>
                </c:pt>
                <c:pt idx="823">
                  <c:v>5316974</c:v>
                </c:pt>
                <c:pt idx="824">
                  <c:v>2904311</c:v>
                </c:pt>
                <c:pt idx="825">
                  <c:v>3923830</c:v>
                </c:pt>
                <c:pt idx="826">
                  <c:v>2932687</c:v>
                </c:pt>
                <c:pt idx="827">
                  <c:v>2502732</c:v>
                </c:pt>
                <c:pt idx="828">
                  <c:v>2618819</c:v>
                </c:pt>
                <c:pt idx="829">
                  <c:v>2508699</c:v>
                </c:pt>
                <c:pt idx="830">
                  <c:v>2183051</c:v>
                </c:pt>
                <c:pt idx="831">
                  <c:v>2762233</c:v>
                </c:pt>
                <c:pt idx="832">
                  <c:v>2747267</c:v>
                </c:pt>
                <c:pt idx="833">
                  <c:v>3926385</c:v>
                </c:pt>
                <c:pt idx="834">
                  <c:v>3885123</c:v>
                </c:pt>
                <c:pt idx="835">
                  <c:v>4614971</c:v>
                </c:pt>
                <c:pt idx="836">
                  <c:v>4476442</c:v>
                </c:pt>
                <c:pt idx="837">
                  <c:v>2808148</c:v>
                </c:pt>
                <c:pt idx="838">
                  <c:v>2211002</c:v>
                </c:pt>
                <c:pt idx="839">
                  <c:v>2358980</c:v>
                </c:pt>
                <c:pt idx="840">
                  <c:v>3154846</c:v>
                </c:pt>
                <c:pt idx="841">
                  <c:v>3252503</c:v>
                </c:pt>
                <c:pt idx="842">
                  <c:v>3306646</c:v>
                </c:pt>
                <c:pt idx="843">
                  <c:v>4164345</c:v>
                </c:pt>
                <c:pt idx="844">
                  <c:v>2505385</c:v>
                </c:pt>
                <c:pt idx="845">
                  <c:v>2720714</c:v>
                </c:pt>
                <c:pt idx="846">
                  <c:v>1803375</c:v>
                </c:pt>
                <c:pt idx="847">
                  <c:v>2114019</c:v>
                </c:pt>
                <c:pt idx="848">
                  <c:v>1846163</c:v>
                </c:pt>
                <c:pt idx="849">
                  <c:v>1450621</c:v>
                </c:pt>
                <c:pt idx="850">
                  <c:v>1609829</c:v>
                </c:pt>
                <c:pt idx="851">
                  <c:v>1764466</c:v>
                </c:pt>
                <c:pt idx="852">
                  <c:v>1571477</c:v>
                </c:pt>
                <c:pt idx="853">
                  <c:v>1721162</c:v>
                </c:pt>
                <c:pt idx="854">
                  <c:v>1675141</c:v>
                </c:pt>
                <c:pt idx="855">
                  <c:v>2005114</c:v>
                </c:pt>
                <c:pt idx="856">
                  <c:v>2146948</c:v>
                </c:pt>
                <c:pt idx="857">
                  <c:v>3022025</c:v>
                </c:pt>
                <c:pt idx="858">
                  <c:v>2554774</c:v>
                </c:pt>
                <c:pt idx="859">
                  <c:v>3061106</c:v>
                </c:pt>
                <c:pt idx="860">
                  <c:v>3000726</c:v>
                </c:pt>
                <c:pt idx="861">
                  <c:v>3581253</c:v>
                </c:pt>
                <c:pt idx="862">
                  <c:v>2363124</c:v>
                </c:pt>
                <c:pt idx="863">
                  <c:v>2697405</c:v>
                </c:pt>
                <c:pt idx="864">
                  <c:v>2532174</c:v>
                </c:pt>
                <c:pt idx="865">
                  <c:v>2771772</c:v>
                </c:pt>
                <c:pt idx="866">
                  <c:v>3858988</c:v>
                </c:pt>
                <c:pt idx="867">
                  <c:v>4419205</c:v>
                </c:pt>
                <c:pt idx="868">
                  <c:v>3200352</c:v>
                </c:pt>
                <c:pt idx="869">
                  <c:v>3508273</c:v>
                </c:pt>
                <c:pt idx="870">
                  <c:v>2105915</c:v>
                </c:pt>
                <c:pt idx="871">
                  <c:v>2964880</c:v>
                </c:pt>
                <c:pt idx="872">
                  <c:v>2383254</c:v>
                </c:pt>
                <c:pt idx="873">
                  <c:v>2266132</c:v>
                </c:pt>
                <c:pt idx="874">
                  <c:v>2901232</c:v>
                </c:pt>
                <c:pt idx="875">
                  <c:v>4156589</c:v>
                </c:pt>
                <c:pt idx="876">
                  <c:v>2010099</c:v>
                </c:pt>
                <c:pt idx="877">
                  <c:v>3612949</c:v>
                </c:pt>
              </c:numCache>
            </c:numRef>
          </c:val>
          <c:extLst>
            <c:ext xmlns:c16="http://schemas.microsoft.com/office/drawing/2014/chart" uri="{C3380CC4-5D6E-409C-BE32-E72D297353CC}">
              <c16:uniqueId val="{00000001-05E0-4493-AA8B-FCF732B31BCD}"/>
            </c:ext>
          </c:extLst>
        </c:ser>
        <c:dLbls>
          <c:showLegendKey val="0"/>
          <c:showVal val="0"/>
          <c:showCatName val="0"/>
          <c:showSerName val="0"/>
          <c:showPercent val="0"/>
          <c:showBubbleSize val="0"/>
        </c:dLbls>
        <c:gapWidth val="150"/>
        <c:axId val="1899921903"/>
        <c:axId val="1899918991"/>
      </c:barChart>
      <c:lineChart>
        <c:grouping val="standard"/>
        <c:varyColors val="0"/>
        <c:ser>
          <c:idx val="0"/>
          <c:order val="0"/>
          <c:tx>
            <c:strRef>
              <c:f>Sheet1!$B$1</c:f>
              <c:strCache>
                <c:ptCount val="1"/>
                <c:pt idx="0">
                  <c:v>close</c:v>
                </c:pt>
              </c:strCache>
            </c:strRef>
          </c:tx>
          <c:spPr>
            <a:ln w="6350" cap="rnd">
              <a:solidFill>
                <a:schemeClr val="accent1"/>
              </a:solidFill>
              <a:round/>
            </a:ln>
            <a:effectLst/>
          </c:spPr>
          <c:marker>
            <c:symbol val="none"/>
          </c:marker>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Sheet1!$B$2:$B$879</c:f>
              <c:numCache>
                <c:formatCode>General</c:formatCode>
                <c:ptCount val="878"/>
                <c:pt idx="0">
                  <c:v>560.01</c:v>
                </c:pt>
                <c:pt idx="1">
                  <c:v>555.54</c:v>
                </c:pt>
                <c:pt idx="2">
                  <c:v>546.76</c:v>
                </c:pt>
                <c:pt idx="3">
                  <c:v>528.66</c:v>
                </c:pt>
                <c:pt idx="4">
                  <c:v>526.88</c:v>
                </c:pt>
                <c:pt idx="5">
                  <c:v>524.16999999999996</c:v>
                </c:pt>
                <c:pt idx="6">
                  <c:v>533.44000000000005</c:v>
                </c:pt>
                <c:pt idx="7">
                  <c:v>522.95000000000005</c:v>
                </c:pt>
                <c:pt idx="8">
                  <c:v>522.25</c:v>
                </c:pt>
                <c:pt idx="9">
                  <c:v>518.74</c:v>
                </c:pt>
                <c:pt idx="10">
                  <c:v>525.30999999999995</c:v>
                </c:pt>
                <c:pt idx="11">
                  <c:v>458.74</c:v>
                </c:pt>
                <c:pt idx="12">
                  <c:v>459.87</c:v>
                </c:pt>
                <c:pt idx="13">
                  <c:v>462.69</c:v>
                </c:pt>
                <c:pt idx="14">
                  <c:v>459.94</c:v>
                </c:pt>
                <c:pt idx="15">
                  <c:v>465.43</c:v>
                </c:pt>
                <c:pt idx="16">
                  <c:v>458.13</c:v>
                </c:pt>
                <c:pt idx="17">
                  <c:v>455.8</c:v>
                </c:pt>
                <c:pt idx="18">
                  <c:v>448.37</c:v>
                </c:pt>
                <c:pt idx="19">
                  <c:v>439.02</c:v>
                </c:pt>
                <c:pt idx="20">
                  <c:v>444.76</c:v>
                </c:pt>
                <c:pt idx="21">
                  <c:v>445.87</c:v>
                </c:pt>
                <c:pt idx="22">
                  <c:v>477.6</c:v>
                </c:pt>
                <c:pt idx="23">
                  <c:v>478.43</c:v>
                </c:pt>
                <c:pt idx="24">
                  <c:v>475.43</c:v>
                </c:pt>
                <c:pt idx="25">
                  <c:v>483.31</c:v>
                </c:pt>
                <c:pt idx="26">
                  <c:v>483.93</c:v>
                </c:pt>
                <c:pt idx="27">
                  <c:v>481.85</c:v>
                </c:pt>
                <c:pt idx="28">
                  <c:v>484.69</c:v>
                </c:pt>
                <c:pt idx="29">
                  <c:v>483.43</c:v>
                </c:pt>
                <c:pt idx="30">
                  <c:v>482.88</c:v>
                </c:pt>
                <c:pt idx="31">
                  <c:v>485.35</c:v>
                </c:pt>
                <c:pt idx="32">
                  <c:v>475.95</c:v>
                </c:pt>
                <c:pt idx="33">
                  <c:v>483.11</c:v>
                </c:pt>
                <c:pt idx="34">
                  <c:v>482.29</c:v>
                </c:pt>
                <c:pt idx="35">
                  <c:v>482.65</c:v>
                </c:pt>
                <c:pt idx="36">
                  <c:v>488.1</c:v>
                </c:pt>
                <c:pt idx="37">
                  <c:v>492.27</c:v>
                </c:pt>
                <c:pt idx="38">
                  <c:v>493.59</c:v>
                </c:pt>
                <c:pt idx="39">
                  <c:v>486.18</c:v>
                </c:pt>
                <c:pt idx="40">
                  <c:v>476.57</c:v>
                </c:pt>
                <c:pt idx="41">
                  <c:v>469.39</c:v>
                </c:pt>
                <c:pt idx="42">
                  <c:v>462.83</c:v>
                </c:pt>
                <c:pt idx="43">
                  <c:v>473.07</c:v>
                </c:pt>
                <c:pt idx="44">
                  <c:v>477.56</c:v>
                </c:pt>
                <c:pt idx="45">
                  <c:v>473.44</c:v>
                </c:pt>
                <c:pt idx="46">
                  <c:v>477.12</c:v>
                </c:pt>
                <c:pt idx="47">
                  <c:v>472.9</c:v>
                </c:pt>
                <c:pt idx="48">
                  <c:v>466.89</c:v>
                </c:pt>
                <c:pt idx="49">
                  <c:v>465.02</c:v>
                </c:pt>
                <c:pt idx="50">
                  <c:v>473.18</c:v>
                </c:pt>
                <c:pt idx="51">
                  <c:v>474.45</c:v>
                </c:pt>
                <c:pt idx="52">
                  <c:v>476.22</c:v>
                </c:pt>
                <c:pt idx="53">
                  <c:v>470.1</c:v>
                </c:pt>
                <c:pt idx="54">
                  <c:v>474.09</c:v>
                </c:pt>
                <c:pt idx="55">
                  <c:v>484.28</c:v>
                </c:pt>
                <c:pt idx="56">
                  <c:v>487.22</c:v>
                </c:pt>
                <c:pt idx="57">
                  <c:v>492.55</c:v>
                </c:pt>
                <c:pt idx="58">
                  <c:v>484.28</c:v>
                </c:pt>
                <c:pt idx="59">
                  <c:v>485.12</c:v>
                </c:pt>
                <c:pt idx="60">
                  <c:v>487.11</c:v>
                </c:pt>
                <c:pt idx="61">
                  <c:v>497.01</c:v>
                </c:pt>
                <c:pt idx="62">
                  <c:v>499.21</c:v>
                </c:pt>
                <c:pt idx="63">
                  <c:v>502.09</c:v>
                </c:pt>
                <c:pt idx="64">
                  <c:v>504.6</c:v>
                </c:pt>
                <c:pt idx="65">
                  <c:v>504.4</c:v>
                </c:pt>
                <c:pt idx="66">
                  <c:v>507.6</c:v>
                </c:pt>
                <c:pt idx="67">
                  <c:v>507.23</c:v>
                </c:pt>
                <c:pt idx="68">
                  <c:v>499.52</c:v>
                </c:pt>
                <c:pt idx="69">
                  <c:v>511.25</c:v>
                </c:pt>
                <c:pt idx="70">
                  <c:v>519.14</c:v>
                </c:pt>
                <c:pt idx="71">
                  <c:v>521.19000000000005</c:v>
                </c:pt>
                <c:pt idx="72">
                  <c:v>513.86</c:v>
                </c:pt>
                <c:pt idx="73">
                  <c:v>492.46</c:v>
                </c:pt>
                <c:pt idx="74">
                  <c:v>570.45000000000005</c:v>
                </c:pt>
                <c:pt idx="75">
                  <c:v>573.54999999999995</c:v>
                </c:pt>
                <c:pt idx="76">
                  <c:v>579.14</c:v>
                </c:pt>
                <c:pt idx="77">
                  <c:v>560.41999999999996</c:v>
                </c:pt>
                <c:pt idx="78">
                  <c:v>551.69000000000005</c:v>
                </c:pt>
                <c:pt idx="79">
                  <c:v>556.04</c:v>
                </c:pt>
                <c:pt idx="80">
                  <c:v>543.09</c:v>
                </c:pt>
                <c:pt idx="81">
                  <c:v>544.84</c:v>
                </c:pt>
                <c:pt idx="82">
                  <c:v>567.94000000000005</c:v>
                </c:pt>
                <c:pt idx="83">
                  <c:v>570.92999999999995</c:v>
                </c:pt>
                <c:pt idx="84">
                  <c:v>560.28</c:v>
                </c:pt>
                <c:pt idx="85">
                  <c:v>551.82000000000005</c:v>
                </c:pt>
                <c:pt idx="86">
                  <c:v>552.49</c:v>
                </c:pt>
                <c:pt idx="87">
                  <c:v>560.48</c:v>
                </c:pt>
                <c:pt idx="88">
                  <c:v>553.44000000000005</c:v>
                </c:pt>
                <c:pt idx="89">
                  <c:v>537.57000000000005</c:v>
                </c:pt>
                <c:pt idx="90">
                  <c:v>538.52</c:v>
                </c:pt>
                <c:pt idx="91">
                  <c:v>541.91</c:v>
                </c:pt>
                <c:pt idx="92">
                  <c:v>546.66</c:v>
                </c:pt>
                <c:pt idx="93">
                  <c:v>590.44000000000005</c:v>
                </c:pt>
                <c:pt idx="94">
                  <c:v>604.66</c:v>
                </c:pt>
                <c:pt idx="95">
                  <c:v>601.89</c:v>
                </c:pt>
                <c:pt idx="96">
                  <c:v>611.84</c:v>
                </c:pt>
                <c:pt idx="97">
                  <c:v>627.21</c:v>
                </c:pt>
                <c:pt idx="98">
                  <c:v>615.86</c:v>
                </c:pt>
                <c:pt idx="99">
                  <c:v>615.85</c:v>
                </c:pt>
                <c:pt idx="100">
                  <c:v>607.14</c:v>
                </c:pt>
                <c:pt idx="101">
                  <c:v>630.5</c:v>
                </c:pt>
                <c:pt idx="102">
                  <c:v>634.76</c:v>
                </c:pt>
                <c:pt idx="103">
                  <c:v>627.91</c:v>
                </c:pt>
                <c:pt idx="104">
                  <c:v>617.78</c:v>
                </c:pt>
                <c:pt idx="105">
                  <c:v>627.96</c:v>
                </c:pt>
                <c:pt idx="106">
                  <c:v>630.23</c:v>
                </c:pt>
                <c:pt idx="107">
                  <c:v>613.92999999999995</c:v>
                </c:pt>
                <c:pt idx="108">
                  <c:v>622.58000000000004</c:v>
                </c:pt>
                <c:pt idx="109">
                  <c:v>606.48</c:v>
                </c:pt>
                <c:pt idx="110">
                  <c:v>597.17999999999995</c:v>
                </c:pt>
                <c:pt idx="111">
                  <c:v>603.59</c:v>
                </c:pt>
                <c:pt idx="112">
                  <c:v>611.54999999999995</c:v>
                </c:pt>
                <c:pt idx="113">
                  <c:v>593.70000000000005</c:v>
                </c:pt>
                <c:pt idx="114">
                  <c:v>596.1</c:v>
                </c:pt>
                <c:pt idx="115">
                  <c:v>597.67999999999995</c:v>
                </c:pt>
                <c:pt idx="116">
                  <c:v>596.54</c:v>
                </c:pt>
                <c:pt idx="117">
                  <c:v>597.49</c:v>
                </c:pt>
                <c:pt idx="118">
                  <c:v>591.03</c:v>
                </c:pt>
                <c:pt idx="119">
                  <c:v>586.20000000000005</c:v>
                </c:pt>
                <c:pt idx="120">
                  <c:v>580.54999999999995</c:v>
                </c:pt>
                <c:pt idx="121">
                  <c:v>564.6</c:v>
                </c:pt>
                <c:pt idx="122">
                  <c:v>567.04999999999995</c:v>
                </c:pt>
                <c:pt idx="123">
                  <c:v>571.79</c:v>
                </c:pt>
                <c:pt idx="124">
                  <c:v>580.07000000000005</c:v>
                </c:pt>
                <c:pt idx="125">
                  <c:v>596.6</c:v>
                </c:pt>
                <c:pt idx="126">
                  <c:v>595.52</c:v>
                </c:pt>
                <c:pt idx="127">
                  <c:v>596.08000000000004</c:v>
                </c:pt>
                <c:pt idx="128">
                  <c:v>598.26</c:v>
                </c:pt>
                <c:pt idx="129">
                  <c:v>598.75</c:v>
                </c:pt>
                <c:pt idx="130">
                  <c:v>600.14</c:v>
                </c:pt>
                <c:pt idx="131">
                  <c:v>596.05999999999995</c:v>
                </c:pt>
                <c:pt idx="132">
                  <c:v>604.64</c:v>
                </c:pt>
                <c:pt idx="133">
                  <c:v>599.13</c:v>
                </c:pt>
                <c:pt idx="134">
                  <c:v>584.67999999999995</c:v>
                </c:pt>
                <c:pt idx="135">
                  <c:v>584.64</c:v>
                </c:pt>
                <c:pt idx="136">
                  <c:v>624.26</c:v>
                </c:pt>
                <c:pt idx="137">
                  <c:v>633.66</c:v>
                </c:pt>
                <c:pt idx="138">
                  <c:v>625.20000000000005</c:v>
                </c:pt>
                <c:pt idx="139">
                  <c:v>610.01</c:v>
                </c:pt>
                <c:pt idx="140">
                  <c:v>608.78</c:v>
                </c:pt>
                <c:pt idx="141">
                  <c:v>595.70000000000005</c:v>
                </c:pt>
                <c:pt idx="142">
                  <c:v>602.22</c:v>
                </c:pt>
                <c:pt idx="143">
                  <c:v>604.55999999999995</c:v>
                </c:pt>
                <c:pt idx="144">
                  <c:v>612.47</c:v>
                </c:pt>
                <c:pt idx="145">
                  <c:v>611.01</c:v>
                </c:pt>
                <c:pt idx="146">
                  <c:v>617.39</c:v>
                </c:pt>
                <c:pt idx="147">
                  <c:v>623.32000000000005</c:v>
                </c:pt>
                <c:pt idx="148">
                  <c:v>619.27</c:v>
                </c:pt>
                <c:pt idx="149">
                  <c:v>619.42999999999995</c:v>
                </c:pt>
                <c:pt idx="150">
                  <c:v>619.72</c:v>
                </c:pt>
                <c:pt idx="151">
                  <c:v>610.99</c:v>
                </c:pt>
                <c:pt idx="152">
                  <c:v>612.70000000000005</c:v>
                </c:pt>
                <c:pt idx="153">
                  <c:v>602.66</c:v>
                </c:pt>
                <c:pt idx="154">
                  <c:v>602.05999999999995</c:v>
                </c:pt>
                <c:pt idx="155">
                  <c:v>595.30999999999995</c:v>
                </c:pt>
                <c:pt idx="156">
                  <c:v>604.33000000000004</c:v>
                </c:pt>
                <c:pt idx="157">
                  <c:v>590.34</c:v>
                </c:pt>
                <c:pt idx="158">
                  <c:v>597.22</c:v>
                </c:pt>
                <c:pt idx="159">
                  <c:v>577.74</c:v>
                </c:pt>
                <c:pt idx="160">
                  <c:v>585.30999999999995</c:v>
                </c:pt>
                <c:pt idx="161">
                  <c:v>585.20000000000005</c:v>
                </c:pt>
                <c:pt idx="162">
                  <c:v>565.45000000000005</c:v>
                </c:pt>
                <c:pt idx="163">
                  <c:v>563.66</c:v>
                </c:pt>
                <c:pt idx="164">
                  <c:v>558.71</c:v>
                </c:pt>
                <c:pt idx="165">
                  <c:v>544.5</c:v>
                </c:pt>
                <c:pt idx="166">
                  <c:v>532.05999999999995</c:v>
                </c:pt>
                <c:pt idx="167">
                  <c:v>526.94000000000005</c:v>
                </c:pt>
                <c:pt idx="168">
                  <c:v>508.12</c:v>
                </c:pt>
                <c:pt idx="169">
                  <c:v>514.28</c:v>
                </c:pt>
                <c:pt idx="170">
                  <c:v>521.14</c:v>
                </c:pt>
                <c:pt idx="171">
                  <c:v>539.55999999999995</c:v>
                </c:pt>
                <c:pt idx="172">
                  <c:v>540.41</c:v>
                </c:pt>
                <c:pt idx="173">
                  <c:v>540.96</c:v>
                </c:pt>
                <c:pt idx="174">
                  <c:v>555.74</c:v>
                </c:pt>
                <c:pt idx="175">
                  <c:v>557.87</c:v>
                </c:pt>
                <c:pt idx="176">
                  <c:v>560.09</c:v>
                </c:pt>
                <c:pt idx="177">
                  <c:v>550.74</c:v>
                </c:pt>
                <c:pt idx="178">
                  <c:v>548.76</c:v>
                </c:pt>
                <c:pt idx="179">
                  <c:v>559.63</c:v>
                </c:pt>
                <c:pt idx="180">
                  <c:v>549.91</c:v>
                </c:pt>
                <c:pt idx="181">
                  <c:v>532.72</c:v>
                </c:pt>
                <c:pt idx="182">
                  <c:v>529.29</c:v>
                </c:pt>
                <c:pt idx="183">
                  <c:v>526.67999999999995</c:v>
                </c:pt>
                <c:pt idx="184">
                  <c:v>516.44000000000005</c:v>
                </c:pt>
                <c:pt idx="185">
                  <c:v>518.41999999999996</c:v>
                </c:pt>
                <c:pt idx="186">
                  <c:v>507.03</c:v>
                </c:pt>
                <c:pt idx="187">
                  <c:v>521.13</c:v>
                </c:pt>
                <c:pt idx="188">
                  <c:v>509.9</c:v>
                </c:pt>
                <c:pt idx="189">
                  <c:v>504.67</c:v>
                </c:pt>
                <c:pt idx="190">
                  <c:v>502.6</c:v>
                </c:pt>
                <c:pt idx="191">
                  <c:v>506.3</c:v>
                </c:pt>
                <c:pt idx="192">
                  <c:v>511.6</c:v>
                </c:pt>
                <c:pt idx="193">
                  <c:v>512.9</c:v>
                </c:pt>
                <c:pt idx="194">
                  <c:v>513.88</c:v>
                </c:pt>
                <c:pt idx="195">
                  <c:v>535.78</c:v>
                </c:pt>
                <c:pt idx="196">
                  <c:v>541.69000000000005</c:v>
                </c:pt>
                <c:pt idx="197">
                  <c:v>532.41999999999996</c:v>
                </c:pt>
                <c:pt idx="198">
                  <c:v>528.89</c:v>
                </c:pt>
                <c:pt idx="199">
                  <c:v>552.16</c:v>
                </c:pt>
                <c:pt idx="200">
                  <c:v>553.55999999999995</c:v>
                </c:pt>
                <c:pt idx="201">
                  <c:v>542.21</c:v>
                </c:pt>
                <c:pt idx="202">
                  <c:v>564.5</c:v>
                </c:pt>
                <c:pt idx="203">
                  <c:v>560.36</c:v>
                </c:pt>
                <c:pt idx="204">
                  <c:v>560.46</c:v>
                </c:pt>
                <c:pt idx="205">
                  <c:v>561.94000000000005</c:v>
                </c:pt>
                <c:pt idx="206">
                  <c:v>564.88</c:v>
                </c:pt>
                <c:pt idx="207">
                  <c:v>563.21</c:v>
                </c:pt>
                <c:pt idx="208">
                  <c:v>559.34</c:v>
                </c:pt>
                <c:pt idx="209">
                  <c:v>545.36</c:v>
                </c:pt>
                <c:pt idx="210">
                  <c:v>540.57000000000005</c:v>
                </c:pt>
                <c:pt idx="211">
                  <c:v>529.91999999999996</c:v>
                </c:pt>
                <c:pt idx="212">
                  <c:v>525.05999999999995</c:v>
                </c:pt>
                <c:pt idx="213">
                  <c:v>512.42999999999995</c:v>
                </c:pt>
                <c:pt idx="214">
                  <c:v>530.71</c:v>
                </c:pt>
                <c:pt idx="215">
                  <c:v>519.48</c:v>
                </c:pt>
                <c:pt idx="216">
                  <c:v>520.47</c:v>
                </c:pt>
                <c:pt idx="217">
                  <c:v>508.13</c:v>
                </c:pt>
                <c:pt idx="218">
                  <c:v>511.67</c:v>
                </c:pt>
                <c:pt idx="219">
                  <c:v>514.49</c:v>
                </c:pt>
                <c:pt idx="220">
                  <c:v>518.70000000000005</c:v>
                </c:pt>
                <c:pt idx="221">
                  <c:v>522.25</c:v>
                </c:pt>
                <c:pt idx="222">
                  <c:v>508.45</c:v>
                </c:pt>
                <c:pt idx="223">
                  <c:v>515.83000000000004</c:v>
                </c:pt>
                <c:pt idx="224">
                  <c:v>513.78</c:v>
                </c:pt>
                <c:pt idx="225">
                  <c:v>520.6</c:v>
                </c:pt>
                <c:pt idx="226">
                  <c:v>529.73</c:v>
                </c:pt>
                <c:pt idx="227">
                  <c:v>526.88</c:v>
                </c:pt>
                <c:pt idx="228">
                  <c:v>523.76</c:v>
                </c:pt>
                <c:pt idx="229">
                  <c:v>530.29999999999995</c:v>
                </c:pt>
                <c:pt idx="230">
                  <c:v>549.1</c:v>
                </c:pt>
                <c:pt idx="231">
                  <c:v>546.169983</c:v>
                </c:pt>
                <c:pt idx="232">
                  <c:v>528.86999500000002</c:v>
                </c:pt>
                <c:pt idx="233">
                  <c:v>513.96997099999999</c:v>
                </c:pt>
                <c:pt idx="234">
                  <c:v>514.54998799999998</c:v>
                </c:pt>
                <c:pt idx="235">
                  <c:v>525.34002699999996</c:v>
                </c:pt>
                <c:pt idx="236">
                  <c:v>523.85998500000005</c:v>
                </c:pt>
                <c:pt idx="237">
                  <c:v>520.22997999999995</c:v>
                </c:pt>
                <c:pt idx="238">
                  <c:v>516.88000499999998</c:v>
                </c:pt>
                <c:pt idx="239">
                  <c:v>527.169983</c:v>
                </c:pt>
                <c:pt idx="240">
                  <c:v>532.22997999999995</c:v>
                </c:pt>
                <c:pt idx="241">
                  <c:v>522</c:v>
                </c:pt>
                <c:pt idx="242">
                  <c:v>514.830017</c:v>
                </c:pt>
                <c:pt idx="243">
                  <c:v>517.28002900000001</c:v>
                </c:pt>
                <c:pt idx="244">
                  <c:v>507.35998499999999</c:v>
                </c:pt>
                <c:pt idx="245">
                  <c:v>504.73998999999998</c:v>
                </c:pt>
                <c:pt idx="246">
                  <c:v>496.35000600000001</c:v>
                </c:pt>
                <c:pt idx="247">
                  <c:v>485.26998900000001</c:v>
                </c:pt>
                <c:pt idx="248">
                  <c:v>481.290009</c:v>
                </c:pt>
                <c:pt idx="249">
                  <c:v>487.26001000000002</c:v>
                </c:pt>
                <c:pt idx="250">
                  <c:v>485.209991</c:v>
                </c:pt>
                <c:pt idx="251">
                  <c:v>488.98998999999998</c:v>
                </c:pt>
                <c:pt idx="252">
                  <c:v>483.76998900000001</c:v>
                </c:pt>
                <c:pt idx="253">
                  <c:v>482.42999300000002</c:v>
                </c:pt>
                <c:pt idx="254">
                  <c:v>489.26998900000001</c:v>
                </c:pt>
                <c:pt idx="255">
                  <c:v>479.51001000000002</c:v>
                </c:pt>
                <c:pt idx="256">
                  <c:v>484.72000100000002</c:v>
                </c:pt>
                <c:pt idx="257">
                  <c:v>477.57998700000002</c:v>
                </c:pt>
                <c:pt idx="258">
                  <c:v>477.48001099999999</c:v>
                </c:pt>
                <c:pt idx="259">
                  <c:v>485.85998499999999</c:v>
                </c:pt>
                <c:pt idx="260">
                  <c:v>495.17999300000002</c:v>
                </c:pt>
                <c:pt idx="261">
                  <c:v>490.91000400000001</c:v>
                </c:pt>
                <c:pt idx="262">
                  <c:v>479.52999899999998</c:v>
                </c:pt>
                <c:pt idx="263">
                  <c:v>478.98998999999998</c:v>
                </c:pt>
                <c:pt idx="264">
                  <c:v>474.63000499999998</c:v>
                </c:pt>
                <c:pt idx="265">
                  <c:v>454</c:v>
                </c:pt>
                <c:pt idx="266">
                  <c:v>439.02999899999998</c:v>
                </c:pt>
                <c:pt idx="267">
                  <c:v>418.32000699999998</c:v>
                </c:pt>
                <c:pt idx="268">
                  <c:v>432.89001500000001</c:v>
                </c:pt>
                <c:pt idx="269">
                  <c:v>434.17999300000002</c:v>
                </c:pt>
                <c:pt idx="270">
                  <c:v>436.36999500000002</c:v>
                </c:pt>
                <c:pt idx="271">
                  <c:v>426.75</c:v>
                </c:pt>
                <c:pt idx="272">
                  <c:v>417.790009</c:v>
                </c:pt>
                <c:pt idx="273">
                  <c:v>417.209991</c:v>
                </c:pt>
                <c:pt idx="274">
                  <c:v>415.39001500000001</c:v>
                </c:pt>
                <c:pt idx="275">
                  <c:v>392.05999800000001</c:v>
                </c:pt>
                <c:pt idx="276">
                  <c:v>365.76001000000002</c:v>
                </c:pt>
                <c:pt idx="277">
                  <c:v>370.42001299999998</c:v>
                </c:pt>
                <c:pt idx="278">
                  <c:v>372.04998799999998</c:v>
                </c:pt>
                <c:pt idx="279">
                  <c:v>371.25</c:v>
                </c:pt>
                <c:pt idx="280">
                  <c:v>360.42999300000002</c:v>
                </c:pt>
                <c:pt idx="281">
                  <c:v>356.63000499999998</c:v>
                </c:pt>
                <c:pt idx="282">
                  <c:v>345.10998499999999</c:v>
                </c:pt>
                <c:pt idx="283">
                  <c:v>345.67001299999998</c:v>
                </c:pt>
                <c:pt idx="284">
                  <c:v>335.45001200000002</c:v>
                </c:pt>
                <c:pt idx="285">
                  <c:v>341.57998700000002</c:v>
                </c:pt>
                <c:pt idx="286">
                  <c:v>344.01998900000001</c:v>
                </c:pt>
                <c:pt idx="287">
                  <c:v>342.64999399999999</c:v>
                </c:pt>
                <c:pt idx="288">
                  <c:v>344.05999800000001</c:v>
                </c:pt>
                <c:pt idx="289">
                  <c:v>348.39999399999999</c:v>
                </c:pt>
                <c:pt idx="290">
                  <c:v>335.82998700000002</c:v>
                </c:pt>
                <c:pt idx="291">
                  <c:v>345.25</c:v>
                </c:pt>
                <c:pt idx="292">
                  <c:v>368.66000400000001</c:v>
                </c:pt>
                <c:pt idx="293">
                  <c:v>374.14999399999999</c:v>
                </c:pt>
                <c:pt idx="294">
                  <c:v>377.55999800000001</c:v>
                </c:pt>
                <c:pt idx="295">
                  <c:v>371.42001299999998</c:v>
                </c:pt>
                <c:pt idx="296">
                  <c:v>363.05999800000001</c:v>
                </c:pt>
                <c:pt idx="297">
                  <c:v>369.58999599999999</c:v>
                </c:pt>
                <c:pt idx="298">
                  <c:v>377.33999599999999</c:v>
                </c:pt>
                <c:pt idx="299">
                  <c:v>377.67001299999998</c:v>
                </c:pt>
                <c:pt idx="300">
                  <c:v>380.26001000000002</c:v>
                </c:pt>
                <c:pt idx="301">
                  <c:v>380.10998499999999</c:v>
                </c:pt>
                <c:pt idx="302">
                  <c:v>377.54998799999998</c:v>
                </c:pt>
                <c:pt idx="303">
                  <c:v>377.92001299999998</c:v>
                </c:pt>
                <c:pt idx="304">
                  <c:v>379.38000499999998</c:v>
                </c:pt>
                <c:pt idx="305">
                  <c:v>378.79998799999998</c:v>
                </c:pt>
                <c:pt idx="306">
                  <c:v>369.89001500000001</c:v>
                </c:pt>
                <c:pt idx="307">
                  <c:v>371.10998499999999</c:v>
                </c:pt>
                <c:pt idx="308">
                  <c:v>376.25</c:v>
                </c:pt>
                <c:pt idx="309">
                  <c:v>380.60000600000001</c:v>
                </c:pt>
                <c:pt idx="310">
                  <c:v>382.01998900000001</c:v>
                </c:pt>
                <c:pt idx="311">
                  <c:v>385.14999399999999</c:v>
                </c:pt>
                <c:pt idx="312">
                  <c:v>380.07998700000002</c:v>
                </c:pt>
                <c:pt idx="313">
                  <c:v>385.36999500000002</c:v>
                </c:pt>
                <c:pt idx="314">
                  <c:v>381.89999399999999</c:v>
                </c:pt>
                <c:pt idx="315">
                  <c:v>379.16000400000001</c:v>
                </c:pt>
                <c:pt idx="316">
                  <c:v>373.39999399999999</c:v>
                </c:pt>
                <c:pt idx="317">
                  <c:v>373.14999399999999</c:v>
                </c:pt>
                <c:pt idx="318">
                  <c:v>374.959991</c:v>
                </c:pt>
                <c:pt idx="319">
                  <c:v>369</c:v>
                </c:pt>
                <c:pt idx="320">
                  <c:v>361.709991</c:v>
                </c:pt>
                <c:pt idx="321">
                  <c:v>374.22000100000002</c:v>
                </c:pt>
                <c:pt idx="322">
                  <c:v>362.88000499999998</c:v>
                </c:pt>
                <c:pt idx="323">
                  <c:v>358.14001500000001</c:v>
                </c:pt>
                <c:pt idx="324">
                  <c:v>353.290009</c:v>
                </c:pt>
                <c:pt idx="325">
                  <c:v>333.60998499999999</c:v>
                </c:pt>
                <c:pt idx="326">
                  <c:v>333.32998700000002</c:v>
                </c:pt>
                <c:pt idx="327">
                  <c:v>324.26998900000001</c:v>
                </c:pt>
                <c:pt idx="328">
                  <c:v>329.29998799999998</c:v>
                </c:pt>
                <c:pt idx="329">
                  <c:v>338.36999500000002</c:v>
                </c:pt>
                <c:pt idx="330">
                  <c:v>345.83999599999999</c:v>
                </c:pt>
                <c:pt idx="331">
                  <c:v>344.79998799999998</c:v>
                </c:pt>
                <c:pt idx="332">
                  <c:v>347.01998900000001</c:v>
                </c:pt>
                <c:pt idx="333">
                  <c:v>344.040009</c:v>
                </c:pt>
                <c:pt idx="334">
                  <c:v>333.5</c:v>
                </c:pt>
                <c:pt idx="335">
                  <c:v>323.38000499999998</c:v>
                </c:pt>
                <c:pt idx="336">
                  <c:v>323.95001200000002</c:v>
                </c:pt>
                <c:pt idx="337">
                  <c:v>322.32000699999998</c:v>
                </c:pt>
                <c:pt idx="338">
                  <c:v>320.540009</c:v>
                </c:pt>
                <c:pt idx="339">
                  <c:v>347.01998900000001</c:v>
                </c:pt>
                <c:pt idx="340">
                  <c:v>348.72000100000002</c:v>
                </c:pt>
                <c:pt idx="341">
                  <c:v>346.70001200000002</c:v>
                </c:pt>
                <c:pt idx="342">
                  <c:v>356.85000600000001</c:v>
                </c:pt>
                <c:pt idx="343">
                  <c:v>365.16000400000001</c:v>
                </c:pt>
                <c:pt idx="344">
                  <c:v>375.94000199999999</c:v>
                </c:pt>
                <c:pt idx="345">
                  <c:v>377.89999399999999</c:v>
                </c:pt>
                <c:pt idx="346">
                  <c:v>375</c:v>
                </c:pt>
                <c:pt idx="347">
                  <c:v>370.98998999999998</c:v>
                </c:pt>
                <c:pt idx="348">
                  <c:v>375.80999800000001</c:v>
                </c:pt>
                <c:pt idx="349">
                  <c:v>378.35998499999999</c:v>
                </c:pt>
                <c:pt idx="350">
                  <c:v>383.82000699999998</c:v>
                </c:pt>
                <c:pt idx="351">
                  <c:v>375.23001099999999</c:v>
                </c:pt>
                <c:pt idx="352">
                  <c:v>379.32998700000002</c:v>
                </c:pt>
                <c:pt idx="353">
                  <c:v>392.23001099999999</c:v>
                </c:pt>
                <c:pt idx="354">
                  <c:v>383.92001299999998</c:v>
                </c:pt>
                <c:pt idx="355">
                  <c:v>370.33999599999999</c:v>
                </c:pt>
                <c:pt idx="356">
                  <c:v>363.42001299999998</c:v>
                </c:pt>
                <c:pt idx="357">
                  <c:v>370.709991</c:v>
                </c:pt>
                <c:pt idx="358">
                  <c:v>365.82000699999998</c:v>
                </c:pt>
                <c:pt idx="359">
                  <c:v>358.17001299999998</c:v>
                </c:pt>
                <c:pt idx="360">
                  <c:v>361.32000699999998</c:v>
                </c:pt>
                <c:pt idx="361">
                  <c:v>364.98001099999999</c:v>
                </c:pt>
                <c:pt idx="362">
                  <c:v>356.38000499999998</c:v>
                </c:pt>
                <c:pt idx="363">
                  <c:v>342.52999899999998</c:v>
                </c:pt>
                <c:pt idx="364">
                  <c:v>341.30999800000001</c:v>
                </c:pt>
                <c:pt idx="365">
                  <c:v>344.38000499999998</c:v>
                </c:pt>
                <c:pt idx="366">
                  <c:v>344.38000499999998</c:v>
                </c:pt>
                <c:pt idx="367">
                  <c:v>344.540009</c:v>
                </c:pt>
                <c:pt idx="368">
                  <c:v>342.92999300000002</c:v>
                </c:pt>
                <c:pt idx="369">
                  <c:v>338.70001200000002</c:v>
                </c:pt>
                <c:pt idx="370">
                  <c:v>341.98001099999999</c:v>
                </c:pt>
                <c:pt idx="371">
                  <c:v>332.75</c:v>
                </c:pt>
                <c:pt idx="372">
                  <c:v>328.44000199999999</c:v>
                </c:pt>
                <c:pt idx="373">
                  <c:v>341.41000400000001</c:v>
                </c:pt>
                <c:pt idx="374">
                  <c:v>336.92001299999998</c:v>
                </c:pt>
                <c:pt idx="375">
                  <c:v>336.52999899999998</c:v>
                </c:pt>
                <c:pt idx="376">
                  <c:v>337.57998700000002</c:v>
                </c:pt>
                <c:pt idx="377">
                  <c:v>328.32998700000002</c:v>
                </c:pt>
                <c:pt idx="378">
                  <c:v>335.08999599999999</c:v>
                </c:pt>
                <c:pt idx="379">
                  <c:v>338.45001200000002</c:v>
                </c:pt>
                <c:pt idx="380">
                  <c:v>336.51998900000001</c:v>
                </c:pt>
                <c:pt idx="381">
                  <c:v>341.38000499999998</c:v>
                </c:pt>
                <c:pt idx="382">
                  <c:v>338.22000100000002</c:v>
                </c:pt>
                <c:pt idx="383">
                  <c:v>328.76001000000002</c:v>
                </c:pt>
                <c:pt idx="384">
                  <c:v>338.540009</c:v>
                </c:pt>
                <c:pt idx="385">
                  <c:v>328.709991</c:v>
                </c:pt>
                <c:pt idx="386">
                  <c:v>339.92001299999998</c:v>
                </c:pt>
                <c:pt idx="387">
                  <c:v>342.459991</c:v>
                </c:pt>
                <c:pt idx="388">
                  <c:v>338.17001299999998</c:v>
                </c:pt>
                <c:pt idx="389">
                  <c:v>330.64001500000001</c:v>
                </c:pt>
                <c:pt idx="390">
                  <c:v>332.57998700000002</c:v>
                </c:pt>
                <c:pt idx="391">
                  <c:v>326.67999300000002</c:v>
                </c:pt>
                <c:pt idx="392">
                  <c:v>331.14999399999999</c:v>
                </c:pt>
                <c:pt idx="393">
                  <c:v>334.08999599999999</c:v>
                </c:pt>
                <c:pt idx="394">
                  <c:v>341.52999899999998</c:v>
                </c:pt>
                <c:pt idx="395">
                  <c:v>344.10998499999999</c:v>
                </c:pt>
                <c:pt idx="396">
                  <c:v>344.92999300000002</c:v>
                </c:pt>
                <c:pt idx="397">
                  <c:v>326.77999899999998</c:v>
                </c:pt>
                <c:pt idx="398">
                  <c:v>328.97000100000002</c:v>
                </c:pt>
                <c:pt idx="399">
                  <c:v>334.29998799999998</c:v>
                </c:pt>
                <c:pt idx="400">
                  <c:v>335.77999899999998</c:v>
                </c:pt>
                <c:pt idx="401">
                  <c:v>330.88000499999998</c:v>
                </c:pt>
                <c:pt idx="402">
                  <c:v>321.48998999999998</c:v>
                </c:pt>
                <c:pt idx="403">
                  <c:v>330.85998499999999</c:v>
                </c:pt>
                <c:pt idx="404">
                  <c:v>337.82998700000002</c:v>
                </c:pt>
                <c:pt idx="405">
                  <c:v>338.41000400000001</c:v>
                </c:pt>
                <c:pt idx="406">
                  <c:v>345.959991</c:v>
                </c:pt>
                <c:pt idx="407">
                  <c:v>340.36999500000002</c:v>
                </c:pt>
                <c:pt idx="408">
                  <c:v>341.14999399999999</c:v>
                </c:pt>
                <c:pt idx="409">
                  <c:v>329.95001200000002</c:v>
                </c:pt>
                <c:pt idx="410">
                  <c:v>298.86999500000002</c:v>
                </c:pt>
                <c:pt idx="411">
                  <c:v>302.17001299999998</c:v>
                </c:pt>
                <c:pt idx="412">
                  <c:v>299.540009</c:v>
                </c:pt>
                <c:pt idx="413">
                  <c:v>285.75</c:v>
                </c:pt>
                <c:pt idx="414">
                  <c:v>285.92999300000002</c:v>
                </c:pt>
                <c:pt idx="415">
                  <c:v>301.22000100000002</c:v>
                </c:pt>
                <c:pt idx="416">
                  <c:v>316.01998900000001</c:v>
                </c:pt>
                <c:pt idx="417">
                  <c:v>318.5</c:v>
                </c:pt>
                <c:pt idx="418">
                  <c:v>325.67999300000002</c:v>
                </c:pt>
                <c:pt idx="419">
                  <c:v>318.64999399999999</c:v>
                </c:pt>
                <c:pt idx="420">
                  <c:v>320.48001099999999</c:v>
                </c:pt>
                <c:pt idx="421">
                  <c:v>323.790009</c:v>
                </c:pt>
                <c:pt idx="422">
                  <c:v>316.22000100000002</c:v>
                </c:pt>
                <c:pt idx="423">
                  <c:v>306.36999500000002</c:v>
                </c:pt>
                <c:pt idx="424">
                  <c:v>302.38000499999998</c:v>
                </c:pt>
                <c:pt idx="425">
                  <c:v>299.82998700000002</c:v>
                </c:pt>
                <c:pt idx="426">
                  <c:v>292.98001099999999</c:v>
                </c:pt>
                <c:pt idx="427">
                  <c:v>293.5</c:v>
                </c:pt>
                <c:pt idx="428">
                  <c:v>287.94000199999999</c:v>
                </c:pt>
                <c:pt idx="429">
                  <c:v>294.73998999999998</c:v>
                </c:pt>
                <c:pt idx="430">
                  <c:v>286.14999399999999</c:v>
                </c:pt>
                <c:pt idx="431">
                  <c:v>284.82998700000002</c:v>
                </c:pt>
                <c:pt idx="432">
                  <c:v>285.72000100000002</c:v>
                </c:pt>
                <c:pt idx="433">
                  <c:v>288.76998900000001</c:v>
                </c:pt>
                <c:pt idx="434">
                  <c:v>298.41000400000001</c:v>
                </c:pt>
                <c:pt idx="435">
                  <c:v>297.38000499999998</c:v>
                </c:pt>
                <c:pt idx="436">
                  <c:v>294.97000100000002</c:v>
                </c:pt>
                <c:pt idx="437">
                  <c:v>285.23998999999998</c:v>
                </c:pt>
                <c:pt idx="438">
                  <c:v>275.20001200000002</c:v>
                </c:pt>
                <c:pt idx="439">
                  <c:v>278.25</c:v>
                </c:pt>
                <c:pt idx="440">
                  <c:v>281.39999399999999</c:v>
                </c:pt>
                <c:pt idx="441">
                  <c:v>277.57000699999998</c:v>
                </c:pt>
                <c:pt idx="442">
                  <c:v>276.959991</c:v>
                </c:pt>
                <c:pt idx="443">
                  <c:v>284.55999800000001</c:v>
                </c:pt>
                <c:pt idx="444">
                  <c:v>287.05999800000001</c:v>
                </c:pt>
                <c:pt idx="445">
                  <c:v>286.29998799999998</c:v>
                </c:pt>
                <c:pt idx="446">
                  <c:v>291.05999800000001</c:v>
                </c:pt>
                <c:pt idx="447">
                  <c:v>296.05999800000001</c:v>
                </c:pt>
                <c:pt idx="448">
                  <c:v>299.5</c:v>
                </c:pt>
                <c:pt idx="449">
                  <c:v>309.13000499999998</c:v>
                </c:pt>
                <c:pt idx="450">
                  <c:v>371.51998900000001</c:v>
                </c:pt>
                <c:pt idx="451">
                  <c:v>368.39001500000001</c:v>
                </c:pt>
                <c:pt idx="452">
                  <c:v>396.35998499999999</c:v>
                </c:pt>
                <c:pt idx="453">
                  <c:v>394.77999899999998</c:v>
                </c:pt>
                <c:pt idx="454">
                  <c:v>383.63000499999998</c:v>
                </c:pt>
                <c:pt idx="455">
                  <c:v>379.72000100000002</c:v>
                </c:pt>
                <c:pt idx="456">
                  <c:v>368.29998799999998</c:v>
                </c:pt>
                <c:pt idx="457">
                  <c:v>368.14001500000001</c:v>
                </c:pt>
                <c:pt idx="458">
                  <c:v>370.52999899999998</c:v>
                </c:pt>
                <c:pt idx="459">
                  <c:v>373.44000199999999</c:v>
                </c:pt>
                <c:pt idx="460">
                  <c:v>375.07000699999998</c:v>
                </c:pt>
                <c:pt idx="461">
                  <c:v>375.26001000000002</c:v>
                </c:pt>
                <c:pt idx="462">
                  <c:v>381.01998900000001</c:v>
                </c:pt>
                <c:pt idx="463">
                  <c:v>403.92999300000002</c:v>
                </c:pt>
                <c:pt idx="464">
                  <c:v>405.64999399999999</c:v>
                </c:pt>
                <c:pt idx="465">
                  <c:v>410.41000400000001</c:v>
                </c:pt>
                <c:pt idx="466">
                  <c:v>411.35000600000001</c:v>
                </c:pt>
                <c:pt idx="467">
                  <c:v>425.05999800000001</c:v>
                </c:pt>
                <c:pt idx="468">
                  <c:v>439.02999899999998</c:v>
                </c:pt>
                <c:pt idx="469">
                  <c:v>437.82000699999998</c:v>
                </c:pt>
                <c:pt idx="470">
                  <c:v>447.55999800000001</c:v>
                </c:pt>
                <c:pt idx="471">
                  <c:v>451.01998900000001</c:v>
                </c:pt>
                <c:pt idx="472">
                  <c:v>445.67001299999998</c:v>
                </c:pt>
                <c:pt idx="473">
                  <c:v>434.89001500000001</c:v>
                </c:pt>
                <c:pt idx="474">
                  <c:v>438.39999399999999</c:v>
                </c:pt>
                <c:pt idx="475">
                  <c:v>426.57000699999998</c:v>
                </c:pt>
                <c:pt idx="476">
                  <c:v>434.33999599999999</c:v>
                </c:pt>
                <c:pt idx="477">
                  <c:v>433.42999300000002</c:v>
                </c:pt>
                <c:pt idx="478">
                  <c:v>430.58999599999999</c:v>
                </c:pt>
                <c:pt idx="479">
                  <c:v>424.540009</c:v>
                </c:pt>
                <c:pt idx="480">
                  <c:v>409.959991</c:v>
                </c:pt>
                <c:pt idx="481">
                  <c:v>411.08999599999999</c:v>
                </c:pt>
                <c:pt idx="482">
                  <c:v>410.11999500000002</c:v>
                </c:pt>
                <c:pt idx="483">
                  <c:v>403.5</c:v>
                </c:pt>
                <c:pt idx="484">
                  <c:v>392.77999899999998</c:v>
                </c:pt>
                <c:pt idx="485">
                  <c:v>379.26001000000002</c:v>
                </c:pt>
                <c:pt idx="486">
                  <c:v>391.959991</c:v>
                </c:pt>
                <c:pt idx="487">
                  <c:v>401.89999399999999</c:v>
                </c:pt>
                <c:pt idx="488">
                  <c:v>408.91000400000001</c:v>
                </c:pt>
                <c:pt idx="489">
                  <c:v>401.48998999999998</c:v>
                </c:pt>
                <c:pt idx="490">
                  <c:v>387.82998700000002</c:v>
                </c:pt>
                <c:pt idx="491">
                  <c:v>375.23001099999999</c:v>
                </c:pt>
                <c:pt idx="492">
                  <c:v>379.85998499999999</c:v>
                </c:pt>
                <c:pt idx="493">
                  <c:v>372.959991</c:v>
                </c:pt>
                <c:pt idx="494">
                  <c:v>371.94000199999999</c:v>
                </c:pt>
                <c:pt idx="495">
                  <c:v>375.540009</c:v>
                </c:pt>
                <c:pt idx="496">
                  <c:v>384.16000400000001</c:v>
                </c:pt>
                <c:pt idx="497">
                  <c:v>389.44000199999999</c:v>
                </c:pt>
                <c:pt idx="498">
                  <c:v>390.89001500000001</c:v>
                </c:pt>
                <c:pt idx="499">
                  <c:v>382.82998700000002</c:v>
                </c:pt>
                <c:pt idx="500">
                  <c:v>376.48998999999998</c:v>
                </c:pt>
                <c:pt idx="501">
                  <c:v>368.48001099999999</c:v>
                </c:pt>
                <c:pt idx="502">
                  <c:v>366.05999800000001</c:v>
                </c:pt>
                <c:pt idx="503">
                  <c:v>368.5</c:v>
                </c:pt>
                <c:pt idx="504">
                  <c:v>365.63000499999998</c:v>
                </c:pt>
                <c:pt idx="505">
                  <c:v>381.07000699999998</c:v>
                </c:pt>
                <c:pt idx="506">
                  <c:v>387.72000100000002</c:v>
                </c:pt>
                <c:pt idx="507">
                  <c:v>376.64001500000001</c:v>
                </c:pt>
                <c:pt idx="508">
                  <c:v>365.32998700000002</c:v>
                </c:pt>
                <c:pt idx="509">
                  <c:v>362.98998999999998</c:v>
                </c:pt>
                <c:pt idx="510">
                  <c:v>360.790009</c:v>
                </c:pt>
                <c:pt idx="511">
                  <c:v>365.07998700000002</c:v>
                </c:pt>
                <c:pt idx="512">
                  <c:v>376.92001299999998</c:v>
                </c:pt>
                <c:pt idx="513">
                  <c:v>370.82000699999998</c:v>
                </c:pt>
                <c:pt idx="514">
                  <c:v>371.64999399999999</c:v>
                </c:pt>
                <c:pt idx="515">
                  <c:v>393.83999599999999</c:v>
                </c:pt>
                <c:pt idx="516">
                  <c:v>426.42001299999998</c:v>
                </c:pt>
                <c:pt idx="517">
                  <c:v>428.83999599999999</c:v>
                </c:pt>
                <c:pt idx="518">
                  <c:v>433.42001299999998</c:v>
                </c:pt>
                <c:pt idx="519">
                  <c:v>429.459991</c:v>
                </c:pt>
                <c:pt idx="520">
                  <c:v>429.76001000000002</c:v>
                </c:pt>
                <c:pt idx="521">
                  <c:v>441.27999899999998</c:v>
                </c:pt>
                <c:pt idx="522">
                  <c:v>418.16000400000001</c:v>
                </c:pt>
                <c:pt idx="523">
                  <c:v>416.48001099999999</c:v>
                </c:pt>
                <c:pt idx="524">
                  <c:v>428.22000100000002</c:v>
                </c:pt>
                <c:pt idx="525">
                  <c:v>408.60000600000001</c:v>
                </c:pt>
                <c:pt idx="526">
                  <c:v>402.5</c:v>
                </c:pt>
                <c:pt idx="527">
                  <c:v>398.41000400000001</c:v>
                </c:pt>
                <c:pt idx="528">
                  <c:v>406.76001000000002</c:v>
                </c:pt>
                <c:pt idx="529">
                  <c:v>399.08999599999999</c:v>
                </c:pt>
                <c:pt idx="530">
                  <c:v>394.38000499999998</c:v>
                </c:pt>
                <c:pt idx="531">
                  <c:v>397.88000499999998</c:v>
                </c:pt>
                <c:pt idx="532">
                  <c:v>409.64999399999999</c:v>
                </c:pt>
                <c:pt idx="533">
                  <c:v>402.85998499999999</c:v>
                </c:pt>
                <c:pt idx="534">
                  <c:v>405.45001200000002</c:v>
                </c:pt>
                <c:pt idx="535">
                  <c:v>388.48998999999998</c:v>
                </c:pt>
                <c:pt idx="536">
                  <c:v>379.32998700000002</c:v>
                </c:pt>
                <c:pt idx="537">
                  <c:v>393.02999899999998</c:v>
                </c:pt>
                <c:pt idx="538">
                  <c:v>376.91000400000001</c:v>
                </c:pt>
                <c:pt idx="539">
                  <c:v>391.01001000000002</c:v>
                </c:pt>
                <c:pt idx="540">
                  <c:v>400.51001000000002</c:v>
                </c:pt>
                <c:pt idx="541">
                  <c:v>423.35000600000001</c:v>
                </c:pt>
                <c:pt idx="542">
                  <c:v>407.57998700000002</c:v>
                </c:pt>
                <c:pt idx="543">
                  <c:v>407.290009</c:v>
                </c:pt>
                <c:pt idx="544">
                  <c:v>395.95001200000002</c:v>
                </c:pt>
                <c:pt idx="545">
                  <c:v>410.52999899999998</c:v>
                </c:pt>
                <c:pt idx="546">
                  <c:v>397.89999399999999</c:v>
                </c:pt>
                <c:pt idx="547">
                  <c:v>399.11999500000002</c:v>
                </c:pt>
                <c:pt idx="548">
                  <c:v>413.95001200000002</c:v>
                </c:pt>
                <c:pt idx="549">
                  <c:v>408.67001299999998</c:v>
                </c:pt>
                <c:pt idx="550">
                  <c:v>417.48001099999999</c:v>
                </c:pt>
                <c:pt idx="551">
                  <c:v>428.10998499999999</c:v>
                </c:pt>
                <c:pt idx="552">
                  <c:v>436.39999399999999</c:v>
                </c:pt>
                <c:pt idx="553">
                  <c:v>425.47000100000002</c:v>
                </c:pt>
                <c:pt idx="554">
                  <c:v>420.44000199999999</c:v>
                </c:pt>
                <c:pt idx="555">
                  <c:v>431.67001299999998</c:v>
                </c:pt>
                <c:pt idx="556">
                  <c:v>426.76998900000001</c:v>
                </c:pt>
                <c:pt idx="557">
                  <c:v>434.44000199999999</c:v>
                </c:pt>
                <c:pt idx="558">
                  <c:v>445.33999599999999</c:v>
                </c:pt>
                <c:pt idx="559">
                  <c:v>452.72000100000002</c:v>
                </c:pt>
                <c:pt idx="560">
                  <c:v>444.32998700000002</c:v>
                </c:pt>
                <c:pt idx="561">
                  <c:v>458.57998700000002</c:v>
                </c:pt>
                <c:pt idx="562">
                  <c:v>468.80999800000001</c:v>
                </c:pt>
                <c:pt idx="563">
                  <c:v>458.19000199999999</c:v>
                </c:pt>
                <c:pt idx="564">
                  <c:v>455.61999500000002</c:v>
                </c:pt>
                <c:pt idx="565">
                  <c:v>460.05999800000001</c:v>
                </c:pt>
                <c:pt idx="566">
                  <c:v>466.32998700000002</c:v>
                </c:pt>
                <c:pt idx="567">
                  <c:v>450.01001000000002</c:v>
                </c:pt>
                <c:pt idx="568">
                  <c:v>431.61999500000002</c:v>
                </c:pt>
                <c:pt idx="569">
                  <c:v>432.14001500000001</c:v>
                </c:pt>
                <c:pt idx="570">
                  <c:v>422.89999399999999</c:v>
                </c:pt>
                <c:pt idx="571">
                  <c:v>466.45001200000002</c:v>
                </c:pt>
                <c:pt idx="572">
                  <c:v>453.58999599999999</c:v>
                </c:pt>
                <c:pt idx="573">
                  <c:v>453.32998700000002</c:v>
                </c:pt>
                <c:pt idx="574">
                  <c:v>444.35998499999999</c:v>
                </c:pt>
                <c:pt idx="575">
                  <c:v>442.35998499999999</c:v>
                </c:pt>
                <c:pt idx="576">
                  <c:v>421.66000400000001</c:v>
                </c:pt>
                <c:pt idx="577">
                  <c:v>411.5</c:v>
                </c:pt>
                <c:pt idx="578">
                  <c:v>416.38000499999998</c:v>
                </c:pt>
                <c:pt idx="579">
                  <c:v>438.95001200000002</c:v>
                </c:pt>
                <c:pt idx="580">
                  <c:v>450.86999500000002</c:v>
                </c:pt>
                <c:pt idx="581">
                  <c:v>431.52999899999998</c:v>
                </c:pt>
                <c:pt idx="582">
                  <c:v>437.97000100000002</c:v>
                </c:pt>
                <c:pt idx="583">
                  <c:v>452.13000499999998</c:v>
                </c:pt>
                <c:pt idx="584">
                  <c:v>459.07998700000002</c:v>
                </c:pt>
                <c:pt idx="585">
                  <c:v>471.17999300000002</c:v>
                </c:pt>
                <c:pt idx="586">
                  <c:v>466.67999300000002</c:v>
                </c:pt>
                <c:pt idx="587">
                  <c:v>467.67999300000002</c:v>
                </c:pt>
                <c:pt idx="588">
                  <c:v>465.540009</c:v>
                </c:pt>
                <c:pt idx="589">
                  <c:v>463.82000699999998</c:v>
                </c:pt>
                <c:pt idx="590">
                  <c:v>429.45001200000002</c:v>
                </c:pt>
                <c:pt idx="591">
                  <c:v>438.39999399999999</c:v>
                </c:pt>
                <c:pt idx="592">
                  <c:v>442.55999800000001</c:v>
                </c:pt>
                <c:pt idx="593">
                  <c:v>457.709991</c:v>
                </c:pt>
                <c:pt idx="594">
                  <c:v>477.70001200000002</c:v>
                </c:pt>
                <c:pt idx="595">
                  <c:v>479.5</c:v>
                </c:pt>
                <c:pt idx="596">
                  <c:v>474.01001000000002</c:v>
                </c:pt>
                <c:pt idx="597">
                  <c:v>473.97000100000002</c:v>
                </c:pt>
                <c:pt idx="598">
                  <c:v>495.01998900000001</c:v>
                </c:pt>
                <c:pt idx="599">
                  <c:v>521.75</c:v>
                </c:pt>
                <c:pt idx="600">
                  <c:v>511.30999800000001</c:v>
                </c:pt>
                <c:pt idx="601">
                  <c:v>507.10000600000001</c:v>
                </c:pt>
                <c:pt idx="602">
                  <c:v>513.53997800000002</c:v>
                </c:pt>
                <c:pt idx="603">
                  <c:v>510.82998700000002</c:v>
                </c:pt>
                <c:pt idx="604">
                  <c:v>533.09002699999996</c:v>
                </c:pt>
                <c:pt idx="605">
                  <c:v>535.97997999999995</c:v>
                </c:pt>
                <c:pt idx="606">
                  <c:v>534.29998799999998</c:v>
                </c:pt>
                <c:pt idx="607">
                  <c:v>518.15997300000004</c:v>
                </c:pt>
                <c:pt idx="608">
                  <c:v>493.04998799999998</c:v>
                </c:pt>
                <c:pt idx="609">
                  <c:v>500.80999800000001</c:v>
                </c:pt>
                <c:pt idx="610">
                  <c:v>502.72000100000002</c:v>
                </c:pt>
                <c:pt idx="611">
                  <c:v>519.65997300000004</c:v>
                </c:pt>
                <c:pt idx="612">
                  <c:v>499.91000400000001</c:v>
                </c:pt>
                <c:pt idx="613">
                  <c:v>510.85000600000001</c:v>
                </c:pt>
                <c:pt idx="614">
                  <c:v>516.580017</c:v>
                </c:pt>
                <c:pt idx="615">
                  <c:v>513.34002699999996</c:v>
                </c:pt>
                <c:pt idx="616">
                  <c:v>520.59997599999997</c:v>
                </c:pt>
                <c:pt idx="617">
                  <c:v>516.90002400000003</c:v>
                </c:pt>
                <c:pt idx="618">
                  <c:v>532.36999500000002</c:v>
                </c:pt>
                <c:pt idx="619">
                  <c:v>529.89001499999995</c:v>
                </c:pt>
                <c:pt idx="620">
                  <c:v>525.830017</c:v>
                </c:pt>
                <c:pt idx="621">
                  <c:v>510.70001200000002</c:v>
                </c:pt>
                <c:pt idx="622">
                  <c:v>514.11999500000002</c:v>
                </c:pt>
                <c:pt idx="623">
                  <c:v>514.42999299999997</c:v>
                </c:pt>
                <c:pt idx="624">
                  <c:v>554</c:v>
                </c:pt>
                <c:pt idx="625">
                  <c:v>564.36999500000002</c:v>
                </c:pt>
                <c:pt idx="626">
                  <c:v>567.05999799999995</c:v>
                </c:pt>
                <c:pt idx="627">
                  <c:v>570.53002900000001</c:v>
                </c:pt>
                <c:pt idx="628">
                  <c:v>569.28997800000002</c:v>
                </c:pt>
                <c:pt idx="629">
                  <c:v>569.35998500000005</c:v>
                </c:pt>
                <c:pt idx="630">
                  <c:v>577.67999299999997</c:v>
                </c:pt>
                <c:pt idx="631">
                  <c:v>569.61999500000002</c:v>
                </c:pt>
                <c:pt idx="632">
                  <c:v>563.97997999999995</c:v>
                </c:pt>
                <c:pt idx="633">
                  <c:v>557.52002000000005</c:v>
                </c:pt>
                <c:pt idx="634">
                  <c:v>549.77002000000005</c:v>
                </c:pt>
                <c:pt idx="635">
                  <c:v>556.64001499999995</c:v>
                </c:pt>
                <c:pt idx="636">
                  <c:v>566.09002699999996</c:v>
                </c:pt>
                <c:pt idx="637">
                  <c:v>630.330017</c:v>
                </c:pt>
                <c:pt idx="638">
                  <c:v>614.85998500000005</c:v>
                </c:pt>
                <c:pt idx="639">
                  <c:v>658.29998799999998</c:v>
                </c:pt>
                <c:pt idx="640">
                  <c:v>654.45001200000002</c:v>
                </c:pt>
                <c:pt idx="641">
                  <c:v>632.57000700000003</c:v>
                </c:pt>
                <c:pt idx="642">
                  <c:v>653.09997599999997</c:v>
                </c:pt>
                <c:pt idx="643">
                  <c:v>649.96002199999998</c:v>
                </c:pt>
                <c:pt idx="644">
                  <c:v>622.03997800000002</c:v>
                </c:pt>
                <c:pt idx="645">
                  <c:v>616.53002900000001</c:v>
                </c:pt>
                <c:pt idx="646">
                  <c:v>671.88000499999998</c:v>
                </c:pt>
                <c:pt idx="647">
                  <c:v>657.40997300000004</c:v>
                </c:pt>
                <c:pt idx="648">
                  <c:v>669.84997599999997</c:v>
                </c:pt>
                <c:pt idx="649">
                  <c:v>687.48999000000003</c:v>
                </c:pt>
                <c:pt idx="650">
                  <c:v>662.09997599999997</c:v>
                </c:pt>
                <c:pt idx="651">
                  <c:v>668.32000700000003</c:v>
                </c:pt>
                <c:pt idx="652">
                  <c:v>665.15997300000004</c:v>
                </c:pt>
                <c:pt idx="653">
                  <c:v>673.57000700000003</c:v>
                </c:pt>
                <c:pt idx="654">
                  <c:v>688.36999500000002</c:v>
                </c:pt>
                <c:pt idx="655">
                  <c:v>670.96002199999998</c:v>
                </c:pt>
                <c:pt idx="656">
                  <c:v>670.669983</c:v>
                </c:pt>
                <c:pt idx="657">
                  <c:v>671.03002900000001</c:v>
                </c:pt>
                <c:pt idx="658">
                  <c:v>659.72997999999995</c:v>
                </c:pt>
                <c:pt idx="659">
                  <c:v>657.59997599999997</c:v>
                </c:pt>
                <c:pt idx="660">
                  <c:v>643.169983</c:v>
                </c:pt>
                <c:pt idx="661">
                  <c:v>647.5</c:v>
                </c:pt>
                <c:pt idx="662">
                  <c:v>667.919983</c:v>
                </c:pt>
                <c:pt idx="663">
                  <c:v>666.02002000000005</c:v>
                </c:pt>
                <c:pt idx="664">
                  <c:v>662.71997099999999</c:v>
                </c:pt>
                <c:pt idx="665">
                  <c:v>674.080017</c:v>
                </c:pt>
                <c:pt idx="666">
                  <c:v>655.17999299999997</c:v>
                </c:pt>
                <c:pt idx="667">
                  <c:v>640.40002400000003</c:v>
                </c:pt>
                <c:pt idx="668">
                  <c:v>640.20001200000002</c:v>
                </c:pt>
                <c:pt idx="669">
                  <c:v>650.35998500000005</c:v>
                </c:pt>
                <c:pt idx="670">
                  <c:v>639.28002900000001</c:v>
                </c:pt>
                <c:pt idx="671">
                  <c:v>640.080017</c:v>
                </c:pt>
                <c:pt idx="672">
                  <c:v>642.5</c:v>
                </c:pt>
                <c:pt idx="673">
                  <c:v>646.96997099999999</c:v>
                </c:pt>
                <c:pt idx="674">
                  <c:v>643.580017</c:v>
                </c:pt>
                <c:pt idx="675">
                  <c:v>638.65997300000004</c:v>
                </c:pt>
                <c:pt idx="676">
                  <c:v>632.36999500000002</c:v>
                </c:pt>
                <c:pt idx="677">
                  <c:v>636.07000700000003</c:v>
                </c:pt>
                <c:pt idx="678">
                  <c:v>622.830017</c:v>
                </c:pt>
                <c:pt idx="679">
                  <c:v>610.09002699999996</c:v>
                </c:pt>
                <c:pt idx="680">
                  <c:v>607.51000999999997</c:v>
                </c:pt>
                <c:pt idx="681">
                  <c:v>591.11999500000002</c:v>
                </c:pt>
                <c:pt idx="682">
                  <c:v>580.69000200000005</c:v>
                </c:pt>
                <c:pt idx="683">
                  <c:v>573.07000700000003</c:v>
                </c:pt>
                <c:pt idx="684">
                  <c:v>576.85998500000005</c:v>
                </c:pt>
                <c:pt idx="685">
                  <c:v>578.96002199999998</c:v>
                </c:pt>
                <c:pt idx="686">
                  <c:v>570.30999799999995</c:v>
                </c:pt>
                <c:pt idx="687">
                  <c:v>566.70001200000002</c:v>
                </c:pt>
                <c:pt idx="688">
                  <c:v>558.48999000000003</c:v>
                </c:pt>
                <c:pt idx="689">
                  <c:v>577.46997099999999</c:v>
                </c:pt>
                <c:pt idx="690">
                  <c:v>575.71997099999999</c:v>
                </c:pt>
                <c:pt idx="691">
                  <c:v>577.70001200000002</c:v>
                </c:pt>
                <c:pt idx="692">
                  <c:v>578.77002000000005</c:v>
                </c:pt>
                <c:pt idx="693">
                  <c:v>603.65002400000003</c:v>
                </c:pt>
                <c:pt idx="694">
                  <c:v>622.71002199999998</c:v>
                </c:pt>
                <c:pt idx="695">
                  <c:v>630.84002699999996</c:v>
                </c:pt>
                <c:pt idx="696">
                  <c:v>626.080017</c:v>
                </c:pt>
                <c:pt idx="697">
                  <c:v>645.89001499999995</c:v>
                </c:pt>
                <c:pt idx="698">
                  <c:v>641.28997800000002</c:v>
                </c:pt>
                <c:pt idx="699">
                  <c:v>654.47997999999995</c:v>
                </c:pt>
                <c:pt idx="700">
                  <c:v>665.10998500000005</c:v>
                </c:pt>
                <c:pt idx="701">
                  <c:v>661.080017</c:v>
                </c:pt>
                <c:pt idx="702">
                  <c:v>645.01000999999997</c:v>
                </c:pt>
                <c:pt idx="703">
                  <c:v>645.15002400000003</c:v>
                </c:pt>
                <c:pt idx="704">
                  <c:v>658.94000200000005</c:v>
                </c:pt>
                <c:pt idx="705">
                  <c:v>661.67999299999997</c:v>
                </c:pt>
                <c:pt idx="706">
                  <c:v>663.21997099999999</c:v>
                </c:pt>
                <c:pt idx="707">
                  <c:v>661.39001499999995</c:v>
                </c:pt>
                <c:pt idx="708">
                  <c:v>666.59002699999996</c:v>
                </c:pt>
                <c:pt idx="709">
                  <c:v>664.64001499999995</c:v>
                </c:pt>
                <c:pt idx="710">
                  <c:v>665.89001499999995</c:v>
                </c:pt>
                <c:pt idx="711">
                  <c:v>663.70001200000002</c:v>
                </c:pt>
                <c:pt idx="712">
                  <c:v>665.98999000000003</c:v>
                </c:pt>
                <c:pt idx="713">
                  <c:v>658.52002000000005</c:v>
                </c:pt>
                <c:pt idx="714">
                  <c:v>652.39001499999995</c:v>
                </c:pt>
                <c:pt idx="715">
                  <c:v>656.79998799999998</c:v>
                </c:pt>
                <c:pt idx="716">
                  <c:v>657.23999000000003</c:v>
                </c:pt>
                <c:pt idx="717">
                  <c:v>656.85998500000005</c:v>
                </c:pt>
                <c:pt idx="718">
                  <c:v>647.34002699999996</c:v>
                </c:pt>
                <c:pt idx="719">
                  <c:v>637.65997300000004</c:v>
                </c:pt>
                <c:pt idx="720">
                  <c:v>626.77002000000005</c:v>
                </c:pt>
                <c:pt idx="721">
                  <c:v>635.01000999999997</c:v>
                </c:pt>
                <c:pt idx="722">
                  <c:v>636.94000200000005</c:v>
                </c:pt>
                <c:pt idx="723">
                  <c:v>637.30999799999995</c:v>
                </c:pt>
                <c:pt idx="724">
                  <c:v>634.34997599999997</c:v>
                </c:pt>
                <c:pt idx="725">
                  <c:v>626.03002900000001</c:v>
                </c:pt>
                <c:pt idx="726">
                  <c:v>621.73999000000003</c:v>
                </c:pt>
                <c:pt idx="727">
                  <c:v>629.21997099999999</c:v>
                </c:pt>
                <c:pt idx="728">
                  <c:v>631.38000499999998</c:v>
                </c:pt>
                <c:pt idx="729">
                  <c:v>632.080017</c:v>
                </c:pt>
                <c:pt idx="730">
                  <c:v>625.67999299999997</c:v>
                </c:pt>
                <c:pt idx="731">
                  <c:v>621.28002900000001</c:v>
                </c:pt>
                <c:pt idx="732">
                  <c:v>618.75</c:v>
                </c:pt>
                <c:pt idx="733">
                  <c:v>621.63000499999998</c:v>
                </c:pt>
                <c:pt idx="734">
                  <c:v>621.70001200000002</c:v>
                </c:pt>
                <c:pt idx="735">
                  <c:v>620.919983</c:v>
                </c:pt>
                <c:pt idx="736">
                  <c:v>618.28002900000001</c:v>
                </c:pt>
                <c:pt idx="737">
                  <c:v>620.79998799999998</c:v>
                </c:pt>
                <c:pt idx="738">
                  <c:v>625.86999500000002</c:v>
                </c:pt>
                <c:pt idx="739">
                  <c:v>623.67999299999997</c:v>
                </c:pt>
                <c:pt idx="740">
                  <c:v>612.26000999999997</c:v>
                </c:pt>
                <c:pt idx="741">
                  <c:v>608.71997099999999</c:v>
                </c:pt>
                <c:pt idx="742">
                  <c:v>602.04998799999998</c:v>
                </c:pt>
                <c:pt idx="743">
                  <c:v>606.09997599999997</c:v>
                </c:pt>
                <c:pt idx="744">
                  <c:v>606.169983</c:v>
                </c:pt>
                <c:pt idx="745">
                  <c:v>608.830017</c:v>
                </c:pt>
                <c:pt idx="746">
                  <c:v>605.01000999999997</c:v>
                </c:pt>
                <c:pt idx="747">
                  <c:v>600.20001200000002</c:v>
                </c:pt>
                <c:pt idx="748">
                  <c:v>604.5</c:v>
                </c:pt>
                <c:pt idx="749">
                  <c:v>605.95001200000002</c:v>
                </c:pt>
                <c:pt idx="750">
                  <c:v>605.77002000000005</c:v>
                </c:pt>
                <c:pt idx="751">
                  <c:v>596.90002400000003</c:v>
                </c:pt>
                <c:pt idx="752">
                  <c:v>593.07000700000003</c:v>
                </c:pt>
                <c:pt idx="753">
                  <c:v>584.72997999999995</c:v>
                </c:pt>
                <c:pt idx="754">
                  <c:v>585.64001499999995</c:v>
                </c:pt>
                <c:pt idx="755">
                  <c:v>590.75</c:v>
                </c:pt>
                <c:pt idx="756">
                  <c:v>588.79998799999998</c:v>
                </c:pt>
                <c:pt idx="757">
                  <c:v>579.65997300000004</c:v>
                </c:pt>
                <c:pt idx="758">
                  <c:v>578.26000999999997</c:v>
                </c:pt>
                <c:pt idx="759">
                  <c:v>574.22997999999995</c:v>
                </c:pt>
                <c:pt idx="760">
                  <c:v>575.73999000000003</c:v>
                </c:pt>
                <c:pt idx="761">
                  <c:v>567.34997599999997</c:v>
                </c:pt>
                <c:pt idx="762">
                  <c:v>565.59002699999996</c:v>
                </c:pt>
                <c:pt idx="763">
                  <c:v>551.35998500000005</c:v>
                </c:pt>
                <c:pt idx="764">
                  <c:v>543.330017</c:v>
                </c:pt>
                <c:pt idx="765">
                  <c:v>548.46002199999998</c:v>
                </c:pt>
                <c:pt idx="766">
                  <c:v>556.95001200000002</c:v>
                </c:pt>
                <c:pt idx="767">
                  <c:v>541.26000999999997</c:v>
                </c:pt>
                <c:pt idx="768">
                  <c:v>535.52002000000005</c:v>
                </c:pt>
                <c:pt idx="769">
                  <c:v>514.67999299999997</c:v>
                </c:pt>
                <c:pt idx="770">
                  <c:v>509.20001200000002</c:v>
                </c:pt>
                <c:pt idx="771">
                  <c:v>509.47000100000002</c:v>
                </c:pt>
                <c:pt idx="772">
                  <c:v>504.5</c:v>
                </c:pt>
                <c:pt idx="773">
                  <c:v>493.14001500000001</c:v>
                </c:pt>
                <c:pt idx="774">
                  <c:v>495.76998900000001</c:v>
                </c:pt>
                <c:pt idx="775">
                  <c:v>495.91000400000001</c:v>
                </c:pt>
                <c:pt idx="776">
                  <c:v>504.57998700000002</c:v>
                </c:pt>
                <c:pt idx="777">
                  <c:v>498.27999899999998</c:v>
                </c:pt>
                <c:pt idx="778">
                  <c:v>506.98001099999999</c:v>
                </c:pt>
                <c:pt idx="779">
                  <c:v>505.07998700000002</c:v>
                </c:pt>
                <c:pt idx="780">
                  <c:v>497.82998700000002</c:v>
                </c:pt>
                <c:pt idx="781">
                  <c:v>488.07000699999998</c:v>
                </c:pt>
                <c:pt idx="782">
                  <c:v>491.67001299999998</c:v>
                </c:pt>
                <c:pt idx="783">
                  <c:v>480.47000100000002</c:v>
                </c:pt>
                <c:pt idx="784">
                  <c:v>480.61999500000002</c:v>
                </c:pt>
                <c:pt idx="785">
                  <c:v>482.73998999999998</c:v>
                </c:pt>
                <c:pt idx="786">
                  <c:v>486.55999800000001</c:v>
                </c:pt>
                <c:pt idx="787">
                  <c:v>474.16000400000001</c:v>
                </c:pt>
                <c:pt idx="788">
                  <c:v>472.08999599999999</c:v>
                </c:pt>
                <c:pt idx="789">
                  <c:v>485.19000199999999</c:v>
                </c:pt>
                <c:pt idx="790">
                  <c:v>479.38000499999998</c:v>
                </c:pt>
                <c:pt idx="791">
                  <c:v>488.73001099999999</c:v>
                </c:pt>
                <c:pt idx="792">
                  <c:v>483.60998499999999</c:v>
                </c:pt>
                <c:pt idx="793">
                  <c:v>486.69000199999999</c:v>
                </c:pt>
                <c:pt idx="794">
                  <c:v>490.70001200000002</c:v>
                </c:pt>
                <c:pt idx="795">
                  <c:v>503.459991</c:v>
                </c:pt>
                <c:pt idx="796">
                  <c:v>508.33999599999999</c:v>
                </c:pt>
                <c:pt idx="797">
                  <c:v>516.09002699999996</c:v>
                </c:pt>
                <c:pt idx="798">
                  <c:v>515.47997999999995</c:v>
                </c:pt>
                <c:pt idx="799">
                  <c:v>517.32000700000003</c:v>
                </c:pt>
                <c:pt idx="800">
                  <c:v>515.70001200000002</c:v>
                </c:pt>
                <c:pt idx="801">
                  <c:v>515.84002699999996</c:v>
                </c:pt>
                <c:pt idx="802">
                  <c:v>507.290009</c:v>
                </c:pt>
                <c:pt idx="803">
                  <c:v>512.34002699999996</c:v>
                </c:pt>
                <c:pt idx="804">
                  <c:v>514.21002199999998</c:v>
                </c:pt>
                <c:pt idx="805">
                  <c:v>516.169983</c:v>
                </c:pt>
                <c:pt idx="806">
                  <c:v>525.080017</c:v>
                </c:pt>
                <c:pt idx="807">
                  <c:v>523.25</c:v>
                </c:pt>
                <c:pt idx="808">
                  <c:v>510.63000499999998</c:v>
                </c:pt>
                <c:pt idx="809">
                  <c:v>514.85998500000005</c:v>
                </c:pt>
                <c:pt idx="810">
                  <c:v>506.02999899999998</c:v>
                </c:pt>
                <c:pt idx="811">
                  <c:v>504.040009</c:v>
                </c:pt>
                <c:pt idx="812">
                  <c:v>499.83999599999999</c:v>
                </c:pt>
                <c:pt idx="813">
                  <c:v>493.41000400000001</c:v>
                </c:pt>
                <c:pt idx="814">
                  <c:v>491.33999599999999</c:v>
                </c:pt>
                <c:pt idx="815">
                  <c:v>491.61999500000002</c:v>
                </c:pt>
                <c:pt idx="816">
                  <c:v>483.33999599999999</c:v>
                </c:pt>
                <c:pt idx="817">
                  <c:v>475.36999500000002</c:v>
                </c:pt>
                <c:pt idx="818">
                  <c:v>465.459991</c:v>
                </c:pt>
                <c:pt idx="819">
                  <c:v>469.32000699999998</c:v>
                </c:pt>
                <c:pt idx="820">
                  <c:v>469.08999599999999</c:v>
                </c:pt>
                <c:pt idx="821">
                  <c:v>450.98998999999998</c:v>
                </c:pt>
                <c:pt idx="822">
                  <c:v>451.51001000000002</c:v>
                </c:pt>
                <c:pt idx="823">
                  <c:v>460.20001200000002</c:v>
                </c:pt>
                <c:pt idx="824">
                  <c:v>452.41000400000001</c:v>
                </c:pt>
                <c:pt idx="825">
                  <c:v>441.5</c:v>
                </c:pt>
                <c:pt idx="826">
                  <c:v>439.17999300000002</c:v>
                </c:pt>
                <c:pt idx="827">
                  <c:v>451.01001000000002</c:v>
                </c:pt>
                <c:pt idx="828">
                  <c:v>450.540009</c:v>
                </c:pt>
                <c:pt idx="829">
                  <c:v>447.58999599999999</c:v>
                </c:pt>
                <c:pt idx="830">
                  <c:v>444.29998799999998</c:v>
                </c:pt>
                <c:pt idx="831">
                  <c:v>451.05999800000001</c:v>
                </c:pt>
                <c:pt idx="832">
                  <c:v>437.01001000000002</c:v>
                </c:pt>
                <c:pt idx="833">
                  <c:v>439.17999300000002</c:v>
                </c:pt>
                <c:pt idx="834">
                  <c:v>421.20001200000002</c:v>
                </c:pt>
                <c:pt idx="835">
                  <c:v>440.82998700000002</c:v>
                </c:pt>
                <c:pt idx="836">
                  <c:v>439.05999800000001</c:v>
                </c:pt>
                <c:pt idx="837">
                  <c:v>448.45001200000002</c:v>
                </c:pt>
                <c:pt idx="838">
                  <c:v>466.58999599999999</c:v>
                </c:pt>
                <c:pt idx="839">
                  <c:v>469.57000699999998</c:v>
                </c:pt>
                <c:pt idx="840">
                  <c:v>459.67001299999998</c:v>
                </c:pt>
                <c:pt idx="841">
                  <c:v>459.16000400000001</c:v>
                </c:pt>
                <c:pt idx="842">
                  <c:v>476.61999500000002</c:v>
                </c:pt>
                <c:pt idx="843">
                  <c:v>467.79998799999998</c:v>
                </c:pt>
                <c:pt idx="844">
                  <c:v>467.32998700000002</c:v>
                </c:pt>
                <c:pt idx="845">
                  <c:v>479.11999500000002</c:v>
                </c:pt>
                <c:pt idx="846">
                  <c:v>488.36999500000002</c:v>
                </c:pt>
                <c:pt idx="847">
                  <c:v>491.23001099999999</c:v>
                </c:pt>
                <c:pt idx="848">
                  <c:v>501.64001500000001</c:v>
                </c:pt>
                <c:pt idx="849">
                  <c:v>498.83999599999999</c:v>
                </c:pt>
                <c:pt idx="850">
                  <c:v>496.61999500000002</c:v>
                </c:pt>
                <c:pt idx="851">
                  <c:v>492.67001299999998</c:v>
                </c:pt>
                <c:pt idx="852">
                  <c:v>496.04998799999998</c:v>
                </c:pt>
                <c:pt idx="853">
                  <c:v>493.76001000000002</c:v>
                </c:pt>
                <c:pt idx="854">
                  <c:v>492.11999500000002</c:v>
                </c:pt>
                <c:pt idx="855">
                  <c:v>489.38000499999998</c:v>
                </c:pt>
                <c:pt idx="856">
                  <c:v>481.92001299999998</c:v>
                </c:pt>
                <c:pt idx="857">
                  <c:v>484.92999300000002</c:v>
                </c:pt>
                <c:pt idx="858">
                  <c:v>470</c:v>
                </c:pt>
                <c:pt idx="859">
                  <c:v>458.76998900000001</c:v>
                </c:pt>
                <c:pt idx="860">
                  <c:v>465.67001299999998</c:v>
                </c:pt>
                <c:pt idx="861">
                  <c:v>460</c:v>
                </c:pt>
                <c:pt idx="862">
                  <c:v>476.27999899999998</c:v>
                </c:pt>
                <c:pt idx="863">
                  <c:v>473.44000199999999</c:v>
                </c:pt>
                <c:pt idx="864">
                  <c:v>472.44000199999999</c:v>
                </c:pt>
                <c:pt idx="865">
                  <c:v>472.01998900000001</c:v>
                </c:pt>
                <c:pt idx="866">
                  <c:v>469.73001099999999</c:v>
                </c:pt>
                <c:pt idx="867">
                  <c:v>456.5</c:v>
                </c:pt>
                <c:pt idx="868">
                  <c:v>458.07998700000002</c:v>
                </c:pt>
                <c:pt idx="869">
                  <c:v>463.26998900000001</c:v>
                </c:pt>
                <c:pt idx="870">
                  <c:v>472.04998799999998</c:v>
                </c:pt>
                <c:pt idx="871">
                  <c:v>471.64999399999999</c:v>
                </c:pt>
                <c:pt idx="872">
                  <c:v>474.23998999999998</c:v>
                </c:pt>
                <c:pt idx="873">
                  <c:v>485.10000600000001</c:v>
                </c:pt>
                <c:pt idx="874">
                  <c:v>477.73998999999998</c:v>
                </c:pt>
                <c:pt idx="875">
                  <c:v>466.30999800000001</c:v>
                </c:pt>
                <c:pt idx="876">
                  <c:v>485.69000199999999</c:v>
                </c:pt>
                <c:pt idx="877">
                  <c:v>485.33999599999999</c:v>
                </c:pt>
              </c:numCache>
            </c:numRef>
          </c:val>
          <c:smooth val="0"/>
          <c:extLst>
            <c:ext xmlns:c16="http://schemas.microsoft.com/office/drawing/2014/chart" uri="{C3380CC4-5D6E-409C-BE32-E72D297353CC}">
              <c16:uniqueId val="{00000000-05E0-4493-AA8B-FCF732B31BCD}"/>
            </c:ext>
          </c:extLst>
        </c:ser>
        <c:dLbls>
          <c:showLegendKey val="0"/>
          <c:showVal val="0"/>
          <c:showCatName val="0"/>
          <c:showSerName val="0"/>
          <c:showPercent val="0"/>
          <c:showBubbleSize val="0"/>
        </c:dLbls>
        <c:marker val="1"/>
        <c:smooth val="0"/>
        <c:axId val="1754848527"/>
        <c:axId val="1754838959"/>
      </c:lineChart>
      <c:dateAx>
        <c:axId val="1754848527"/>
        <c:scaling>
          <c:orientation val="minMax"/>
        </c:scaling>
        <c:delete val="0"/>
        <c:axPos val="b"/>
        <c:numFmt formatCode="mmm\'yy"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1754838959"/>
        <c:crosses val="autoZero"/>
        <c:auto val="1"/>
        <c:lblOffset val="100"/>
        <c:baseTimeUnit val="days"/>
        <c:majorUnit val="3"/>
        <c:majorTimeUnit val="months"/>
      </c:dateAx>
      <c:valAx>
        <c:axId val="1754838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754848527"/>
        <c:crosses val="autoZero"/>
        <c:crossBetween val="between"/>
      </c:valAx>
      <c:valAx>
        <c:axId val="189991899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899921903"/>
        <c:crosses val="max"/>
        <c:crossBetween val="between"/>
      </c:valAx>
      <c:dateAx>
        <c:axId val="1899921903"/>
        <c:scaling>
          <c:orientation val="minMax"/>
        </c:scaling>
        <c:delete val="1"/>
        <c:axPos val="b"/>
        <c:numFmt formatCode="m/d/yyyy" sourceLinked="1"/>
        <c:majorTickMark val="out"/>
        <c:minorTickMark val="none"/>
        <c:tickLblPos val="nextTo"/>
        <c:crossAx val="1899918991"/>
        <c:auto val="1"/>
        <c:lblOffset val="100"/>
        <c:baseTimeUnit val="day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05.08.2024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05.08.2024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05.08.2024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05.08.2024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Business</a:t>
              </a:r>
              <a:r>
                <a:rPr lang="en-GB" sz="1100" b="1" dirty="0">
                  <a:latin typeface="Raleway" pitchFamily="2" charset="0"/>
                </a:rPr>
                <a:t> </a:t>
              </a:r>
              <a:r>
                <a:rPr lang="en-GB" sz="1100" dirty="0">
                  <a:latin typeface="Raleway" pitchFamily="2" charset="0"/>
                </a:rPr>
                <a:t>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Financial</a:t>
              </a:r>
              <a:r>
                <a:rPr lang="en-GB" sz="1100" b="1" dirty="0">
                  <a:latin typeface="Raleway" pitchFamily="2" charset="0"/>
                </a:rPr>
                <a:t> </a:t>
              </a:r>
              <a:r>
                <a:rPr lang="en-GB" sz="1100" dirty="0">
                  <a:latin typeface="Raleway" pitchFamily="2" charset="0"/>
                </a:rPr>
                <a:t>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514334866"/>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1324885724"/>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700" b="0" dirty="0">
                          <a:solidFill>
                            <a:schemeClr val="tx1"/>
                          </a:solidFill>
                          <a:latin typeface="Raleway" pitchFamily="2" charset="0"/>
                        </a:rPr>
                        <a:t>1.8x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2.0x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0.8x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64398"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6009866"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2777132"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2524144967"/>
              </p:ext>
            </p:extLst>
          </p:nvPr>
        </p:nvGraphicFramePr>
        <p:xfrm>
          <a:off x="6009866" y="2424811"/>
          <a:ext cx="2880000" cy="169725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6427622" y="3127979"/>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629974639"/>
              </p:ext>
            </p:extLst>
          </p:nvPr>
        </p:nvGraphicFramePr>
        <p:xfrm>
          <a:off x="2779880"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716440880"/>
              </p:ext>
            </p:extLst>
          </p:nvPr>
        </p:nvGraphicFramePr>
        <p:xfrm>
          <a:off x="29244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11" name="Group 10">
            <a:extLst>
              <a:ext uri="{FF2B5EF4-FFF2-40B4-BE49-F238E27FC236}">
                <a16:creationId xmlns:a16="http://schemas.microsoft.com/office/drawing/2014/main" id="{8A124EA2-ABA3-4713-9316-26B606991A31}"/>
              </a:ext>
            </a:extLst>
          </p:cNvPr>
          <p:cNvGrpSpPr/>
          <p:nvPr/>
        </p:nvGrpSpPr>
        <p:grpSpPr>
          <a:xfrm>
            <a:off x="2836187" y="2446965"/>
            <a:ext cx="2761890" cy="180000"/>
            <a:chOff x="6013174" y="2446965"/>
            <a:chExt cx="2761890" cy="180000"/>
          </a:xfrm>
        </p:grpSpPr>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3053697513"/>
              </p:ext>
            </p:extLst>
          </p:nvPr>
        </p:nvGraphicFramePr>
        <p:xfrm>
          <a:off x="2779880"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graphicFrame>
        <p:nvGraphicFramePr>
          <p:cNvPr id="10" name="Chart 9">
            <a:extLst>
              <a:ext uri="{FF2B5EF4-FFF2-40B4-BE49-F238E27FC236}">
                <a16:creationId xmlns:a16="http://schemas.microsoft.com/office/drawing/2014/main" id="{30F4021D-2A88-4EDD-BF0B-A4D4AE0EB0FC}"/>
              </a:ext>
            </a:extLst>
          </p:cNvPr>
          <p:cNvGraphicFramePr/>
          <p:nvPr>
            <p:extLst>
              <p:ext uri="{D42A27DB-BD31-4B8C-83A1-F6EECF244321}">
                <p14:modId xmlns:p14="http://schemas.microsoft.com/office/powerpoint/2010/main" val="1027126105"/>
              </p:ext>
            </p:extLst>
          </p:nvPr>
        </p:nvGraphicFramePr>
        <p:xfrm>
          <a:off x="256320" y="1739033"/>
          <a:ext cx="4315680" cy="2380530"/>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a:extLst>
              <a:ext uri="{FF2B5EF4-FFF2-40B4-BE49-F238E27FC236}">
                <a16:creationId xmlns:a16="http://schemas.microsoft.com/office/drawing/2014/main" id="{A6F01AB3-7301-49E6-B053-D054D351E11F}"/>
              </a:ext>
            </a:extLst>
          </p:cNvPr>
          <p:cNvGrpSpPr/>
          <p:nvPr/>
        </p:nvGrpSpPr>
        <p:grpSpPr>
          <a:xfrm>
            <a:off x="256319" y="1313622"/>
            <a:ext cx="4152129" cy="288000"/>
            <a:chOff x="250825" y="1239838"/>
            <a:chExt cx="2160000" cy="288000"/>
          </a:xfrm>
        </p:grpSpPr>
        <p:sp>
          <p:nvSpPr>
            <p:cNvPr id="14" name="TextBox 13">
              <a:extLst>
                <a:ext uri="{FF2B5EF4-FFF2-40B4-BE49-F238E27FC236}">
                  <a16:creationId xmlns:a16="http://schemas.microsoft.com/office/drawing/2014/main" id="{A7BA75DC-EC76-4100-95BF-7C5E91BFBE8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Share price development</a:t>
              </a:r>
              <a:endParaRPr lang="en-US" sz="1100" i="1" baseline="-25000" dirty="0">
                <a:latin typeface="Raleway" pitchFamily="2" charset="0"/>
              </a:endParaRPr>
            </a:p>
          </p:txBody>
        </p:sp>
        <p:cxnSp>
          <p:nvCxnSpPr>
            <p:cNvPr id="15" name="Straight Connector 14">
              <a:extLst>
                <a:ext uri="{FF2B5EF4-FFF2-40B4-BE49-F238E27FC236}">
                  <a16:creationId xmlns:a16="http://schemas.microsoft.com/office/drawing/2014/main" id="{CFB518BB-D87A-49E7-BFB3-45963BAD190D}"/>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1A0E983-16CE-49E2-B66F-C94C04D973BE}"/>
              </a:ext>
            </a:extLst>
          </p:cNvPr>
          <p:cNvGrpSpPr/>
          <p:nvPr/>
        </p:nvGrpSpPr>
        <p:grpSpPr>
          <a:xfrm>
            <a:off x="4567679" y="1313622"/>
            <a:ext cx="2160000" cy="288000"/>
            <a:chOff x="250825" y="1239838"/>
            <a:chExt cx="2160000" cy="288000"/>
          </a:xfrm>
        </p:grpSpPr>
        <p:sp>
          <p:nvSpPr>
            <p:cNvPr id="18" name="TextBox 17">
              <a:extLst>
                <a:ext uri="{FF2B5EF4-FFF2-40B4-BE49-F238E27FC236}">
                  <a16:creationId xmlns:a16="http://schemas.microsoft.com/office/drawing/2014/main" id="{C521FEA3-89C2-4B27-B3A3-3BE27892AB4D}"/>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Liquidity</a:t>
              </a:r>
              <a:endParaRPr lang="en-US" sz="1100" i="1" baseline="-25000" dirty="0">
                <a:latin typeface="Raleway" pitchFamily="2" charset="0"/>
              </a:endParaRPr>
            </a:p>
          </p:txBody>
        </p:sp>
        <p:cxnSp>
          <p:nvCxnSpPr>
            <p:cNvPr id="19" name="Straight Connector 18">
              <a:extLst>
                <a:ext uri="{FF2B5EF4-FFF2-40B4-BE49-F238E27FC236}">
                  <a16:creationId xmlns:a16="http://schemas.microsoft.com/office/drawing/2014/main" id="{C736959F-D834-4944-A236-15AB1FBF248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Table 18">
            <a:extLst>
              <a:ext uri="{FF2B5EF4-FFF2-40B4-BE49-F238E27FC236}">
                <a16:creationId xmlns:a16="http://schemas.microsoft.com/office/drawing/2014/main" id="{84D0054E-EDAC-4985-99E2-43F57EFAD3E3}"/>
              </a:ext>
            </a:extLst>
          </p:cNvPr>
          <p:cNvGraphicFramePr>
            <a:graphicFrameLocks noGrp="1"/>
          </p:cNvGraphicFramePr>
          <p:nvPr>
            <p:extLst>
              <p:ext uri="{D42A27DB-BD31-4B8C-83A1-F6EECF244321}">
                <p14:modId xmlns:p14="http://schemas.microsoft.com/office/powerpoint/2010/main" val="1483452303"/>
              </p:ext>
            </p:extLst>
          </p:nvPr>
        </p:nvGraphicFramePr>
        <p:xfrm>
          <a:off x="4567679" y="1600710"/>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free float</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256bn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err="1">
                          <a:solidFill>
                            <a:schemeClr val="bg2">
                              <a:lumMod val="75000"/>
                            </a:schemeClr>
                          </a:solidFill>
                          <a:latin typeface="Raleway" pitchFamily="2" charset="0"/>
                        </a:rPr>
                        <a:t>adtv</a:t>
                      </a:r>
                      <a:r>
                        <a:rPr lang="en-GB" sz="900" b="0" dirty="0">
                          <a:solidFill>
                            <a:schemeClr val="bg2">
                              <a:lumMod val="75000"/>
                            </a:schemeClr>
                          </a:solidFill>
                          <a:latin typeface="Raleway" pitchFamily="2" charset="0"/>
                        </a:rPr>
                        <a:t>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on-balance-volume</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grpSp>
        <p:nvGrpSpPr>
          <p:cNvPr id="21" name="Group 20">
            <a:extLst>
              <a:ext uri="{FF2B5EF4-FFF2-40B4-BE49-F238E27FC236}">
                <a16:creationId xmlns:a16="http://schemas.microsoft.com/office/drawing/2014/main" id="{7C4DC312-0A80-46F7-850C-3D55BA70180A}"/>
              </a:ext>
            </a:extLst>
          </p:cNvPr>
          <p:cNvGrpSpPr/>
          <p:nvPr/>
        </p:nvGrpSpPr>
        <p:grpSpPr>
          <a:xfrm>
            <a:off x="4567679" y="2770247"/>
            <a:ext cx="2160000" cy="288000"/>
            <a:chOff x="250825" y="1239838"/>
            <a:chExt cx="2160000" cy="288000"/>
          </a:xfrm>
        </p:grpSpPr>
        <p:sp>
          <p:nvSpPr>
            <p:cNvPr id="22" name="TextBox 21">
              <a:extLst>
                <a:ext uri="{FF2B5EF4-FFF2-40B4-BE49-F238E27FC236}">
                  <a16:creationId xmlns:a16="http://schemas.microsoft.com/office/drawing/2014/main" id="{1F507B4B-4B84-44C8-B44A-B75F6586185A}"/>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Return</a:t>
              </a:r>
              <a:r>
                <a:rPr lang="en-GB" sz="1100" b="1" dirty="0">
                  <a:latin typeface="Raleway" pitchFamily="2" charset="0"/>
                </a:rPr>
                <a:t> </a:t>
              </a:r>
              <a:r>
                <a:rPr lang="en-GB" sz="1100" dirty="0">
                  <a:latin typeface="Raleway" pitchFamily="2" charset="0"/>
                </a:rPr>
                <a:t>profile</a:t>
              </a:r>
              <a:endParaRPr lang="en-US" sz="1100" i="1" baseline="-25000" dirty="0">
                <a:latin typeface="Raleway" pitchFamily="2" charset="0"/>
              </a:endParaRPr>
            </a:p>
          </p:txBody>
        </p:sp>
        <p:cxnSp>
          <p:nvCxnSpPr>
            <p:cNvPr id="24" name="Straight Connector 23">
              <a:extLst>
                <a:ext uri="{FF2B5EF4-FFF2-40B4-BE49-F238E27FC236}">
                  <a16:creationId xmlns:a16="http://schemas.microsoft.com/office/drawing/2014/main" id="{B37BB8B8-1496-484E-A173-7C68A0548074}"/>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18">
            <a:extLst>
              <a:ext uri="{FF2B5EF4-FFF2-40B4-BE49-F238E27FC236}">
                <a16:creationId xmlns:a16="http://schemas.microsoft.com/office/drawing/2014/main" id="{C5B3EFB1-E020-405F-AC66-7D173B44B6A1}"/>
              </a:ext>
            </a:extLst>
          </p:cNvPr>
          <p:cNvGraphicFramePr>
            <a:graphicFrameLocks noGrp="1"/>
          </p:cNvGraphicFramePr>
          <p:nvPr>
            <p:extLst>
              <p:ext uri="{D42A27DB-BD31-4B8C-83A1-F6EECF244321}">
                <p14:modId xmlns:p14="http://schemas.microsoft.com/office/powerpoint/2010/main" val="1167673774"/>
              </p:ext>
            </p:extLst>
          </p:nvPr>
        </p:nvGraphicFramePr>
        <p:xfrm>
          <a:off x="4567679" y="3111563"/>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return L3M</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dividend yield</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vola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err="1">
                          <a:ln>
                            <a:noFill/>
                          </a:ln>
                          <a:solidFill>
                            <a:srgbClr val="D6D6D6">
                              <a:lumMod val="75000"/>
                            </a:srgbClr>
                          </a:solidFill>
                          <a:effectLst/>
                          <a:uLnTx/>
                          <a:uFillTx/>
                          <a:latin typeface="Raleway" pitchFamily="2" charset="0"/>
                          <a:ea typeface="+mn-ea"/>
                          <a:cs typeface="+mn-cs"/>
                        </a:rPr>
                        <a:t>VaR</a:t>
                      </a: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 L3Y</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sp>
        <p:nvSpPr>
          <p:cNvPr id="12" name="TextBox 11">
            <a:extLst>
              <a:ext uri="{FF2B5EF4-FFF2-40B4-BE49-F238E27FC236}">
                <a16:creationId xmlns:a16="http://schemas.microsoft.com/office/drawing/2014/main" id="{60F60D55-6CB6-4C68-9504-6901660FAE77}"/>
              </a:ext>
            </a:extLst>
          </p:cNvPr>
          <p:cNvSpPr txBox="1"/>
          <p:nvPr/>
        </p:nvSpPr>
        <p:spPr>
          <a:xfrm>
            <a:off x="7434146" y="1257139"/>
            <a:ext cx="1459029" cy="2880000"/>
          </a:xfrm>
          <a:prstGeom prst="rect">
            <a:avLst/>
          </a:prstGeom>
          <a:noFill/>
        </p:spPr>
        <p:txBody>
          <a:bodyPr wrap="square" rtlCol="0" anchor="ctr">
            <a:noAutofit/>
          </a:bodyPr>
          <a:lstStyle/>
          <a:p>
            <a:pPr>
              <a:buClr>
                <a:schemeClr val="accent4"/>
              </a:buClr>
            </a:pPr>
            <a:r>
              <a:rPr lang="en-US" sz="900" b="1" dirty="0">
                <a:solidFill>
                  <a:schemeClr val="bg1"/>
                </a:solidFill>
                <a:latin typeface="Raleway" pitchFamily="2" charset="0"/>
              </a:rPr>
              <a:t>Some comment on the stock generated by Chat GPT</a:t>
            </a:r>
          </a:p>
        </p:txBody>
      </p:sp>
      <p:grpSp>
        <p:nvGrpSpPr>
          <p:cNvPr id="16" name="Group 15">
            <a:extLst>
              <a:ext uri="{FF2B5EF4-FFF2-40B4-BE49-F238E27FC236}">
                <a16:creationId xmlns:a16="http://schemas.microsoft.com/office/drawing/2014/main" id="{6F7FBDE1-8EBB-451F-A6D9-DC91741BE357}"/>
              </a:ext>
            </a:extLst>
          </p:cNvPr>
          <p:cNvGrpSpPr/>
          <p:nvPr/>
        </p:nvGrpSpPr>
        <p:grpSpPr>
          <a:xfrm>
            <a:off x="1467059" y="1649032"/>
            <a:ext cx="962273" cy="180000"/>
            <a:chOff x="1467059" y="1649032"/>
            <a:chExt cx="962273" cy="180000"/>
          </a:xfrm>
        </p:grpSpPr>
        <p:sp>
          <p:nvSpPr>
            <p:cNvPr id="30" name="TextBox 29">
              <a:extLst>
                <a:ext uri="{FF2B5EF4-FFF2-40B4-BE49-F238E27FC236}">
                  <a16:creationId xmlns:a16="http://schemas.microsoft.com/office/drawing/2014/main" id="{9DFCD723-7400-49A1-82DC-6061FB99E1C7}"/>
                </a:ext>
              </a:extLst>
            </p:cNvPr>
            <p:cNvSpPr txBox="1"/>
            <p:nvPr/>
          </p:nvSpPr>
          <p:spPr>
            <a:xfrm>
              <a:off x="1467059" y="1649032"/>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volume (right)</a:t>
              </a:r>
              <a:endParaRPr lang="en-US" sz="700" i="1" dirty="0">
                <a:solidFill>
                  <a:schemeClr val="bg2">
                    <a:lumMod val="90000"/>
                  </a:schemeClr>
                </a:solidFill>
                <a:latin typeface="Raleway" pitchFamily="2" charset="0"/>
              </a:endParaRPr>
            </a:p>
          </p:txBody>
        </p:sp>
        <p:sp>
          <p:nvSpPr>
            <p:cNvPr id="32" name="Rectangle 31">
              <a:extLst>
                <a:ext uri="{FF2B5EF4-FFF2-40B4-BE49-F238E27FC236}">
                  <a16:creationId xmlns:a16="http://schemas.microsoft.com/office/drawing/2014/main" id="{21A90C38-735C-4D94-88F0-8BF0071B501A}"/>
                </a:ext>
              </a:extLst>
            </p:cNvPr>
            <p:cNvSpPr/>
            <p:nvPr/>
          </p:nvSpPr>
          <p:spPr>
            <a:xfrm>
              <a:off x="2177332" y="1703032"/>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B87DF7F-095A-4E7E-9CF6-0F315B3C3BB5}"/>
              </a:ext>
            </a:extLst>
          </p:cNvPr>
          <p:cNvGrpSpPr/>
          <p:nvPr/>
        </p:nvGrpSpPr>
        <p:grpSpPr>
          <a:xfrm>
            <a:off x="256319" y="1649032"/>
            <a:ext cx="1040017" cy="180000"/>
            <a:chOff x="256319" y="1649032"/>
            <a:chExt cx="1040017" cy="180000"/>
          </a:xfrm>
        </p:grpSpPr>
        <p:sp>
          <p:nvSpPr>
            <p:cNvPr id="34" name="TextBox 33">
              <a:extLst>
                <a:ext uri="{FF2B5EF4-FFF2-40B4-BE49-F238E27FC236}">
                  <a16:creationId xmlns:a16="http://schemas.microsoft.com/office/drawing/2014/main" id="{9E348446-7AD9-4EEF-BE6F-1CB6D46A03FE}"/>
                </a:ext>
              </a:extLst>
            </p:cNvPr>
            <p:cNvSpPr txBox="1"/>
            <p:nvPr/>
          </p:nvSpPr>
          <p:spPr>
            <a:xfrm>
              <a:off x="256319" y="1649032"/>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share price (left)</a:t>
              </a:r>
              <a:endParaRPr lang="en-US" sz="700" i="1" dirty="0">
                <a:solidFill>
                  <a:schemeClr val="bg2">
                    <a:lumMod val="90000"/>
                  </a:schemeClr>
                </a:solidFill>
                <a:latin typeface="Raleway" pitchFamily="2" charset="0"/>
              </a:endParaRPr>
            </a:p>
          </p:txBody>
        </p:sp>
        <p:cxnSp>
          <p:nvCxnSpPr>
            <p:cNvPr id="36" name="Straight Connector 35">
              <a:extLst>
                <a:ext uri="{FF2B5EF4-FFF2-40B4-BE49-F238E27FC236}">
                  <a16:creationId xmlns:a16="http://schemas.microsoft.com/office/drawing/2014/main" id="{AB726FBB-B5A2-4198-BFFB-15856692CFA6}"/>
                </a:ext>
              </a:extLst>
            </p:cNvPr>
            <p:cNvCxnSpPr>
              <a:cxnSpLocks/>
            </p:cNvCxnSpPr>
            <p:nvPr/>
          </p:nvCxnSpPr>
          <p:spPr>
            <a:xfrm>
              <a:off x="1044336" y="1739032"/>
              <a:ext cx="252000" cy="0"/>
            </a:xfrm>
            <a:prstGeom prst="line">
              <a:avLst/>
            </a:prstGeom>
            <a:ln>
              <a:solidFill>
                <a:srgbClr val="88A9C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Cash flow dynamics</a:t>
            </a:r>
            <a:endParaRPr lang="en-US" dirty="0"/>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developments</a:t>
            </a:r>
            <a:endParaRPr lang="en-US" dirty="0">
              <a:solidFill>
                <a:schemeClr val="tx1"/>
              </a:solidFill>
            </a:endParaRPr>
          </a:p>
        </p:txBody>
      </p:sp>
    </p:spTree>
    <p:extLst>
      <p:ext uri="{BB962C8B-B14F-4D97-AF65-F5344CB8AC3E}">
        <p14:creationId xmlns:p14="http://schemas.microsoft.com/office/powerpoint/2010/main" val="214504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05.08.2024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pic>
        <p:nvPicPr>
          <p:cNvPr id="7" name="Picture 6">
            <a:extLst>
              <a:ext uri="{FF2B5EF4-FFF2-40B4-BE49-F238E27FC236}">
                <a16:creationId xmlns:a16="http://schemas.microsoft.com/office/drawing/2014/main" id="{C1F54700-8BDB-48AF-95BF-7DFFADBB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249679"/>
            <a:ext cx="8636853" cy="2869883"/>
          </a:xfrm>
          <a:prstGeom prst="rect">
            <a:avLst/>
          </a:prstGeom>
        </p:spPr>
      </p:pic>
    </p:spTree>
    <p:extLst>
      <p:ext uri="{BB962C8B-B14F-4D97-AF65-F5344CB8AC3E}">
        <p14:creationId xmlns:p14="http://schemas.microsoft.com/office/powerpoint/2010/main" val="876890286"/>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377</TotalTime>
  <Words>410</Words>
  <Application>Microsoft Office PowerPoint</Application>
  <PresentationFormat>On-screen Show (16:9)</PresentationFormat>
  <Paragraphs>123</Paragraphs>
  <Slides>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Raleway</vt:lpstr>
      <vt:lpstr>Office Theme</vt:lpstr>
      <vt:lpstr>Business helicopter view</vt:lpstr>
      <vt:lpstr>Business helicopter view</vt:lpstr>
      <vt:lpstr>Investment actionability</vt:lpstr>
      <vt:lpstr>Cash flow dynamics</vt:lpstr>
      <vt:lpstr>Price 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38</cp:revision>
  <cp:lastPrinted>2024-07-07T15:34:18Z</cp:lastPrinted>
  <dcterms:created xsi:type="dcterms:W3CDTF">2024-07-07T12:54:24Z</dcterms:created>
  <dcterms:modified xsi:type="dcterms:W3CDTF">2024-08-05T22:11:08Z</dcterms:modified>
</cp:coreProperties>
</file>