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
  </p:notesMasterIdLst>
  <p:sldIdLst>
    <p:sldId id="260" r:id="rId2"/>
    <p:sldId id="263" r:id="rId3"/>
    <p:sldId id="262" r:id="rId4"/>
    <p:sldId id="259" r:id="rId5"/>
    <p:sldId id="261" r:id="rId6"/>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3"/>
            <p14:sldId id="262"/>
            <p14:sldId id="259"/>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2"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2620"/>
    <a:srgbClr val="14202E"/>
    <a:srgbClr val="88A9C4"/>
    <a:srgbClr val="8C8C8C"/>
    <a:srgbClr val="2C4257"/>
    <a:srgbClr val="56382D"/>
    <a:srgbClr val="914111"/>
    <a:srgbClr val="0ABAB5"/>
    <a:srgbClr val="D6D6D6"/>
    <a:srgbClr val="44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3" d="100"/>
          <a:sy n="103" d="100"/>
        </p:scale>
        <p:origin x="83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7-07T15:04:06.092" idx="1">
    <p:pos x="5602" y="789"/>
    <p:text>Input from Chat GPT</p:text>
    <p:extLst>
      <p:ext uri="{C676402C-5697-4E1C-873F-D02D1690AC5C}">
        <p15:threadingInfo xmlns:p15="http://schemas.microsoft.com/office/powerpoint/2012/main" timeZoneBias="-120"/>
      </p:ext>
    </p:extLst>
  </p:cm>
  <p:cm authorId="1" dt="2024-07-07T17:32:51.889" idx="2">
    <p:pos x="10" y="10"/>
    <p:text>Need to think how to proceed with FX conversion. Ideally, I have two different versions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07.07.2024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07.07.2024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07.07.2024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514334866"/>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310410307"/>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sp>
        <p:nvSpPr>
          <p:cNvPr id="23" name="Rectangle 22">
            <a:extLst>
              <a:ext uri="{FF2B5EF4-FFF2-40B4-BE49-F238E27FC236}">
                <a16:creationId xmlns:a16="http://schemas.microsoft.com/office/drawing/2014/main" id="{2766AECC-D0E7-443E-A0B6-7C9D7F1AD19F}"/>
              </a:ext>
            </a:extLst>
          </p:cNvPr>
          <p:cNvSpPr/>
          <p:nvPr/>
        </p:nvSpPr>
        <p:spPr>
          <a:xfrm>
            <a:off x="7624613" y="1337589"/>
            <a:ext cx="1347877"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Metadata</a:t>
            </a:r>
            <a:endParaRPr lang="en-US" dirty="0">
              <a:solidFill>
                <a:schemeClr val="tx1"/>
              </a:solidFill>
            </a:endParaRPr>
          </a:p>
        </p:txBody>
      </p:sp>
    </p:spTree>
    <p:extLst>
      <p:ext uri="{BB962C8B-B14F-4D97-AF65-F5344CB8AC3E}">
        <p14:creationId xmlns:p14="http://schemas.microsoft.com/office/powerpoint/2010/main" val="42227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spTree>
    <p:extLst>
      <p:ext uri="{BB962C8B-B14F-4D97-AF65-F5344CB8AC3E}">
        <p14:creationId xmlns:p14="http://schemas.microsoft.com/office/powerpoint/2010/main" val="87689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Detailed financial analysis</a:t>
            </a:r>
            <a:endParaRPr lang="en-US" dirty="0"/>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developments</a:t>
            </a:r>
            <a:endParaRPr lang="en-US" dirty="0">
              <a:solidFill>
                <a:schemeClr val="tx1"/>
              </a:solidFill>
            </a:endParaRPr>
          </a:p>
        </p:txBody>
      </p:sp>
    </p:spTree>
    <p:extLst>
      <p:ext uri="{BB962C8B-B14F-4D97-AF65-F5344CB8AC3E}">
        <p14:creationId xmlns:p14="http://schemas.microsoft.com/office/powerpoint/2010/main" val="2145045033"/>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189</TotalTime>
  <Words>363</Words>
  <Application>Microsoft Office PowerPoint</Application>
  <PresentationFormat>On-screen Show (16:9)</PresentationFormat>
  <Paragraphs>102</Paragraphs>
  <Slides>5</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Raleway</vt:lpstr>
      <vt:lpstr>Office Theme</vt:lpstr>
      <vt:lpstr>Business helicopter view</vt:lpstr>
      <vt:lpstr>Business helicopter view</vt:lpstr>
      <vt:lpstr>Investment actionability</vt:lpstr>
      <vt:lpstr>Price snapshot</vt:lpstr>
      <vt:lpstr>Detailed financial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23</cp:revision>
  <cp:lastPrinted>2024-07-07T15:34:18Z</cp:lastPrinted>
  <dcterms:created xsi:type="dcterms:W3CDTF">2024-07-07T12:54:24Z</dcterms:created>
  <dcterms:modified xsi:type="dcterms:W3CDTF">2024-07-07T16:06:27Z</dcterms:modified>
</cp:coreProperties>
</file>